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notesSlides/notesSlide2.xml" ContentType="application/vnd.openxmlformats-officedocument.presentationml.notesSlide+xml"/>
  <Override PartName="/ppt/tags/tag20.xml" ContentType="application/vnd.openxmlformats-officedocument.presentationml.tags+xml"/>
  <Override PartName="/ppt/tags/tag21.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22.xml" ContentType="application/vnd.openxmlformats-officedocument.presentationml.tags+xml"/>
  <Override PartName="/ppt/tags/tag23.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24.xml" ContentType="application/vnd.openxmlformats-officedocument.presentationml.tags+xml"/>
  <Override PartName="/ppt/tags/tag25.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26.xml" ContentType="application/vnd.openxmlformats-officedocument.presentationml.tags+xml"/>
  <Override PartName="/ppt/tags/tag27.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6"/>
  </p:notesMasterIdLst>
  <p:sldIdLst>
    <p:sldId id="951" r:id="rId2"/>
    <p:sldId id="862" r:id="rId3"/>
    <p:sldId id="911" r:id="rId4"/>
    <p:sldId id="1018" r:id="rId5"/>
    <p:sldId id="1022" r:id="rId6"/>
    <p:sldId id="1023" r:id="rId7"/>
    <p:sldId id="1008" r:id="rId8"/>
    <p:sldId id="912" r:id="rId9"/>
    <p:sldId id="1013" r:id="rId10"/>
    <p:sldId id="1014" r:id="rId11"/>
    <p:sldId id="1020" r:id="rId12"/>
    <p:sldId id="1010" r:id="rId13"/>
    <p:sldId id="913" r:id="rId14"/>
    <p:sldId id="1016" r:id="rId15"/>
    <p:sldId id="1009" r:id="rId16"/>
    <p:sldId id="1017" r:id="rId17"/>
    <p:sldId id="1007" r:id="rId18"/>
    <p:sldId id="1015" r:id="rId19"/>
    <p:sldId id="914" r:id="rId20"/>
    <p:sldId id="1012" r:id="rId21"/>
    <p:sldId id="1019" r:id="rId22"/>
    <p:sldId id="1021" r:id="rId23"/>
    <p:sldId id="1011" r:id="rId24"/>
    <p:sldId id="1006" r:id="rId25"/>
  </p:sldIdLst>
  <p:sldSz cx="9144000" cy="5143500" type="screen16x9"/>
  <p:notesSz cx="6858000" cy="9144000"/>
  <p:custDataLst>
    <p:tags r:id="rId27"/>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2565" algn="l" defTabSz="914400" rtl="0" eaLnBrk="1" latinLnBrk="0" hangingPunct="1">
      <a:defRPr sz="1800" kern="1200">
        <a:solidFill>
          <a:schemeClr val="tx1"/>
        </a:solidFill>
        <a:latin typeface="+mn-lt"/>
        <a:ea typeface="+mn-ea"/>
        <a:cs typeface="+mn-cs"/>
      </a:defRPr>
    </a:lvl7pPr>
    <a:lvl8pPr marL="3199765" algn="l" defTabSz="914400" rtl="0" eaLnBrk="1" latinLnBrk="0" hangingPunct="1">
      <a:defRPr sz="1800" kern="1200">
        <a:solidFill>
          <a:schemeClr val="tx1"/>
        </a:solidFill>
        <a:latin typeface="+mn-lt"/>
        <a:ea typeface="+mn-ea"/>
        <a:cs typeface="+mn-cs"/>
      </a:defRPr>
    </a:lvl8pPr>
    <a:lvl9pPr marL="3656965"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5BF"/>
    <a:srgbClr val="034EA2"/>
    <a:srgbClr val="0087CD"/>
    <a:srgbClr val="C68F06"/>
    <a:srgbClr val="DB2C03"/>
    <a:srgbClr val="EBAC07"/>
    <a:srgbClr val="008487"/>
    <a:srgbClr val="163C46"/>
    <a:srgbClr val="008F92"/>
    <a:srgbClr val="00487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97" autoAdjust="0"/>
    <p:restoredTop sz="94660"/>
  </p:normalViewPr>
  <p:slideViewPr>
    <p:cSldViewPr>
      <p:cViewPr varScale="1">
        <p:scale>
          <a:sx n="72" d="100"/>
          <a:sy n="72" d="100"/>
        </p:scale>
        <p:origin x="90" y="750"/>
      </p:cViewPr>
      <p:guideLst>
        <p:guide orient="horz" pos="1620"/>
        <p:guide pos="2880"/>
      </p:guideLst>
    </p:cSldViewPr>
  </p:slideViewPr>
  <p:notesTextViewPr>
    <p:cViewPr>
      <p:scale>
        <a:sx n="1" d="1"/>
        <a:sy n="1" d="1"/>
      </p:scale>
      <p:origin x="0" y="0"/>
    </p:cViewPr>
  </p:notesTextViewPr>
  <p:sorterViewPr>
    <p:cViewPr>
      <p:scale>
        <a:sx n="75" d="100"/>
        <a:sy n="75" d="100"/>
      </p:scale>
      <p:origin x="0" y="0"/>
    </p:cViewPr>
  </p:sorterViewPr>
  <p:notesViewPr>
    <p:cSldViewPr>
      <p:cViewPr varScale="1">
        <p:scale>
          <a:sx n="65" d="100"/>
          <a:sy n="65" d="100"/>
        </p:scale>
        <p:origin x="-3360" y="-96"/>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gs" Target="tags/tag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82A5992-9D73-4015-9385-ABE035416B29}" type="datetimeFigureOut">
              <a:rPr lang="zh-CN" altLang="en-US" smtClean="0"/>
              <a:t>2023-01-10</a:t>
            </a:fld>
            <a:endParaRPr lang="zh-CN" altLang="en-US"/>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795A699-AB68-4A20-99FB-6F69DC266D45}"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2565" algn="l" defTabSz="914400" rtl="0" eaLnBrk="1" latinLnBrk="0" hangingPunct="1">
      <a:defRPr sz="1200" kern="1200">
        <a:solidFill>
          <a:schemeClr val="tx1"/>
        </a:solidFill>
        <a:latin typeface="+mn-lt"/>
        <a:ea typeface="+mn-ea"/>
        <a:cs typeface="+mn-cs"/>
      </a:defRPr>
    </a:lvl7pPr>
    <a:lvl8pPr marL="3199765" algn="l" defTabSz="914400" rtl="0" eaLnBrk="1" latinLnBrk="0" hangingPunct="1">
      <a:defRPr sz="1200" kern="1200">
        <a:solidFill>
          <a:schemeClr val="tx1"/>
        </a:solidFill>
        <a:latin typeface="+mn-lt"/>
        <a:ea typeface="+mn-ea"/>
        <a:cs typeface="+mn-cs"/>
      </a:defRPr>
    </a:lvl8pPr>
    <a:lvl9pPr marL="3656965"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幻灯片图像占位符 1"/>
          <p:cNvSpPr>
            <a:spLocks noGrp="1" noRot="1" noChangeAspect="1" noTextEdit="1"/>
          </p:cNvSpPr>
          <p:nvPr>
            <p:ph type="sldImg"/>
          </p:nvPr>
        </p:nvSpPr>
        <p:spPr bwMode="auto">
          <a:noFill/>
          <a:ln>
            <a:solidFill>
              <a:srgbClr val="000000"/>
            </a:solidFill>
            <a:miter lim="800000"/>
          </a:ln>
        </p:spPr>
      </p:sp>
      <p:sp>
        <p:nvSpPr>
          <p:cNvPr id="38915" name="备注占位符 2"/>
          <p:cNvSpPr>
            <a:spLocks noGrp="1"/>
          </p:cNvSpPr>
          <p:nvPr>
            <p:ph type="body" idx="1"/>
          </p:nvPr>
        </p:nvSpPr>
        <p:spPr bwMode="auto">
          <a:noFill/>
        </p:spPr>
        <p:txBody>
          <a:bodyPr wrap="square" numCol="1" anchor="t" anchorCtr="0" compatLnSpc="1"/>
          <a:lstStyle/>
          <a:p>
            <a:pPr eaLnBrk="1" hangingPunct="1">
              <a:spcBef>
                <a:spcPct val="0"/>
              </a:spcBef>
            </a:pPr>
            <a:endParaRPr lang="zh-CN" altLang="en-US"/>
          </a:p>
        </p:txBody>
      </p:sp>
      <p:sp>
        <p:nvSpPr>
          <p:cNvPr id="38916" name="灯片编号占位符 3"/>
          <p:cNvSpPr>
            <a:spLocks noGrp="1"/>
          </p:cNvSpPr>
          <p:nvPr>
            <p:ph type="sldNum" sz="quarter" idx="5"/>
          </p:nvPr>
        </p:nvSpPr>
        <p:spPr bwMode="auto">
          <a:noFill/>
          <a:ln>
            <a:miter lim="800000"/>
          </a:ln>
        </p:spPr>
        <p:txBody>
          <a:bodyPr/>
          <a:lstStyle/>
          <a:p>
            <a:fld id="{9295031C-36FB-4BFB-B547-5049AC3C4D20}" type="slidenum">
              <a:rPr lang="zh-CN" altLang="en-US"/>
              <a:t>1</a:t>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15</a:t>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幻灯片图像占位符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33795"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zh-CN" altLang="en-US"/>
          </a:p>
        </p:txBody>
      </p:sp>
      <p:sp>
        <p:nvSpPr>
          <p:cNvPr id="33796"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fontAlgn="base">
              <a:spcBef>
                <a:spcPct val="0"/>
              </a:spcBef>
              <a:spcAft>
                <a:spcPct val="0"/>
              </a:spcAft>
            </a:pPr>
            <a:fld id="{C8A6684E-9288-4058-91A0-FC651D26FA32}" type="slidenum">
              <a:rPr lang="zh-CN" altLang="en-US" smtClean="0"/>
              <a:t>18</a:t>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幻灯片图像占位符 1"/>
          <p:cNvSpPr>
            <a:spLocks noGrp="1" noRot="1" noChangeAspect="1" noTextEdit="1"/>
          </p:cNvSpPr>
          <p:nvPr>
            <p:ph type="sldImg"/>
          </p:nvPr>
        </p:nvSpPr>
        <p:spPr bwMode="auto">
          <a:noFill/>
          <a:ln>
            <a:solidFill>
              <a:srgbClr val="000000"/>
            </a:solidFill>
            <a:miter lim="800000"/>
          </a:ln>
        </p:spPr>
      </p:sp>
      <p:sp>
        <p:nvSpPr>
          <p:cNvPr id="38915" name="备注占位符 2"/>
          <p:cNvSpPr>
            <a:spLocks noGrp="1"/>
          </p:cNvSpPr>
          <p:nvPr>
            <p:ph type="body" idx="1"/>
          </p:nvPr>
        </p:nvSpPr>
        <p:spPr bwMode="auto">
          <a:noFill/>
        </p:spPr>
        <p:txBody>
          <a:bodyPr wrap="square" numCol="1" anchor="t" anchorCtr="0" compatLnSpc="1"/>
          <a:lstStyle/>
          <a:p>
            <a:pPr eaLnBrk="1" hangingPunct="1">
              <a:spcBef>
                <a:spcPct val="0"/>
              </a:spcBef>
            </a:pPr>
            <a:endParaRPr lang="zh-CN" altLang="en-US"/>
          </a:p>
        </p:txBody>
      </p:sp>
      <p:sp>
        <p:nvSpPr>
          <p:cNvPr id="38916" name="灯片编号占位符 3"/>
          <p:cNvSpPr>
            <a:spLocks noGrp="1"/>
          </p:cNvSpPr>
          <p:nvPr>
            <p:ph type="sldNum" sz="quarter" idx="5"/>
          </p:nvPr>
        </p:nvSpPr>
        <p:spPr bwMode="auto">
          <a:noFill/>
          <a:ln>
            <a:miter lim="800000"/>
          </a:ln>
        </p:spPr>
        <p:txBody>
          <a:bodyPr/>
          <a:lstStyle/>
          <a:p>
            <a:fld id="{9295031C-36FB-4BFB-B547-5049AC3C4D20}" type="slidenum">
              <a:rPr lang="zh-CN" altLang="en-US"/>
              <a:t>19</a:t>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a:xfrm>
            <a:off x="685800" y="4343400"/>
            <a:ext cx="5486400" cy="4114800"/>
          </a:xfrm>
          <a:prstGeom prst="rect">
            <a:avLst/>
          </a:prstGeom>
        </p:spPr>
        <p:txBody>
          <a:bodyPr/>
          <a:lstStyle/>
          <a:p>
            <a:endParaRPr lang="zh-CN" altLang="en-US"/>
          </a:p>
        </p:txBody>
      </p:sp>
      <p:sp>
        <p:nvSpPr>
          <p:cNvPr id="4" name="灯片编号占位符 3"/>
          <p:cNvSpPr>
            <a:spLocks noGrp="1"/>
          </p:cNvSpPr>
          <p:nvPr>
            <p:ph type="sldNum" sz="quarter" idx="10"/>
          </p:nvPr>
        </p:nvSpPr>
        <p:spPr/>
        <p:txBody>
          <a:bodyPr/>
          <a:lstStyle/>
          <a:p>
            <a:fld id="{5711C0B8-ACC3-4D91-8B38-72ED5A969CBF}" type="slidenum">
              <a:rPr lang="zh-CN" altLang="en-US" smtClean="0"/>
              <a:t>21</a:t>
            </a:fld>
            <a:endParaRPr lang="en-US" sz="1200">
              <a:latin typeface="Arial" panose="020B0604020202020204" pitchFamily="34" charset="0"/>
              <a:ea typeface="宋体" panose="02010600030101010101" pitchFamily="2" charset="-122"/>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幻灯片图像占位符 1"/>
          <p:cNvSpPr>
            <a:spLocks noGrp="1" noRot="1" noChangeAspect="1" noTextEdit="1"/>
          </p:cNvSpPr>
          <p:nvPr>
            <p:ph type="sldImg"/>
          </p:nvPr>
        </p:nvSpPr>
        <p:spPr bwMode="auto">
          <a:noFill/>
          <a:ln>
            <a:solidFill>
              <a:srgbClr val="000000"/>
            </a:solidFill>
            <a:miter lim="800000"/>
          </a:ln>
        </p:spPr>
      </p:sp>
      <p:sp>
        <p:nvSpPr>
          <p:cNvPr id="38915" name="备注占位符 2"/>
          <p:cNvSpPr>
            <a:spLocks noGrp="1"/>
          </p:cNvSpPr>
          <p:nvPr>
            <p:ph type="body" idx="1"/>
          </p:nvPr>
        </p:nvSpPr>
        <p:spPr bwMode="auto">
          <a:noFill/>
        </p:spPr>
        <p:txBody>
          <a:bodyPr wrap="square" numCol="1" anchor="t" anchorCtr="0" compatLnSpc="1"/>
          <a:lstStyle/>
          <a:p>
            <a:pPr eaLnBrk="1" hangingPunct="1">
              <a:spcBef>
                <a:spcPct val="0"/>
              </a:spcBef>
            </a:pPr>
            <a:endParaRPr lang="zh-CN" altLang="en-US"/>
          </a:p>
        </p:txBody>
      </p:sp>
      <p:sp>
        <p:nvSpPr>
          <p:cNvPr id="38916" name="灯片编号占位符 3"/>
          <p:cNvSpPr>
            <a:spLocks noGrp="1"/>
          </p:cNvSpPr>
          <p:nvPr>
            <p:ph type="sldNum" sz="quarter" idx="5"/>
          </p:nvPr>
        </p:nvSpPr>
        <p:spPr bwMode="auto">
          <a:noFill/>
          <a:ln>
            <a:miter lim="800000"/>
          </a:ln>
        </p:spPr>
        <p:txBody>
          <a:bodyPr/>
          <a:lstStyle/>
          <a:p>
            <a:fld id="{9295031C-36FB-4BFB-B547-5049AC3C4D20}" type="slidenum">
              <a:rPr lang="zh-CN" altLang="en-US"/>
              <a:t>24</a:t>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927DC7C-EA85-41EA-BE8E-3BC04B9579CE}" type="slidenum">
              <a:rPr lang="zh-CN" altLang="en-US" smtClean="0"/>
              <a:t>2</a:t>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幻灯片图像占位符 1"/>
          <p:cNvSpPr>
            <a:spLocks noGrp="1" noRot="1" noChangeAspect="1" noTextEdit="1"/>
          </p:cNvSpPr>
          <p:nvPr>
            <p:ph type="sldImg"/>
          </p:nvPr>
        </p:nvSpPr>
        <p:spPr bwMode="auto">
          <a:noFill/>
          <a:ln>
            <a:solidFill>
              <a:srgbClr val="000000"/>
            </a:solidFill>
            <a:miter lim="800000"/>
          </a:ln>
        </p:spPr>
      </p:sp>
      <p:sp>
        <p:nvSpPr>
          <p:cNvPr id="38915" name="备注占位符 2"/>
          <p:cNvSpPr>
            <a:spLocks noGrp="1"/>
          </p:cNvSpPr>
          <p:nvPr>
            <p:ph type="body" idx="1"/>
          </p:nvPr>
        </p:nvSpPr>
        <p:spPr bwMode="auto">
          <a:noFill/>
        </p:spPr>
        <p:txBody>
          <a:bodyPr wrap="square" numCol="1" anchor="t" anchorCtr="0" compatLnSpc="1"/>
          <a:lstStyle/>
          <a:p>
            <a:pPr eaLnBrk="1" hangingPunct="1">
              <a:spcBef>
                <a:spcPct val="0"/>
              </a:spcBef>
            </a:pPr>
            <a:endParaRPr lang="zh-CN" altLang="en-US"/>
          </a:p>
        </p:txBody>
      </p:sp>
      <p:sp>
        <p:nvSpPr>
          <p:cNvPr id="38916" name="灯片编号占位符 3"/>
          <p:cNvSpPr>
            <a:spLocks noGrp="1"/>
          </p:cNvSpPr>
          <p:nvPr>
            <p:ph type="sldNum" sz="quarter" idx="5"/>
          </p:nvPr>
        </p:nvSpPr>
        <p:spPr bwMode="auto">
          <a:noFill/>
          <a:ln>
            <a:miter lim="800000"/>
          </a:ln>
        </p:spPr>
        <p:txBody>
          <a:bodyPr/>
          <a:lstStyle/>
          <a:p>
            <a:fld id="{9295031C-36FB-4BFB-B547-5049AC3C4D20}" type="slidenum">
              <a:rPr lang="zh-CN" altLang="en-US"/>
              <a:t>3</a:t>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F891B95-4814-4A8A-A8A6-0A5CED9DF36F}" type="slidenum">
              <a:rPr lang="zh-CN" altLang="en-US" smtClean="0"/>
              <a:t>4</a:t>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t>5</a:t>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7</a:t>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幻灯片图像占位符 1"/>
          <p:cNvSpPr>
            <a:spLocks noGrp="1" noRot="1" noChangeAspect="1" noTextEdit="1"/>
          </p:cNvSpPr>
          <p:nvPr>
            <p:ph type="sldImg"/>
          </p:nvPr>
        </p:nvSpPr>
        <p:spPr bwMode="auto">
          <a:noFill/>
          <a:ln>
            <a:solidFill>
              <a:srgbClr val="000000"/>
            </a:solidFill>
            <a:miter lim="800000"/>
          </a:ln>
        </p:spPr>
      </p:sp>
      <p:sp>
        <p:nvSpPr>
          <p:cNvPr id="38915" name="备注占位符 2"/>
          <p:cNvSpPr>
            <a:spLocks noGrp="1"/>
          </p:cNvSpPr>
          <p:nvPr>
            <p:ph type="body" idx="1"/>
          </p:nvPr>
        </p:nvSpPr>
        <p:spPr bwMode="auto">
          <a:noFill/>
        </p:spPr>
        <p:txBody>
          <a:bodyPr wrap="square" numCol="1" anchor="t" anchorCtr="0" compatLnSpc="1"/>
          <a:lstStyle/>
          <a:p>
            <a:pPr eaLnBrk="1" hangingPunct="1">
              <a:spcBef>
                <a:spcPct val="0"/>
              </a:spcBef>
            </a:pPr>
            <a:endParaRPr lang="zh-CN" altLang="en-US"/>
          </a:p>
        </p:txBody>
      </p:sp>
      <p:sp>
        <p:nvSpPr>
          <p:cNvPr id="38916" name="灯片编号占位符 3"/>
          <p:cNvSpPr>
            <a:spLocks noGrp="1"/>
          </p:cNvSpPr>
          <p:nvPr>
            <p:ph type="sldNum" sz="quarter" idx="5"/>
          </p:nvPr>
        </p:nvSpPr>
        <p:spPr bwMode="auto">
          <a:noFill/>
          <a:ln>
            <a:miter lim="800000"/>
          </a:ln>
        </p:spPr>
        <p:txBody>
          <a:bodyPr/>
          <a:lstStyle/>
          <a:p>
            <a:fld id="{9295031C-36FB-4BFB-B547-5049AC3C4D20}" type="slidenum">
              <a:rPr lang="zh-CN" altLang="en-US"/>
              <a:t>8</a:t>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t>12</a:t>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幻灯片图像占位符 1"/>
          <p:cNvSpPr>
            <a:spLocks noGrp="1" noRot="1" noChangeAspect="1" noTextEdit="1"/>
          </p:cNvSpPr>
          <p:nvPr>
            <p:ph type="sldImg"/>
          </p:nvPr>
        </p:nvSpPr>
        <p:spPr bwMode="auto">
          <a:noFill/>
          <a:ln>
            <a:solidFill>
              <a:srgbClr val="000000"/>
            </a:solidFill>
            <a:miter lim="800000"/>
          </a:ln>
        </p:spPr>
      </p:sp>
      <p:sp>
        <p:nvSpPr>
          <p:cNvPr id="38915" name="备注占位符 2"/>
          <p:cNvSpPr>
            <a:spLocks noGrp="1"/>
          </p:cNvSpPr>
          <p:nvPr>
            <p:ph type="body" idx="1"/>
          </p:nvPr>
        </p:nvSpPr>
        <p:spPr bwMode="auto">
          <a:noFill/>
        </p:spPr>
        <p:txBody>
          <a:bodyPr wrap="square" numCol="1" anchor="t" anchorCtr="0" compatLnSpc="1"/>
          <a:lstStyle/>
          <a:p>
            <a:pPr eaLnBrk="1" hangingPunct="1">
              <a:spcBef>
                <a:spcPct val="0"/>
              </a:spcBef>
            </a:pPr>
            <a:endParaRPr lang="zh-CN" altLang="en-US"/>
          </a:p>
        </p:txBody>
      </p:sp>
      <p:sp>
        <p:nvSpPr>
          <p:cNvPr id="38916" name="灯片编号占位符 3"/>
          <p:cNvSpPr>
            <a:spLocks noGrp="1"/>
          </p:cNvSpPr>
          <p:nvPr>
            <p:ph type="sldNum" sz="quarter" idx="5"/>
          </p:nvPr>
        </p:nvSpPr>
        <p:spPr bwMode="auto">
          <a:noFill/>
          <a:ln>
            <a:miter lim="800000"/>
          </a:ln>
        </p:spPr>
        <p:txBody>
          <a:bodyPr/>
          <a:lstStyle/>
          <a:p>
            <a:fld id="{9295031C-36FB-4BFB-B547-5049AC3C4D20}" type="slidenum">
              <a:rPr lang="zh-CN" altLang="en-US"/>
              <a:t>13</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空白">
    <p:bg>
      <p:bgPr>
        <a:blipFill rotWithShape="1">
          <a:blip r:embed="rId2"/>
          <a:stretch>
            <a:fillRect/>
          </a:stretch>
        </a:blipFill>
        <a:effectLst/>
      </p:bgPr>
    </p:bg>
    <p:spTree>
      <p:nvGrpSpPr>
        <p:cNvPr id="1" name=""/>
        <p:cNvGrpSpPr/>
        <p:nvPr/>
      </p:nvGrpSpPr>
      <p:grpSpPr>
        <a:xfrm>
          <a:off x="0" y="0"/>
          <a:ext cx="0" cy="0"/>
          <a:chOff x="0" y="0"/>
          <a:chExt cx="0" cy="0"/>
        </a:xfrm>
      </p:grpSpPr>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3_自定义版式">
    <p:spTree>
      <p:nvGrpSpPr>
        <p:cNvPr id="1" name=""/>
        <p:cNvGrpSpPr/>
        <p:nvPr/>
      </p:nvGrpSpPr>
      <p:grpSpPr>
        <a:xfrm>
          <a:off x="0" y="0"/>
          <a:ext cx="0" cy="0"/>
          <a:chOff x="0" y="0"/>
          <a:chExt cx="0" cy="0"/>
        </a:xfrm>
      </p:grpSpPr>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
        <p:nvSpPr>
          <p:cNvPr id="2" name="日期占位符 3"/>
          <p:cNvSpPr>
            <a:spLocks noGrp="1"/>
          </p:cNvSpPr>
          <p:nvPr>
            <p:ph type="dt" sz="half" idx="10"/>
          </p:nvPr>
        </p:nvSpPr>
        <p:spPr/>
        <p:txBody>
          <a:bodyPr/>
          <a:lstStyle>
            <a:lvl1pPr>
              <a:defRPr/>
            </a:lvl1pPr>
          </a:lstStyle>
          <a:p>
            <a:pPr>
              <a:defRPr/>
            </a:pPr>
            <a:fld id="{7C25B2B0-692A-46A2-956F-D87A1A3CFB5B}" type="datetimeFigureOut">
              <a:rPr lang="zh-CN" altLang="en-US"/>
              <a:t>2023-01-10</a:t>
            </a:fld>
            <a:endParaRPr lang="zh-CN" altLang="en-US"/>
          </a:p>
        </p:txBody>
      </p:sp>
      <p:sp>
        <p:nvSpPr>
          <p:cNvPr id="3" name="页脚占位符 4"/>
          <p:cNvSpPr>
            <a:spLocks noGrp="1"/>
          </p:cNvSpPr>
          <p:nvPr>
            <p:ph type="ftr" sz="quarter" idx="11"/>
          </p:nvPr>
        </p:nvSpPr>
        <p:spPr/>
        <p:txBody>
          <a:bodyPr/>
          <a:lstStyle>
            <a:lvl1pPr>
              <a:defRPr/>
            </a:lvl1pPr>
          </a:lstStyle>
          <a:p>
            <a:pPr>
              <a:defRPr/>
            </a:pPr>
            <a:endParaRPr lang="zh-CN" altLang="en-US"/>
          </a:p>
        </p:txBody>
      </p:sp>
      <p:sp>
        <p:nvSpPr>
          <p:cNvPr id="4" name="灯片编号占位符 5"/>
          <p:cNvSpPr>
            <a:spLocks noGrp="1"/>
          </p:cNvSpPr>
          <p:nvPr>
            <p:ph type="sldNum" sz="quarter" idx="12"/>
          </p:nvPr>
        </p:nvSpPr>
        <p:spPr/>
        <p:txBody>
          <a:bodyPr/>
          <a:lstStyle>
            <a:lvl1pPr>
              <a:defRPr/>
            </a:lvl1pPr>
          </a:lstStyle>
          <a:p>
            <a:pPr>
              <a:defRPr/>
            </a:pPr>
            <a:fld id="{CCE584FB-8213-408C-973A-0BFE315A5B2C}" type="slidenum">
              <a:rPr lang="zh-CN" altLang="en-US"/>
              <a:t>‹#›</a:t>
            </a:fld>
            <a:endParaRPr lang="zh-CN" altLang="en-US"/>
          </a:p>
        </p:txBody>
      </p:sp>
    </p:spTree>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4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28650" y="273845"/>
            <a:ext cx="7886700" cy="994172"/>
          </a:xfrm>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lvl1pPr>
              <a:defRPr smtClean="0"/>
            </a:lvl1pPr>
          </a:lstStyle>
          <a:p>
            <a:pPr>
              <a:defRPr/>
            </a:pPr>
            <a:fld id="{8B04BA93-52C8-48D1-AFCC-D916E1C5D690}" type="datetime1">
              <a:rPr lang="zh-CN" altLang="en-US"/>
              <a:t>2023-01-10</a:t>
            </a:fld>
            <a:endParaRPr lang="zh-CN" altLang="en-US" sz="1420" dirty="0">
              <a:solidFill>
                <a:schemeClr val="tx1"/>
              </a:solidFill>
            </a:endParaRPr>
          </a:p>
        </p:txBody>
      </p:sp>
      <p:sp>
        <p:nvSpPr>
          <p:cNvPr id="4" name="页脚占位符 3"/>
          <p:cNvSpPr>
            <a:spLocks noGrp="1"/>
          </p:cNvSpPr>
          <p:nvPr>
            <p:ph type="ftr" sz="quarter" idx="11"/>
          </p:nvPr>
        </p:nvSpPr>
        <p:spPr/>
        <p:txBody>
          <a:bodyPr/>
          <a:lstStyle>
            <a:lvl1pPr>
              <a:defRPr smtClean="0"/>
            </a:lvl1pPr>
          </a:lstStyle>
          <a:p>
            <a:pPr>
              <a:defRPr/>
            </a:pPr>
            <a:endParaRPr lang="zh-CN" altLang="zh-CN"/>
          </a:p>
        </p:txBody>
      </p:sp>
      <p:sp>
        <p:nvSpPr>
          <p:cNvPr id="5" name="灯片编号占位符 4"/>
          <p:cNvSpPr>
            <a:spLocks noGrp="1"/>
          </p:cNvSpPr>
          <p:nvPr>
            <p:ph type="sldNum" sz="quarter" idx="12"/>
          </p:nvPr>
        </p:nvSpPr>
        <p:spPr/>
        <p:txBody>
          <a:bodyPr/>
          <a:lstStyle>
            <a:lvl1pPr>
              <a:defRPr smtClean="0"/>
            </a:lvl1pPr>
          </a:lstStyle>
          <a:p>
            <a:pPr>
              <a:defRPr/>
            </a:pPr>
            <a:fld id="{228A834C-A173-490B-9B01-7995B236AE02}" type="slidenum">
              <a:rPr lang="zh-CN" altLang="en-US"/>
              <a:t>‹#›</a:t>
            </a:fld>
            <a:endParaRPr lang="zh-CN" altLang="en-US" sz="1420" dirty="0">
              <a:solidFill>
                <a:schemeClr val="tx1"/>
              </a:solidFill>
            </a:endParaRPr>
          </a:p>
        </p:txBody>
      </p:sp>
    </p:spTree>
  </p:cSld>
  <p:clrMapOvr>
    <a:masterClrMapping/>
  </p:clrMapOvr>
  <p:transition spd="med" advClick="0" advTm="0">
    <p:rand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02854A03-91AF-448A-9954-517C0577E5F0}" type="datetimeFigureOut">
              <a:rPr lang="zh-CN" altLang="en-US" smtClean="0"/>
              <a:t>2023-01-10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2EEFC946-6D13-4F8C-9740-992A906A613E}" type="slidenum">
              <a:rPr lang="zh-CN" altLang="en-US" smtClean="0"/>
              <a:t>‹#›</a:t>
            </a:fld>
            <a:endParaRPr lang="zh-CN" altLang="en-US"/>
          </a:p>
        </p:txBody>
      </p:sp>
      <p:sp>
        <p:nvSpPr>
          <p:cNvPr id="14" name="文本框 37"/>
          <p:cNvSpPr txBox="1"/>
          <p:nvPr userDrawn="1"/>
        </p:nvSpPr>
        <p:spPr>
          <a:xfrm>
            <a:off x="467544" y="239588"/>
            <a:ext cx="912897" cy="312819"/>
          </a:xfrm>
          <a:prstGeom prst="rect">
            <a:avLst/>
          </a:prstGeom>
          <a:noFill/>
        </p:spPr>
        <p:txBody>
          <a:bodyPr wrap="none" lIns="96434" tIns="48217" rIns="96434" bIns="48217" rtlCol="0">
            <a:spAutoFit/>
          </a:bodyPr>
          <a:lstStyle/>
          <a:p>
            <a:pPr defTabSz="964565"/>
            <a:r>
              <a:rPr lang="zh-CN" altLang="en-US" sz="1400" dirty="0">
                <a:solidFill>
                  <a:schemeClr val="tx1">
                    <a:lumMod val="50000"/>
                    <a:lumOff val="50000"/>
                  </a:schemeClr>
                </a:solidFill>
                <a:latin typeface="微软雅黑" panose="020B0503020204020204" pitchFamily="34" charset="-122"/>
                <a:ea typeface="微软雅黑" panose="020B0503020204020204" pitchFamily="34" charset="-122"/>
                <a:cs typeface="+mn-ea"/>
                <a:sym typeface="+mn-lt"/>
              </a:rPr>
              <a:t>工作回顾</a:t>
            </a:r>
          </a:p>
        </p:txBody>
      </p:sp>
      <p:sp>
        <p:nvSpPr>
          <p:cNvPr id="15" name="文本框 38"/>
          <p:cNvSpPr txBox="1"/>
          <p:nvPr userDrawn="1"/>
        </p:nvSpPr>
        <p:spPr>
          <a:xfrm>
            <a:off x="467544" y="432889"/>
            <a:ext cx="892058" cy="258958"/>
          </a:xfrm>
          <a:prstGeom prst="rect">
            <a:avLst/>
          </a:prstGeom>
          <a:noFill/>
        </p:spPr>
        <p:txBody>
          <a:bodyPr wrap="none" lIns="96434" tIns="48217" rIns="96434" bIns="48217" rtlCol="0">
            <a:spAutoFit/>
          </a:bodyPr>
          <a:lstStyle/>
          <a:p>
            <a:pPr defTabSz="964565"/>
            <a:r>
              <a:rPr lang="en-US" altLang="zh-CN" sz="1050" dirty="0">
                <a:solidFill>
                  <a:schemeClr val="tx1">
                    <a:lumMod val="50000"/>
                    <a:lumOff val="50000"/>
                  </a:schemeClr>
                </a:solidFill>
                <a:cs typeface="+mn-ea"/>
                <a:sym typeface="+mn-lt"/>
              </a:rPr>
              <a:t>Work review</a:t>
            </a:r>
            <a:endParaRPr lang="zh-CN" altLang="en-US" sz="1050" dirty="0">
              <a:solidFill>
                <a:schemeClr val="tx1">
                  <a:lumMod val="50000"/>
                  <a:lumOff val="50000"/>
                </a:schemeClr>
              </a:solidFill>
              <a:cs typeface="+mn-ea"/>
              <a:sym typeface="+mn-lt"/>
            </a:endParaRPr>
          </a:p>
        </p:txBody>
      </p:sp>
      <p:sp>
        <p:nvSpPr>
          <p:cNvPr id="7" name="右箭头 6"/>
          <p:cNvSpPr/>
          <p:nvPr userDrawn="1"/>
        </p:nvSpPr>
        <p:spPr>
          <a:xfrm>
            <a:off x="0" y="267494"/>
            <a:ext cx="467544" cy="360040"/>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02854A03-91AF-448A-9954-517C0577E5F0}" type="datetimeFigureOut">
              <a:rPr lang="zh-CN" altLang="en-US" smtClean="0"/>
              <a:t>2023-01-10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2EEFC946-6D13-4F8C-9740-992A906A613E}" type="slidenum">
              <a:rPr lang="zh-CN" altLang="en-US" smtClean="0"/>
              <a:t>‹#›</a:t>
            </a:fld>
            <a:endParaRPr lang="zh-CN" altLang="en-US"/>
          </a:p>
        </p:txBody>
      </p:sp>
      <p:sp>
        <p:nvSpPr>
          <p:cNvPr id="14" name="文本框 37"/>
          <p:cNvSpPr txBox="1"/>
          <p:nvPr userDrawn="1"/>
        </p:nvSpPr>
        <p:spPr>
          <a:xfrm>
            <a:off x="467544" y="239588"/>
            <a:ext cx="912897" cy="312819"/>
          </a:xfrm>
          <a:prstGeom prst="rect">
            <a:avLst/>
          </a:prstGeom>
          <a:noFill/>
        </p:spPr>
        <p:txBody>
          <a:bodyPr wrap="none" lIns="96434" tIns="48217" rIns="96434" bIns="48217" rtlCol="0">
            <a:spAutoFit/>
          </a:bodyPr>
          <a:lstStyle/>
          <a:p>
            <a:pPr defTabSz="964565"/>
            <a:r>
              <a:rPr lang="zh-CN" altLang="en-US" sz="1400" dirty="0">
                <a:solidFill>
                  <a:schemeClr val="tx1">
                    <a:lumMod val="50000"/>
                    <a:lumOff val="50000"/>
                  </a:schemeClr>
                </a:solidFill>
                <a:latin typeface="微软雅黑" panose="020B0503020204020204" pitchFamily="34" charset="-122"/>
                <a:ea typeface="微软雅黑" panose="020B0503020204020204" pitchFamily="34" charset="-122"/>
                <a:cs typeface="+mn-ea"/>
                <a:sym typeface="+mn-lt"/>
              </a:rPr>
              <a:t>自我评价</a:t>
            </a:r>
          </a:p>
        </p:txBody>
      </p:sp>
      <p:sp>
        <p:nvSpPr>
          <p:cNvPr id="15" name="文本框 38"/>
          <p:cNvSpPr txBox="1"/>
          <p:nvPr userDrawn="1"/>
        </p:nvSpPr>
        <p:spPr>
          <a:xfrm>
            <a:off x="467544" y="432889"/>
            <a:ext cx="1012283" cy="258958"/>
          </a:xfrm>
          <a:prstGeom prst="rect">
            <a:avLst/>
          </a:prstGeom>
          <a:noFill/>
        </p:spPr>
        <p:txBody>
          <a:bodyPr wrap="none" lIns="96434" tIns="48217" rIns="96434" bIns="48217" rtlCol="0">
            <a:spAutoFit/>
          </a:bodyPr>
          <a:lstStyle/>
          <a:p>
            <a:pPr defTabSz="964565"/>
            <a:r>
              <a:rPr lang="en-US" altLang="zh-CN" sz="1050" dirty="0">
                <a:solidFill>
                  <a:schemeClr val="tx1">
                    <a:lumMod val="50000"/>
                    <a:lumOff val="50000"/>
                  </a:schemeClr>
                </a:solidFill>
                <a:cs typeface="+mn-ea"/>
                <a:sym typeface="+mn-lt"/>
              </a:rPr>
              <a:t>Self-evaluation</a:t>
            </a:r>
            <a:endParaRPr lang="zh-CN" altLang="en-US" sz="1050" dirty="0">
              <a:solidFill>
                <a:schemeClr val="tx1">
                  <a:lumMod val="50000"/>
                  <a:lumOff val="50000"/>
                </a:schemeClr>
              </a:solidFill>
              <a:cs typeface="+mn-ea"/>
              <a:sym typeface="+mn-lt"/>
            </a:endParaRPr>
          </a:p>
        </p:txBody>
      </p:sp>
      <p:sp>
        <p:nvSpPr>
          <p:cNvPr id="7" name="右箭头 6"/>
          <p:cNvSpPr/>
          <p:nvPr userDrawn="1"/>
        </p:nvSpPr>
        <p:spPr>
          <a:xfrm>
            <a:off x="0" y="267494"/>
            <a:ext cx="467544" cy="360040"/>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3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02854A03-91AF-448A-9954-517C0577E5F0}" type="datetimeFigureOut">
              <a:rPr lang="zh-CN" altLang="en-US" smtClean="0"/>
              <a:t>2023-01-10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2EEFC946-6D13-4F8C-9740-992A906A613E}" type="slidenum">
              <a:rPr lang="zh-CN" altLang="en-US" smtClean="0"/>
              <a:t>‹#›</a:t>
            </a:fld>
            <a:endParaRPr lang="zh-CN" altLang="en-US"/>
          </a:p>
        </p:txBody>
      </p:sp>
      <p:sp>
        <p:nvSpPr>
          <p:cNvPr id="14" name="文本框 37"/>
          <p:cNvSpPr txBox="1"/>
          <p:nvPr userDrawn="1"/>
        </p:nvSpPr>
        <p:spPr>
          <a:xfrm>
            <a:off x="467544" y="239588"/>
            <a:ext cx="912897" cy="312819"/>
          </a:xfrm>
          <a:prstGeom prst="rect">
            <a:avLst/>
          </a:prstGeom>
          <a:noFill/>
        </p:spPr>
        <p:txBody>
          <a:bodyPr wrap="none" lIns="96434" tIns="48217" rIns="96434" bIns="48217" rtlCol="0">
            <a:spAutoFit/>
          </a:bodyPr>
          <a:lstStyle/>
          <a:p>
            <a:pPr defTabSz="964565"/>
            <a:r>
              <a:rPr lang="zh-CN" altLang="en-US" sz="1400" dirty="0">
                <a:solidFill>
                  <a:schemeClr val="tx1">
                    <a:lumMod val="50000"/>
                    <a:lumOff val="50000"/>
                  </a:schemeClr>
                </a:solidFill>
                <a:latin typeface="微软雅黑" panose="020B0503020204020204" pitchFamily="34" charset="-122"/>
                <a:ea typeface="微软雅黑" panose="020B0503020204020204" pitchFamily="34" charset="-122"/>
                <a:cs typeface="+mn-ea"/>
                <a:sym typeface="+mn-lt"/>
              </a:rPr>
              <a:t>工作体会</a:t>
            </a:r>
          </a:p>
        </p:txBody>
      </p:sp>
      <p:sp>
        <p:nvSpPr>
          <p:cNvPr id="15" name="文本框 38"/>
          <p:cNvSpPr txBox="1"/>
          <p:nvPr userDrawn="1"/>
        </p:nvSpPr>
        <p:spPr>
          <a:xfrm>
            <a:off x="467544" y="432889"/>
            <a:ext cx="1126097" cy="258958"/>
          </a:xfrm>
          <a:prstGeom prst="rect">
            <a:avLst/>
          </a:prstGeom>
          <a:noFill/>
        </p:spPr>
        <p:txBody>
          <a:bodyPr wrap="none" lIns="96434" tIns="48217" rIns="96434" bIns="48217" rtlCol="0">
            <a:spAutoFit/>
          </a:bodyPr>
          <a:lstStyle/>
          <a:p>
            <a:pPr defTabSz="964565"/>
            <a:r>
              <a:rPr lang="en-US" altLang="zh-CN" sz="1050" dirty="0">
                <a:solidFill>
                  <a:schemeClr val="tx1">
                    <a:lumMod val="50000"/>
                    <a:lumOff val="50000"/>
                  </a:schemeClr>
                </a:solidFill>
                <a:cs typeface="+mn-ea"/>
                <a:sym typeface="+mn-lt"/>
              </a:rPr>
              <a:t>Work experience</a:t>
            </a:r>
            <a:endParaRPr lang="zh-CN" altLang="en-US" sz="1050" dirty="0">
              <a:solidFill>
                <a:schemeClr val="tx1">
                  <a:lumMod val="50000"/>
                  <a:lumOff val="50000"/>
                </a:schemeClr>
              </a:solidFill>
              <a:cs typeface="+mn-ea"/>
              <a:sym typeface="+mn-lt"/>
            </a:endParaRPr>
          </a:p>
        </p:txBody>
      </p:sp>
      <p:sp>
        <p:nvSpPr>
          <p:cNvPr id="7" name="右箭头 6"/>
          <p:cNvSpPr/>
          <p:nvPr userDrawn="1"/>
        </p:nvSpPr>
        <p:spPr>
          <a:xfrm>
            <a:off x="0" y="267494"/>
            <a:ext cx="467544" cy="360040"/>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4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02854A03-91AF-448A-9954-517C0577E5F0}" type="datetimeFigureOut">
              <a:rPr lang="zh-CN" altLang="en-US" smtClean="0"/>
              <a:t>2023-01-10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2EEFC946-6D13-4F8C-9740-992A906A613E}" type="slidenum">
              <a:rPr lang="zh-CN" altLang="en-US" smtClean="0"/>
              <a:t>‹#›</a:t>
            </a:fld>
            <a:endParaRPr lang="zh-CN" altLang="en-US"/>
          </a:p>
        </p:txBody>
      </p:sp>
      <p:sp>
        <p:nvSpPr>
          <p:cNvPr id="14" name="文本框 37"/>
          <p:cNvSpPr txBox="1"/>
          <p:nvPr userDrawn="1"/>
        </p:nvSpPr>
        <p:spPr>
          <a:xfrm>
            <a:off x="467544" y="239588"/>
            <a:ext cx="1451506" cy="312819"/>
          </a:xfrm>
          <a:prstGeom prst="rect">
            <a:avLst/>
          </a:prstGeom>
          <a:noFill/>
        </p:spPr>
        <p:txBody>
          <a:bodyPr wrap="none" lIns="96434" tIns="48217" rIns="96434" bIns="48217" rtlCol="0">
            <a:spAutoFit/>
          </a:bodyPr>
          <a:lstStyle/>
          <a:p>
            <a:pPr defTabSz="964565"/>
            <a:r>
              <a:rPr lang="zh-CN" altLang="en-US" sz="1400" dirty="0">
                <a:solidFill>
                  <a:schemeClr val="tx1">
                    <a:lumMod val="50000"/>
                    <a:lumOff val="50000"/>
                  </a:schemeClr>
                </a:solidFill>
                <a:latin typeface="微软雅黑" panose="020B0503020204020204" pitchFamily="34" charset="-122"/>
                <a:ea typeface="微软雅黑" panose="020B0503020204020204" pitchFamily="34" charset="-122"/>
                <a:cs typeface="+mn-ea"/>
                <a:sym typeface="+mn-lt"/>
              </a:rPr>
              <a:t>工作规划和展望</a:t>
            </a:r>
          </a:p>
        </p:txBody>
      </p:sp>
      <p:sp>
        <p:nvSpPr>
          <p:cNvPr id="15" name="文本框 38"/>
          <p:cNvSpPr txBox="1"/>
          <p:nvPr userDrawn="1"/>
        </p:nvSpPr>
        <p:spPr>
          <a:xfrm>
            <a:off x="467544" y="432889"/>
            <a:ext cx="1584556" cy="258958"/>
          </a:xfrm>
          <a:prstGeom prst="rect">
            <a:avLst/>
          </a:prstGeom>
          <a:noFill/>
        </p:spPr>
        <p:txBody>
          <a:bodyPr wrap="none" lIns="96434" tIns="48217" rIns="96434" bIns="48217" rtlCol="0">
            <a:spAutoFit/>
          </a:bodyPr>
          <a:lstStyle/>
          <a:p>
            <a:pPr defTabSz="964565"/>
            <a:r>
              <a:rPr lang="en-US" altLang="zh-CN" sz="1050" dirty="0">
                <a:solidFill>
                  <a:schemeClr val="tx1">
                    <a:lumMod val="50000"/>
                    <a:lumOff val="50000"/>
                  </a:schemeClr>
                </a:solidFill>
                <a:cs typeface="+mn-ea"/>
                <a:sym typeface="+mn-lt"/>
              </a:rPr>
              <a:t>Job planning and Outlook</a:t>
            </a:r>
            <a:endParaRPr lang="zh-CN" altLang="en-US" sz="1050" dirty="0">
              <a:solidFill>
                <a:schemeClr val="tx1">
                  <a:lumMod val="50000"/>
                  <a:lumOff val="50000"/>
                </a:schemeClr>
              </a:solidFill>
              <a:cs typeface="+mn-ea"/>
              <a:sym typeface="+mn-lt"/>
            </a:endParaRPr>
          </a:p>
        </p:txBody>
      </p:sp>
      <p:sp>
        <p:nvSpPr>
          <p:cNvPr id="7" name="右箭头 6"/>
          <p:cNvSpPr/>
          <p:nvPr userDrawn="1"/>
        </p:nvSpPr>
        <p:spPr>
          <a:xfrm>
            <a:off x="0" y="267494"/>
            <a:ext cx="467544" cy="360040"/>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841772"/>
            <a:ext cx="6858000" cy="1790700"/>
          </a:xfrm>
          <a:prstGeom prst="rect">
            <a:avLst/>
          </a:prstGeom>
        </p:spPr>
        <p:txBody>
          <a:bodyPr anchor="b"/>
          <a:lstStyle>
            <a:lvl1pPr algn="ctr">
              <a:defRPr sz="4500"/>
            </a:lvl1pPr>
          </a:lstStyle>
          <a:p>
            <a:r>
              <a:rPr lang="zh-CN" altLang="en-US"/>
              <a:t>单击此处编辑母版标题样式</a:t>
            </a:r>
          </a:p>
        </p:txBody>
      </p:sp>
      <p:sp>
        <p:nvSpPr>
          <p:cNvPr id="3" name="副标题 2"/>
          <p:cNvSpPr>
            <a:spLocks noGrp="1"/>
          </p:cNvSpPr>
          <p:nvPr>
            <p:ph type="subTitle" idx="1"/>
          </p:nvPr>
        </p:nvSpPr>
        <p:spPr>
          <a:xfrm>
            <a:off x="1143000" y="2701528"/>
            <a:ext cx="6858000" cy="1241822"/>
          </a:xfrm>
          <a:prstGeom prst="rect">
            <a:avLst/>
          </a:prstGeom>
        </p:spPr>
        <p:txBody>
          <a:bodyPr/>
          <a:lstStyle>
            <a:lvl1pPr marL="0" indent="0" algn="ctr">
              <a:buNone/>
              <a:defRPr sz="1800"/>
            </a:lvl1pPr>
            <a:lvl2pPr marL="342900" indent="0" algn="ctr">
              <a:buNone/>
              <a:defRPr sz="1500"/>
            </a:lvl2pPr>
            <a:lvl3pPr marL="685800" indent="0" algn="ctr">
              <a:buNone/>
              <a:defRPr sz="140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单击此处编辑母版副标题样式</a:t>
            </a:r>
          </a:p>
        </p:txBody>
      </p:sp>
      <p:sp>
        <p:nvSpPr>
          <p:cNvPr id="4" name="日期占位符 3"/>
          <p:cNvSpPr>
            <a:spLocks noGrp="1"/>
          </p:cNvSpPr>
          <p:nvPr>
            <p:ph type="dt" sz="half" idx="10"/>
          </p:nvPr>
        </p:nvSpPr>
        <p:spPr>
          <a:xfrm>
            <a:off x="628650" y="4767263"/>
            <a:ext cx="2057400" cy="273844"/>
          </a:xfrm>
          <a:prstGeom prst="rect">
            <a:avLst/>
          </a:prstGeom>
        </p:spPr>
        <p:txBody>
          <a:bodyPr/>
          <a:lstStyle>
            <a:lvl1pPr eaLnBrk="1" fontAlgn="auto" hangingPunct="1">
              <a:spcBef>
                <a:spcPts val="0"/>
              </a:spcBef>
              <a:spcAft>
                <a:spcPts val="0"/>
              </a:spcAft>
              <a:defRPr>
                <a:latin typeface="+mn-lt"/>
                <a:ea typeface="+mn-ea"/>
              </a:defRPr>
            </a:lvl1pPr>
          </a:lstStyle>
          <a:p>
            <a:pPr>
              <a:defRPr/>
            </a:pPr>
            <a:fld id="{4C0F3E8C-8BCD-4A8F-98D8-F8D96B87BD28}" type="datetimeFigureOut">
              <a:rPr lang="zh-CN" altLang="en-US"/>
              <a:t>2023-01-10</a:t>
            </a:fld>
            <a:endParaRPr lang="zh-CN" altLang="en-US"/>
          </a:p>
        </p:txBody>
      </p:sp>
      <p:sp>
        <p:nvSpPr>
          <p:cNvPr id="5" name="页脚占位符 4"/>
          <p:cNvSpPr>
            <a:spLocks noGrp="1"/>
          </p:cNvSpPr>
          <p:nvPr>
            <p:ph type="ftr" sz="quarter" idx="11"/>
          </p:nvPr>
        </p:nvSpPr>
        <p:spPr>
          <a:xfrm>
            <a:off x="3028950" y="4767263"/>
            <a:ext cx="3086100" cy="273844"/>
          </a:xfrm>
          <a:prstGeom prst="rect">
            <a:avLst/>
          </a:prstGeom>
        </p:spPr>
        <p:txBody>
          <a:bodyPr/>
          <a:lstStyle>
            <a:lvl1pPr eaLnBrk="1" fontAlgn="auto" hangingPunct="1">
              <a:spcBef>
                <a:spcPts val="0"/>
              </a:spcBef>
              <a:spcAft>
                <a:spcPts val="0"/>
              </a:spcAft>
              <a:defRPr>
                <a:latin typeface="+mn-lt"/>
                <a:ea typeface="+mn-ea"/>
              </a:defRPr>
            </a:lvl1pPr>
          </a:lstStyle>
          <a:p>
            <a:pPr>
              <a:defRPr/>
            </a:pPr>
            <a:endParaRPr lang="zh-CN" altLang="en-US"/>
          </a:p>
        </p:txBody>
      </p:sp>
      <p:sp>
        <p:nvSpPr>
          <p:cNvPr id="6" name="灯片编号占位符 5"/>
          <p:cNvSpPr>
            <a:spLocks noGrp="1"/>
          </p:cNvSpPr>
          <p:nvPr>
            <p:ph type="sldNum" sz="quarter" idx="12"/>
          </p:nvPr>
        </p:nvSpPr>
        <p:spPr>
          <a:xfrm>
            <a:off x="6457950" y="4767263"/>
            <a:ext cx="2057400" cy="273844"/>
          </a:xfrm>
          <a:prstGeom prst="rect">
            <a:avLst/>
          </a:prstGeom>
        </p:spPr>
        <p:txBody>
          <a:bodyPr vert="horz" wrap="square" lIns="68580" tIns="34290" rIns="68580" bIns="34290" numCol="1" anchor="t" anchorCtr="0" compatLnSpc="1"/>
          <a:lstStyle>
            <a:lvl1pPr eaLnBrk="1" hangingPunct="1">
              <a:defRPr smtClean="0"/>
            </a:lvl1pPr>
          </a:lstStyle>
          <a:p>
            <a:pPr>
              <a:defRPr/>
            </a:pPr>
            <a:fld id="{4AAA05D2-2F82-4D1D-9A69-4CC173608BCF}" type="slidenum">
              <a:rPr lang="zh-CN" altLang="en-US"/>
              <a:t>‹#›</a:t>
            </a:fld>
            <a:endParaRPr lang="zh-CN" altLang="en-US"/>
          </a:p>
        </p:txBody>
      </p:sp>
    </p:spTree>
  </p:cSld>
  <p:clrMapOvr>
    <a:masterClrMapping/>
  </p:clrMapOvr>
  <p:transition spd="slow" advClick="0" advTm="2000">
    <p:rand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 name="Picture 2" descr="C:\Users\Administrator\Desktop\582c0aa581928.jpg"/>
          <p:cNvPicPr>
            <a:picLocks noChangeAspect="1" noChangeArrowheads="1"/>
          </p:cNvPicPr>
          <p:nvPr userDrawn="1"/>
        </p:nvPicPr>
        <p:blipFill>
          <a:blip r:embed="rId2" cstate="email"/>
          <a:srcRect/>
          <a:stretch>
            <a:fillRect/>
          </a:stretch>
        </p:blipFill>
        <p:spPr bwMode="auto">
          <a:xfrm>
            <a:off x="0" y="0"/>
            <a:ext cx="9144000" cy="5143499"/>
          </a:xfrm>
          <a:prstGeom prst="rect">
            <a:avLst/>
          </a:prstGeom>
          <a:noFill/>
        </p:spPr>
      </p:pic>
    </p:spTree>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
  <p:cSld name="2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a:t>单击此处编辑母版标题样式</a:t>
            </a:r>
          </a:p>
        </p:txBody>
      </p:sp>
      <p:sp>
        <p:nvSpPr>
          <p:cNvPr id="3" name="内容占位符 2"/>
          <p:cNvSpPr>
            <a:spLocks noGrp="1"/>
          </p:cNvSpPr>
          <p:nvPr>
            <p:ph idx="1"/>
          </p:nvPr>
        </p:nvSpPr>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p:cNvSpPr>
            <a:spLocks noGrp="1"/>
          </p:cNvSpPr>
          <p:nvPr>
            <p:ph type="dt" sz="half" idx="10"/>
          </p:nvPr>
        </p:nvSpPr>
        <p:spPr/>
        <p:txBody>
          <a:bodyPr/>
          <a:lstStyle/>
          <a:p>
            <a:fld id="{2969F21D-12A3-824C-80FA-D34F01E9177B}" type="datetimeFigureOut">
              <a:rPr kumimoji="1" lang="zh-CN" altLang="en-US" smtClean="0"/>
              <a:t>2023-01-10</a:t>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幻灯片编号占位符 5"/>
          <p:cNvSpPr>
            <a:spLocks noGrp="1"/>
          </p:cNvSpPr>
          <p:nvPr>
            <p:ph type="sldNum" sz="quarter" idx="12"/>
          </p:nvPr>
        </p:nvSpPr>
        <p:spPr/>
        <p:txBody>
          <a:bodyPr/>
          <a:lstStyle/>
          <a:p>
            <a:fld id="{C85CFEDB-804C-9249-87AB-F8162CDD6F1B}" type="slidenum">
              <a:rPr kumimoji="1" lang="zh-CN" altLang="en-US" smtClean="0"/>
              <a:t>‹#›</a:t>
            </a:fld>
            <a:endParaRPr kumimoji="1" lang="zh-CN" altLang="en-US"/>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空白页">
    <p:spTree>
      <p:nvGrpSpPr>
        <p:cNvPr id="1" name=""/>
        <p:cNvGrpSpPr/>
        <p:nvPr/>
      </p:nvGrpSpPr>
      <p:grpSpPr>
        <a:xfrm>
          <a:off x="0" y="0"/>
          <a:ext cx="0" cy="0"/>
          <a:chOff x="0" y="0"/>
          <a:chExt cx="0" cy="0"/>
        </a:xfrm>
      </p:grpSpPr>
      <p:pic>
        <p:nvPicPr>
          <p:cNvPr id="5" name="图片 4"/>
          <p:cNvPicPr>
            <a:picLocks noChangeAspect="1"/>
          </p:cNvPicPr>
          <p:nvPr userDrawn="1"/>
        </p:nvPicPr>
        <p:blipFill>
          <a:blip r:embed="rId2" cstate="email"/>
          <a:stretch>
            <a:fillRect/>
          </a:stretch>
        </p:blipFill>
        <p:spPr>
          <a:xfrm>
            <a:off x="251" y="0"/>
            <a:ext cx="9143499" cy="5143500"/>
          </a:xfrm>
          <a:prstGeom prst="rect">
            <a:avLst/>
          </a:prstGeom>
        </p:spPr>
      </p:pic>
      <p:grpSp>
        <p:nvGrpSpPr>
          <p:cNvPr id="2" name="组合 3"/>
          <p:cNvGrpSpPr/>
          <p:nvPr userDrawn="1"/>
        </p:nvGrpSpPr>
        <p:grpSpPr bwMode="auto">
          <a:xfrm flipH="1">
            <a:off x="-1" y="248018"/>
            <a:ext cx="1797166" cy="507206"/>
            <a:chOff x="2370576" y="533400"/>
            <a:chExt cx="2417494" cy="675969"/>
          </a:xfrm>
          <a:solidFill>
            <a:srgbClr val="EE1C39"/>
          </a:solidFill>
        </p:grpSpPr>
        <p:sp>
          <p:nvSpPr>
            <p:cNvPr id="3" name="矩形 2"/>
            <p:cNvSpPr/>
            <p:nvPr/>
          </p:nvSpPr>
          <p:spPr>
            <a:xfrm>
              <a:off x="2738030" y="533400"/>
              <a:ext cx="2050040" cy="67596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400" dirty="0">
                <a:cs typeface="+mn-ea"/>
                <a:sym typeface="+mn-lt"/>
              </a:endParaRPr>
            </a:p>
          </p:txBody>
        </p:sp>
        <p:sp>
          <p:nvSpPr>
            <p:cNvPr id="4" name="椭圆 3"/>
            <p:cNvSpPr/>
            <p:nvPr/>
          </p:nvSpPr>
          <p:spPr>
            <a:xfrm>
              <a:off x="2370576" y="533400"/>
              <a:ext cx="623734" cy="67596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400" dirty="0">
                <a:cs typeface="+mn-ea"/>
                <a:sym typeface="+mn-lt"/>
              </a:endParaRPr>
            </a:p>
          </p:txBody>
        </p:sp>
      </p:grpSp>
      <p:sp>
        <p:nvSpPr>
          <p:cNvPr id="6" name="文本框 12"/>
          <p:cNvSpPr txBox="1">
            <a:spLocks noChangeArrowheads="1"/>
          </p:cNvSpPr>
          <p:nvPr userDrawn="1"/>
        </p:nvSpPr>
        <p:spPr bwMode="auto">
          <a:xfrm>
            <a:off x="-1" y="370296"/>
            <a:ext cx="1796090" cy="619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5023" tIns="32511" rIns="65023" bIns="32511">
            <a:spAutoFit/>
          </a:bodyPr>
          <a:lstStyle>
            <a:lvl1pPr>
              <a:defRPr>
                <a:solidFill>
                  <a:schemeClr val="tx1"/>
                </a:solidFill>
                <a:latin typeface="Open Sans" panose="020B0606030504020204" pitchFamily="34" charset="0"/>
                <a:ea typeface="冬青黑体简体中文 W3" charset="-122"/>
              </a:defRPr>
            </a:lvl1pPr>
            <a:lvl2pPr marL="742950" indent="-285750">
              <a:defRPr>
                <a:solidFill>
                  <a:schemeClr val="tx1"/>
                </a:solidFill>
                <a:latin typeface="Open Sans" panose="020B0606030504020204" pitchFamily="34" charset="0"/>
                <a:ea typeface="冬青黑体简体中文 W3" charset="-122"/>
              </a:defRPr>
            </a:lvl2pPr>
            <a:lvl3pPr marL="1143000" indent="-228600">
              <a:defRPr>
                <a:solidFill>
                  <a:schemeClr val="tx1"/>
                </a:solidFill>
                <a:latin typeface="Open Sans" panose="020B0606030504020204" pitchFamily="34" charset="0"/>
                <a:ea typeface="冬青黑体简体中文 W3" charset="-122"/>
              </a:defRPr>
            </a:lvl3pPr>
            <a:lvl4pPr marL="1600200" indent="-228600">
              <a:defRPr>
                <a:solidFill>
                  <a:schemeClr val="tx1"/>
                </a:solidFill>
                <a:latin typeface="Open Sans" panose="020B0606030504020204" pitchFamily="34" charset="0"/>
                <a:ea typeface="冬青黑体简体中文 W3" charset="-122"/>
              </a:defRPr>
            </a:lvl4pPr>
            <a:lvl5pPr marL="2057400" indent="-228600">
              <a:defRPr>
                <a:solidFill>
                  <a:schemeClr val="tx1"/>
                </a:solidFill>
                <a:latin typeface="Open Sans" panose="020B0606030504020204" pitchFamily="34" charset="0"/>
                <a:ea typeface="冬青黑体简体中文 W3" charset="-122"/>
              </a:defRPr>
            </a:lvl5pPr>
            <a:lvl6pPr marL="2514600" indent="-228600" fontAlgn="base">
              <a:spcBef>
                <a:spcPct val="0"/>
              </a:spcBef>
              <a:spcAft>
                <a:spcPct val="0"/>
              </a:spcAft>
              <a:defRPr>
                <a:solidFill>
                  <a:schemeClr val="tx1"/>
                </a:solidFill>
                <a:latin typeface="Open Sans" panose="020B0606030504020204" pitchFamily="34" charset="0"/>
                <a:ea typeface="冬青黑体简体中文 W3" charset="-122"/>
              </a:defRPr>
            </a:lvl6pPr>
            <a:lvl7pPr marL="2971800" indent="-228600" fontAlgn="base">
              <a:spcBef>
                <a:spcPct val="0"/>
              </a:spcBef>
              <a:spcAft>
                <a:spcPct val="0"/>
              </a:spcAft>
              <a:defRPr>
                <a:solidFill>
                  <a:schemeClr val="tx1"/>
                </a:solidFill>
                <a:latin typeface="Open Sans" panose="020B0606030504020204" pitchFamily="34" charset="0"/>
                <a:ea typeface="冬青黑体简体中文 W3" charset="-122"/>
              </a:defRPr>
            </a:lvl7pPr>
            <a:lvl8pPr marL="3429000" indent="-228600" fontAlgn="base">
              <a:spcBef>
                <a:spcPct val="0"/>
              </a:spcBef>
              <a:spcAft>
                <a:spcPct val="0"/>
              </a:spcAft>
              <a:defRPr>
                <a:solidFill>
                  <a:schemeClr val="tx1"/>
                </a:solidFill>
                <a:latin typeface="Open Sans" panose="020B0606030504020204" pitchFamily="34" charset="0"/>
                <a:ea typeface="冬青黑体简体中文 W3" charset="-122"/>
              </a:defRPr>
            </a:lvl8pPr>
            <a:lvl9pPr marL="3886200" indent="-228600" fontAlgn="base">
              <a:spcBef>
                <a:spcPct val="0"/>
              </a:spcBef>
              <a:spcAft>
                <a:spcPct val="0"/>
              </a:spcAft>
              <a:defRPr>
                <a:solidFill>
                  <a:schemeClr val="tx1"/>
                </a:solidFill>
                <a:latin typeface="Open Sans" panose="020B0606030504020204" pitchFamily="34" charset="0"/>
                <a:ea typeface="冬青黑体简体中文 W3" charset="-122"/>
              </a:defRPr>
            </a:lvl9pPr>
          </a:lstStyle>
          <a:p>
            <a:r>
              <a:rPr lang="zh-CN" altLang="en-US" dirty="0">
                <a:solidFill>
                  <a:schemeClr val="bg1"/>
                </a:solidFill>
                <a:latin typeface="微软雅黑" panose="020B0503020204020204" pitchFamily="34" charset="-122"/>
                <a:ea typeface="微软雅黑" panose="020B0503020204020204" pitchFamily="34" charset="-122"/>
                <a:cs typeface="+mn-ea"/>
                <a:sym typeface="+mn-lt"/>
              </a:rPr>
              <a:t>点击添加相关标题文字</a:t>
            </a:r>
          </a:p>
        </p:txBody>
      </p:sp>
    </p:spTree>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1" y="205979"/>
            <a:ext cx="8229600" cy="857250"/>
          </a:xfrm>
          <a:prstGeom prst="rect">
            <a:avLst/>
          </a:prstGeom>
        </p:spPr>
        <p:txBody>
          <a:bodyPr vert="horz" lIns="91428" tIns="45714" rIns="91428" bIns="45714" rtlCol="0" anchor="ctr">
            <a:normAutofit/>
          </a:bodyPr>
          <a:lstStyle/>
          <a:p>
            <a:r>
              <a:rPr lang="zh-CN" altLang="en-US"/>
              <a:t>单击此处编辑母版标题样式</a:t>
            </a:r>
          </a:p>
        </p:txBody>
      </p:sp>
      <p:sp>
        <p:nvSpPr>
          <p:cNvPr id="3" name="文本占位符 2"/>
          <p:cNvSpPr>
            <a:spLocks noGrp="1"/>
          </p:cNvSpPr>
          <p:nvPr>
            <p:ph type="body" idx="1"/>
          </p:nvPr>
        </p:nvSpPr>
        <p:spPr>
          <a:xfrm>
            <a:off x="457201" y="1200151"/>
            <a:ext cx="8229600" cy="3394472"/>
          </a:xfrm>
          <a:prstGeom prst="rect">
            <a:avLst/>
          </a:prstGeom>
        </p:spPr>
        <p:txBody>
          <a:bodyPr vert="horz" lIns="91428" tIns="45714" rIns="91428" bIns="45714"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457201" y="4767264"/>
            <a:ext cx="2133600" cy="273844"/>
          </a:xfrm>
          <a:prstGeom prst="rect">
            <a:avLst/>
          </a:prstGeom>
        </p:spPr>
        <p:txBody>
          <a:bodyPr vert="horz" lIns="91428" tIns="45714" rIns="91428" bIns="45714" rtlCol="0" anchor="ctr"/>
          <a:lstStyle>
            <a:lvl1pPr algn="l">
              <a:defRPr sz="1200">
                <a:solidFill>
                  <a:schemeClr val="tx1">
                    <a:tint val="75000"/>
                  </a:schemeClr>
                </a:solidFill>
              </a:defRPr>
            </a:lvl1pPr>
          </a:lstStyle>
          <a:p>
            <a:fld id="{02854A03-91AF-448A-9954-517C0577E5F0}" type="datetimeFigureOut">
              <a:rPr lang="zh-CN" altLang="en-US" smtClean="0"/>
              <a:t>2023-01-10</a:t>
            </a:fld>
            <a:endParaRPr lang="zh-CN" altLang="en-US"/>
          </a:p>
        </p:txBody>
      </p:sp>
      <p:sp>
        <p:nvSpPr>
          <p:cNvPr id="5" name="页脚占位符 4"/>
          <p:cNvSpPr>
            <a:spLocks noGrp="1"/>
          </p:cNvSpPr>
          <p:nvPr>
            <p:ph type="ftr" sz="quarter" idx="3"/>
          </p:nvPr>
        </p:nvSpPr>
        <p:spPr>
          <a:xfrm>
            <a:off x="3124201" y="4767264"/>
            <a:ext cx="2895600" cy="273844"/>
          </a:xfrm>
          <a:prstGeom prst="rect">
            <a:avLst/>
          </a:prstGeom>
        </p:spPr>
        <p:txBody>
          <a:bodyPr vert="horz" lIns="91428" tIns="45714" rIns="91428" bIns="45714"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6553201" y="4767264"/>
            <a:ext cx="2133600" cy="273844"/>
          </a:xfrm>
          <a:prstGeom prst="rect">
            <a:avLst/>
          </a:prstGeom>
        </p:spPr>
        <p:txBody>
          <a:bodyPr vert="horz" lIns="91428" tIns="45714" rIns="91428" bIns="45714" rtlCol="0" anchor="ctr"/>
          <a:lstStyle>
            <a:lvl1pPr algn="r">
              <a:defRPr sz="1200">
                <a:solidFill>
                  <a:schemeClr val="tx1">
                    <a:tint val="75000"/>
                  </a:schemeClr>
                </a:solidFill>
              </a:defRPr>
            </a:lvl1pPr>
          </a:lstStyle>
          <a:p>
            <a:fld id="{2EEFC946-6D13-4F8C-9740-992A906A613E}"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3965"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165"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365"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565"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2565" algn="l" defTabSz="914400" rtl="0" eaLnBrk="1" latinLnBrk="0" hangingPunct="1">
        <a:defRPr sz="1800" kern="1200">
          <a:solidFill>
            <a:schemeClr val="tx1"/>
          </a:solidFill>
          <a:latin typeface="+mn-lt"/>
          <a:ea typeface="+mn-ea"/>
          <a:cs typeface="+mn-cs"/>
        </a:defRPr>
      </a:lvl7pPr>
      <a:lvl8pPr marL="3199765" algn="l" defTabSz="914400" rtl="0" eaLnBrk="1" latinLnBrk="0" hangingPunct="1">
        <a:defRPr sz="1800" kern="1200">
          <a:solidFill>
            <a:schemeClr val="tx1"/>
          </a:solidFill>
          <a:latin typeface="+mn-lt"/>
          <a:ea typeface="+mn-ea"/>
          <a:cs typeface="+mn-cs"/>
        </a:defRPr>
      </a:lvl8pPr>
      <a:lvl9pPr marL="3656965"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tags" Target="../tags/tag25.xml"/><Relationship Id="rId1" Type="http://schemas.openxmlformats.org/officeDocument/2006/relationships/tags" Target="../tags/tag24.xml"/><Relationship Id="rId4" Type="http://schemas.openxmlformats.org/officeDocument/2006/relationships/notesSlide" Target="../notesSlides/notesSlide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9.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tags" Target="../tags/tag27.xml"/><Relationship Id="rId1" Type="http://schemas.openxmlformats.org/officeDocument/2006/relationships/tags" Target="../tags/tag26.xml"/><Relationship Id="rId4" Type="http://schemas.openxmlformats.org/officeDocument/2006/relationships/notesSlide" Target="../notesSlides/notesSlide12.xml"/></Relationships>
</file>

<file path=ppt/slides/_rels/slide2.xml.rels><?xml version="1.0" encoding="UTF-8" standalone="yes"?>
<Relationships xmlns="http://schemas.openxmlformats.org/package/2006/relationships"><Relationship Id="rId8" Type="http://schemas.openxmlformats.org/officeDocument/2006/relationships/tags" Target="../tags/tag9.xml"/><Relationship Id="rId13" Type="http://schemas.openxmlformats.org/officeDocument/2006/relationships/tags" Target="../tags/tag14.xml"/><Relationship Id="rId18" Type="http://schemas.openxmlformats.org/officeDocument/2006/relationships/tags" Target="../tags/tag19.xml"/><Relationship Id="rId3" Type="http://schemas.openxmlformats.org/officeDocument/2006/relationships/tags" Target="../tags/tag4.xml"/><Relationship Id="rId7" Type="http://schemas.openxmlformats.org/officeDocument/2006/relationships/tags" Target="../tags/tag8.xml"/><Relationship Id="rId12" Type="http://schemas.openxmlformats.org/officeDocument/2006/relationships/tags" Target="../tags/tag13.xml"/><Relationship Id="rId17" Type="http://schemas.openxmlformats.org/officeDocument/2006/relationships/tags" Target="../tags/tag18.xml"/><Relationship Id="rId2" Type="http://schemas.openxmlformats.org/officeDocument/2006/relationships/tags" Target="../tags/tag3.xml"/><Relationship Id="rId16" Type="http://schemas.openxmlformats.org/officeDocument/2006/relationships/tags" Target="../tags/tag17.xml"/><Relationship Id="rId20" Type="http://schemas.openxmlformats.org/officeDocument/2006/relationships/notesSlide" Target="../notesSlides/notesSlide2.xml"/><Relationship Id="rId1" Type="http://schemas.openxmlformats.org/officeDocument/2006/relationships/tags" Target="../tags/tag2.xml"/><Relationship Id="rId6" Type="http://schemas.openxmlformats.org/officeDocument/2006/relationships/tags" Target="../tags/tag7.xml"/><Relationship Id="rId11" Type="http://schemas.openxmlformats.org/officeDocument/2006/relationships/tags" Target="../tags/tag12.xml"/><Relationship Id="rId5" Type="http://schemas.openxmlformats.org/officeDocument/2006/relationships/tags" Target="../tags/tag6.xml"/><Relationship Id="rId15" Type="http://schemas.openxmlformats.org/officeDocument/2006/relationships/tags" Target="../tags/tag16.xml"/><Relationship Id="rId10" Type="http://schemas.openxmlformats.org/officeDocument/2006/relationships/tags" Target="../tags/tag11.xml"/><Relationship Id="rId19" Type="http://schemas.openxmlformats.org/officeDocument/2006/relationships/slideLayout" Target="../slideLayouts/slideLayout10.xml"/><Relationship Id="rId4" Type="http://schemas.openxmlformats.org/officeDocument/2006/relationships/tags" Target="../tags/tag5.xml"/><Relationship Id="rId9" Type="http://schemas.openxmlformats.org/officeDocument/2006/relationships/tags" Target="../tags/tag10.xml"/><Relationship Id="rId14" Type="http://schemas.openxmlformats.org/officeDocument/2006/relationships/tags" Target="../tags/tag1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4.xm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tags" Target="../tags/tag21.xml"/><Relationship Id="rId1" Type="http://schemas.openxmlformats.org/officeDocument/2006/relationships/tags" Target="../tags/tag20.xml"/><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tags" Target="../tags/tag23.xml"/><Relationship Id="rId1" Type="http://schemas.openxmlformats.org/officeDocument/2006/relationships/tags" Target="../tags/tag22.xml"/><Relationship Id="rId4"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5" cstate="email"/>
          <a:stretch>
            <a:fillRect/>
          </a:stretch>
        </p:blipFill>
        <p:spPr>
          <a:xfrm>
            <a:off x="4060" y="0"/>
            <a:ext cx="9135879" cy="5143500"/>
          </a:xfrm>
          <a:prstGeom prst="rect">
            <a:avLst/>
          </a:prstGeom>
        </p:spPr>
      </p:pic>
      <p:pic>
        <p:nvPicPr>
          <p:cNvPr id="5" name="Rob Simonsen - Red">
            <a:hlinkClick r:id="" action="ppaction://media"/>
          </p:cNvPr>
          <p:cNvPicPr>
            <a:picLocks noChangeAspect="1"/>
          </p:cNvPicPr>
          <p:nvPr>
            <a:audioFile r:link="rId2"/>
            <p:extLst>
              <p:ext uri="{DAA4B4D4-6D71-4841-9C94-3DE7FCFB9230}">
                <p14:media xmlns:p14="http://schemas.microsoft.com/office/powerpoint/2010/main" r:embed="rId1">
                  <p14:fade in="5000" out="5000"/>
                </p14:media>
              </p:ext>
            </p:extLst>
          </p:nvPr>
        </p:nvPicPr>
        <p:blipFill>
          <a:blip r:embed="rId6"/>
          <a:stretch>
            <a:fillRect/>
          </a:stretch>
        </p:blipFill>
        <p:spPr>
          <a:xfrm>
            <a:off x="-899536" y="-163710"/>
            <a:ext cx="609412" cy="609412"/>
          </a:xfrm>
          <a:prstGeom prst="rect">
            <a:avLst/>
          </a:prstGeom>
        </p:spPr>
      </p:pic>
      <p:sp>
        <p:nvSpPr>
          <p:cNvPr id="4" name="流程图: 延期 3"/>
          <p:cNvSpPr/>
          <p:nvPr/>
        </p:nvSpPr>
        <p:spPr>
          <a:xfrm rot="5400000">
            <a:off x="1115364" y="-454390"/>
            <a:ext cx="4279908" cy="5143500"/>
          </a:xfrm>
          <a:prstGeom prst="flowChartDelay">
            <a:avLst/>
          </a:prstGeom>
          <a:solidFill>
            <a:schemeClr val="bg1">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TextBox 26"/>
          <p:cNvSpPr txBox="1"/>
          <p:nvPr/>
        </p:nvSpPr>
        <p:spPr>
          <a:xfrm>
            <a:off x="1397641" y="1763944"/>
            <a:ext cx="4256293" cy="707886"/>
          </a:xfrm>
          <a:prstGeom prst="rect">
            <a:avLst/>
          </a:prstGeom>
          <a:noFill/>
        </p:spPr>
        <p:txBody>
          <a:bodyPr wrap="none" rtlCol="0">
            <a:spAutoFit/>
          </a:bodyPr>
          <a:lstStyle/>
          <a:p>
            <a:r>
              <a:rPr lang="zh-CN" altLang="en-US" sz="4000" b="1" dirty="0" smtClean="0">
                <a:solidFill>
                  <a:schemeClr val="tx1">
                    <a:lumMod val="75000"/>
                    <a:lumOff val="25000"/>
                  </a:schemeClr>
                </a:solidFill>
                <a:latin typeface="微软雅黑" panose="020B0503020204020204" pitchFamily="34" charset="-122"/>
                <a:ea typeface="微软雅黑" panose="020B0503020204020204" pitchFamily="34" charset="-122"/>
              </a:rPr>
              <a:t>宠物诊所</a:t>
            </a:r>
            <a:r>
              <a:rPr lang="en-US" altLang="zh-CN" sz="4000" b="1" dirty="0" smtClean="0">
                <a:solidFill>
                  <a:schemeClr val="tx1">
                    <a:lumMod val="75000"/>
                    <a:lumOff val="25000"/>
                  </a:schemeClr>
                </a:solidFill>
                <a:latin typeface="微软雅黑" panose="020B0503020204020204" pitchFamily="34" charset="-122"/>
                <a:ea typeface="微软雅黑" panose="020B0503020204020204" pitchFamily="34" charset="-122"/>
              </a:rPr>
              <a:t>PPT</a:t>
            </a:r>
            <a:r>
              <a:rPr lang="zh-CN" altLang="en-US" sz="4000" b="1" dirty="0">
                <a:solidFill>
                  <a:schemeClr val="tx1">
                    <a:lumMod val="75000"/>
                    <a:lumOff val="25000"/>
                  </a:schemeClr>
                </a:solidFill>
                <a:latin typeface="微软雅黑" panose="020B0503020204020204" pitchFamily="34" charset="-122"/>
                <a:ea typeface="微软雅黑" panose="020B0503020204020204" pitchFamily="34" charset="-122"/>
              </a:rPr>
              <a:t>模版</a:t>
            </a:r>
          </a:p>
        </p:txBody>
      </p:sp>
      <p:sp>
        <p:nvSpPr>
          <p:cNvPr id="13" name="TextBox 32"/>
          <p:cNvSpPr txBox="1"/>
          <p:nvPr/>
        </p:nvSpPr>
        <p:spPr>
          <a:xfrm>
            <a:off x="1983710" y="2487893"/>
            <a:ext cx="3031189" cy="307735"/>
          </a:xfrm>
          <a:prstGeom prst="rect">
            <a:avLst/>
          </a:prstGeom>
          <a:noFill/>
        </p:spPr>
        <p:txBody>
          <a:bodyPr wrap="none" rtlCol="0">
            <a:spAutoFit/>
          </a:bodyPr>
          <a:lstStyle/>
          <a:p>
            <a:pPr algn="ctr" eaLnBrk="1" hangingPunct="1">
              <a:buFont typeface="Arial" panose="020B0604020202020204" pitchFamily="34" charset="0"/>
              <a:buNone/>
            </a:pP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适用于商务总结</a:t>
            </a:r>
            <a:r>
              <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工作总结</a:t>
            </a:r>
            <a:r>
              <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工作计划</a:t>
            </a:r>
          </a:p>
        </p:txBody>
      </p:sp>
      <p:sp>
        <p:nvSpPr>
          <p:cNvPr id="14" name="TextBox 12"/>
          <p:cNvSpPr txBox="1"/>
          <p:nvPr/>
        </p:nvSpPr>
        <p:spPr>
          <a:xfrm>
            <a:off x="2515204" y="771550"/>
            <a:ext cx="1966595" cy="1198880"/>
          </a:xfrm>
          <a:prstGeom prst="rect">
            <a:avLst/>
          </a:prstGeom>
          <a:noFill/>
        </p:spPr>
        <p:txBody>
          <a:bodyPr wrap="none" rtlCol="0">
            <a:spAutoFit/>
          </a:bodyPr>
          <a:lstStyle/>
          <a:p>
            <a:r>
              <a:rPr lang="en-US" altLang="zh-CN" sz="7200" b="1" spc="-300" dirty="0">
                <a:solidFill>
                  <a:schemeClr val="accent1"/>
                </a:solidFill>
                <a:latin typeface="Agency FB" panose="020B0503020202020204" pitchFamily="34" charset="0"/>
              </a:rPr>
              <a:t>2 0 XX</a:t>
            </a:r>
            <a:endParaRPr lang="zh-CN" altLang="en-US" sz="7200" b="1" spc="-300" dirty="0">
              <a:solidFill>
                <a:schemeClr val="accent1"/>
              </a:solidFill>
              <a:latin typeface="Agency FB" panose="020B0503020202020204" pitchFamily="34" charset="0"/>
            </a:endParaRPr>
          </a:p>
        </p:txBody>
      </p:sp>
      <p:sp>
        <p:nvSpPr>
          <p:cNvPr id="17" name="TextBox 33"/>
          <p:cNvSpPr txBox="1"/>
          <p:nvPr/>
        </p:nvSpPr>
        <p:spPr>
          <a:xfrm>
            <a:off x="2270770" y="2852964"/>
            <a:ext cx="4425271" cy="275590"/>
          </a:xfrm>
          <a:prstGeom prst="rect">
            <a:avLst/>
          </a:prstGeom>
          <a:noFill/>
        </p:spPr>
        <p:txBody>
          <a:bodyPr wrap="square" rtlCol="0">
            <a:spAutoFit/>
          </a:bodyPr>
          <a:lstStyle/>
          <a:p>
            <a:r>
              <a:rPr lang="zh-CN" altLang="en-US" sz="1200" smtClean="0">
                <a:solidFill>
                  <a:schemeClr val="tx1">
                    <a:lumMod val="75000"/>
                    <a:lumOff val="25000"/>
                  </a:schemeClr>
                </a:solidFill>
                <a:latin typeface="微软雅黑" panose="020B0503020204020204" pitchFamily="34" charset="-122"/>
                <a:ea typeface="微软雅黑" panose="020B0503020204020204" pitchFamily="34" charset="-122"/>
              </a:rPr>
              <a:t>汇报人：</a:t>
            </a:r>
            <a:r>
              <a:rPr lang="en-US" altLang="zh-CN" sz="1200" smtClean="0">
                <a:solidFill>
                  <a:schemeClr val="tx1">
                    <a:lumMod val="75000"/>
                    <a:lumOff val="25000"/>
                  </a:schemeClr>
                </a:solidFill>
                <a:latin typeface="微软雅黑" panose="020B0503020204020204" pitchFamily="34" charset="-122"/>
                <a:ea typeface="微软雅黑" panose="020B0503020204020204" pitchFamily="34" charset="-122"/>
              </a:rPr>
              <a:t>PPT818   </a:t>
            </a:r>
            <a:r>
              <a:rPr lang="zh-CN" altLang="en-US" sz="1200" smtClean="0">
                <a:solidFill>
                  <a:schemeClr val="tx1">
                    <a:lumMod val="75000"/>
                    <a:lumOff val="25000"/>
                  </a:schemeClr>
                </a:solidFill>
                <a:latin typeface="微软雅黑" panose="020B0503020204020204" pitchFamily="34" charset="-122"/>
                <a:ea typeface="微软雅黑" panose="020B0503020204020204" pitchFamily="34" charset="-122"/>
              </a:rPr>
              <a:t>时间：</a:t>
            </a:r>
            <a:r>
              <a:rPr lang="en-US" altLang="zh-CN" sz="1200" smtClean="0">
                <a:solidFill>
                  <a:schemeClr val="tx1">
                    <a:lumMod val="75000"/>
                    <a:lumOff val="25000"/>
                  </a:schemeClr>
                </a:solidFill>
                <a:latin typeface="微软雅黑" panose="020B0503020204020204" pitchFamily="34" charset="-122"/>
                <a:ea typeface="微软雅黑" panose="020B0503020204020204" pitchFamily="34" charset="-122"/>
              </a:rPr>
              <a:t>xx</a:t>
            </a:r>
            <a:r>
              <a:rPr lang="zh-CN" altLang="en-US" sz="1200" smtClean="0">
                <a:solidFill>
                  <a:schemeClr val="tx1">
                    <a:lumMod val="75000"/>
                    <a:lumOff val="25000"/>
                  </a:schemeClr>
                </a:solidFill>
                <a:latin typeface="微软雅黑" panose="020B0503020204020204" pitchFamily="34" charset="-122"/>
                <a:ea typeface="微软雅黑" panose="020B0503020204020204" pitchFamily="34" charset="-122"/>
              </a:rPr>
              <a:t>年</a:t>
            </a:r>
            <a:r>
              <a:rPr lang="en-US" altLang="zh-CN" sz="1200" smtClean="0">
                <a:solidFill>
                  <a:schemeClr val="tx1">
                    <a:lumMod val="75000"/>
                    <a:lumOff val="25000"/>
                  </a:schemeClr>
                </a:solidFill>
                <a:latin typeface="微软雅黑" panose="020B0503020204020204" pitchFamily="34" charset="-122"/>
                <a:ea typeface="微软雅黑" panose="020B0503020204020204" pitchFamily="34" charset="-122"/>
              </a:rPr>
              <a:t>xx</a:t>
            </a:r>
            <a:r>
              <a:rPr lang="zh-CN" altLang="en-US" sz="1200" smtClean="0">
                <a:solidFill>
                  <a:schemeClr val="tx1">
                    <a:lumMod val="75000"/>
                    <a:lumOff val="25000"/>
                  </a:schemeClr>
                </a:solidFill>
                <a:latin typeface="微软雅黑" panose="020B0503020204020204" pitchFamily="34" charset="-122"/>
                <a:ea typeface="微软雅黑" panose="020B0503020204020204" pitchFamily="34" charset="-122"/>
              </a:rPr>
              <a:t>月</a:t>
            </a:r>
            <a:r>
              <a:rPr lang="en-US" altLang="zh-CN" sz="1200" smtClean="0">
                <a:solidFill>
                  <a:schemeClr val="tx1">
                    <a:lumMod val="75000"/>
                    <a:lumOff val="25000"/>
                  </a:schemeClr>
                </a:solidFill>
                <a:latin typeface="微软雅黑" panose="020B0503020204020204" pitchFamily="34" charset="-122"/>
                <a:ea typeface="微软雅黑" panose="020B0503020204020204" pitchFamily="34" charset="-122"/>
              </a:rPr>
              <a:t>xx</a:t>
            </a:r>
            <a:r>
              <a:rPr lang="zh-CN" altLang="en-US" sz="1200" smtClean="0">
                <a:solidFill>
                  <a:schemeClr val="tx1">
                    <a:lumMod val="75000"/>
                    <a:lumOff val="25000"/>
                  </a:schemeClr>
                </a:solidFill>
                <a:latin typeface="微软雅黑" panose="020B0503020204020204" pitchFamily="34" charset="-122"/>
                <a:ea typeface="微软雅黑" panose="020B0503020204020204" pitchFamily="34" charset="-122"/>
              </a:rPr>
              <a:t>日</a:t>
            </a:r>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xmlns:p14="http://schemas.microsoft.com/office/powerpoint/2010/main">
    <mc:Choice Requires="p14">
      <p:transition spd="slow" p14:dur="1250" advClick="0" advTm="6000">
        <p:split orient="vert"/>
      </p:transition>
    </mc:Choice>
    <mc:Fallback xmlns="">
      <p:transition spd="slow" advClick="0" advTm="60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50" presetClass="entr" presetSubtype="0" decel="100000"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p:cTn id="16" dur="1000" fill="hold"/>
                                        <p:tgtEl>
                                          <p:spTgt spid="3"/>
                                        </p:tgtEl>
                                        <p:attrNameLst>
                                          <p:attrName>ppt_w</p:attrName>
                                        </p:attrNameLst>
                                      </p:cBhvr>
                                      <p:tavLst>
                                        <p:tav tm="0">
                                          <p:val>
                                            <p:strVal val="#ppt_w+.3"/>
                                          </p:val>
                                        </p:tav>
                                        <p:tav tm="100000">
                                          <p:val>
                                            <p:strVal val="#ppt_w"/>
                                          </p:val>
                                        </p:tav>
                                      </p:tavLst>
                                    </p:anim>
                                    <p:anim calcmode="lin" valueType="num">
                                      <p:cBhvr>
                                        <p:cTn id="17" dur="1000" fill="hold"/>
                                        <p:tgtEl>
                                          <p:spTgt spid="3"/>
                                        </p:tgtEl>
                                        <p:attrNameLst>
                                          <p:attrName>ppt_h</p:attrName>
                                        </p:attrNameLst>
                                      </p:cBhvr>
                                      <p:tavLst>
                                        <p:tav tm="0">
                                          <p:val>
                                            <p:strVal val="#ppt_h"/>
                                          </p:val>
                                        </p:tav>
                                        <p:tav tm="100000">
                                          <p:val>
                                            <p:strVal val="#ppt_h"/>
                                          </p:val>
                                        </p:tav>
                                      </p:tavLst>
                                    </p:anim>
                                    <p:animEffect transition="in" filter="fade">
                                      <p:cBhvr>
                                        <p:cTn id="18" dur="1000"/>
                                        <p:tgtEl>
                                          <p:spTgt spid="3"/>
                                        </p:tgtEl>
                                      </p:cBhvr>
                                    </p:animEffect>
                                  </p:childTnLst>
                                </p:cTn>
                              </p:par>
                            </p:childTnLst>
                          </p:cTn>
                        </p:par>
                        <p:par>
                          <p:cTn id="19" fill="hold">
                            <p:stCondLst>
                              <p:cond delay="1000"/>
                            </p:stCondLst>
                            <p:childTnLst>
                              <p:par>
                                <p:cTn id="20" presetID="45" presetClass="entr" presetSubtype="0" fill="hold" grpId="0" nodeType="afterEffect">
                                  <p:stCondLst>
                                    <p:cond delay="0"/>
                                  </p:stCondLst>
                                  <p:iterate type="lt">
                                    <p:tmPct val="10000"/>
                                  </p:iterate>
                                  <p:childTnLst>
                                    <p:set>
                                      <p:cBhvr>
                                        <p:cTn id="21" dur="1" fill="hold">
                                          <p:stCondLst>
                                            <p:cond delay="0"/>
                                          </p:stCondLst>
                                        </p:cTn>
                                        <p:tgtEl>
                                          <p:spTgt spid="14"/>
                                        </p:tgtEl>
                                        <p:attrNameLst>
                                          <p:attrName>style.visibility</p:attrName>
                                        </p:attrNameLst>
                                      </p:cBhvr>
                                      <p:to>
                                        <p:strVal val="visible"/>
                                      </p:to>
                                    </p:set>
                                    <p:animEffect transition="in" filter="fade">
                                      <p:cBhvr>
                                        <p:cTn id="22" dur="1000"/>
                                        <p:tgtEl>
                                          <p:spTgt spid="14"/>
                                        </p:tgtEl>
                                      </p:cBhvr>
                                    </p:animEffect>
                                    <p:anim calcmode="lin" valueType="num">
                                      <p:cBhvr>
                                        <p:cTn id="23" dur="1000" fill="hold"/>
                                        <p:tgtEl>
                                          <p:spTgt spid="14"/>
                                        </p:tgtEl>
                                        <p:attrNameLst>
                                          <p:attrName>ppt_w</p:attrName>
                                        </p:attrNameLst>
                                      </p:cBhvr>
                                      <p:tavLst>
                                        <p:tav tm="0" fmla="#ppt_w*sin(2.5*pi*$)">
                                          <p:val>
                                            <p:fltVal val="0"/>
                                          </p:val>
                                        </p:tav>
                                        <p:tav tm="100000">
                                          <p:val>
                                            <p:fltVal val="1"/>
                                          </p:val>
                                        </p:tav>
                                      </p:tavLst>
                                    </p:anim>
                                    <p:anim calcmode="lin" valueType="num">
                                      <p:cBhvr>
                                        <p:cTn id="24" dur="1000" fill="hold"/>
                                        <p:tgtEl>
                                          <p:spTgt spid="14"/>
                                        </p:tgtEl>
                                        <p:attrNameLst>
                                          <p:attrName>ppt_h</p:attrName>
                                        </p:attrNameLst>
                                      </p:cBhvr>
                                      <p:tavLst>
                                        <p:tav tm="0">
                                          <p:val>
                                            <p:strVal val="#ppt_h"/>
                                          </p:val>
                                        </p:tav>
                                        <p:tav tm="100000">
                                          <p:val>
                                            <p:strVal val="#ppt_h"/>
                                          </p:val>
                                        </p:tav>
                                      </p:tavLst>
                                    </p:anim>
                                  </p:childTnLst>
                                </p:cTn>
                              </p:par>
                            </p:childTnLst>
                          </p:cTn>
                        </p:par>
                        <p:par>
                          <p:cTn id="25" fill="hold">
                            <p:stCondLst>
                              <p:cond delay="2500"/>
                            </p:stCondLst>
                            <p:childTnLst>
                              <p:par>
                                <p:cTn id="26" presetID="56" presetClass="entr" presetSubtype="0" fill="hold" grpId="0" nodeType="afterEffect">
                                  <p:stCondLst>
                                    <p:cond delay="0"/>
                                  </p:stCondLst>
                                  <p:iterate type="lt">
                                    <p:tmPct val="10000"/>
                                  </p:iterate>
                                  <p:childTnLst>
                                    <p:set>
                                      <p:cBhvr>
                                        <p:cTn id="27" dur="1" fill="hold">
                                          <p:stCondLst>
                                            <p:cond delay="0"/>
                                          </p:stCondLst>
                                        </p:cTn>
                                        <p:tgtEl>
                                          <p:spTgt spid="10"/>
                                        </p:tgtEl>
                                        <p:attrNameLst>
                                          <p:attrName>style.visibility</p:attrName>
                                        </p:attrNameLst>
                                      </p:cBhvr>
                                      <p:to>
                                        <p:strVal val="visible"/>
                                      </p:to>
                                    </p:set>
                                    <p:anim by="(-#ppt_w*2)" calcmode="lin" valueType="num">
                                      <p:cBhvr rctx="PPT">
                                        <p:cTn id="28" dur="500" autoRev="1" fill="hold">
                                          <p:stCondLst>
                                            <p:cond delay="0"/>
                                          </p:stCondLst>
                                        </p:cTn>
                                        <p:tgtEl>
                                          <p:spTgt spid="10"/>
                                        </p:tgtEl>
                                        <p:attrNameLst>
                                          <p:attrName>ppt_w</p:attrName>
                                        </p:attrNameLst>
                                      </p:cBhvr>
                                    </p:anim>
                                    <p:anim by="(#ppt_w*0.50)" calcmode="lin" valueType="num">
                                      <p:cBhvr>
                                        <p:cTn id="29" dur="500" decel="50000" autoRev="1" fill="hold">
                                          <p:stCondLst>
                                            <p:cond delay="0"/>
                                          </p:stCondLst>
                                        </p:cTn>
                                        <p:tgtEl>
                                          <p:spTgt spid="10"/>
                                        </p:tgtEl>
                                        <p:attrNameLst>
                                          <p:attrName>ppt_x</p:attrName>
                                        </p:attrNameLst>
                                      </p:cBhvr>
                                    </p:anim>
                                    <p:anim from="(-#ppt_h/2)" to="(#ppt_y)" calcmode="lin" valueType="num">
                                      <p:cBhvr>
                                        <p:cTn id="30" dur="1000" fill="hold">
                                          <p:stCondLst>
                                            <p:cond delay="0"/>
                                          </p:stCondLst>
                                        </p:cTn>
                                        <p:tgtEl>
                                          <p:spTgt spid="10"/>
                                        </p:tgtEl>
                                        <p:attrNameLst>
                                          <p:attrName>ppt_y</p:attrName>
                                        </p:attrNameLst>
                                      </p:cBhvr>
                                    </p:anim>
                                    <p:animRot by="21600000">
                                      <p:cBhvr>
                                        <p:cTn id="31" dur="1000" fill="hold">
                                          <p:stCondLst>
                                            <p:cond delay="0"/>
                                          </p:stCondLst>
                                        </p:cTn>
                                        <p:tgtEl>
                                          <p:spTgt spid="10"/>
                                        </p:tgtEl>
                                        <p:attrNameLst>
                                          <p:attrName>r</p:attrName>
                                        </p:attrNameLst>
                                      </p:cBhvr>
                                    </p:animRot>
                                  </p:childTnLst>
                                </p:cTn>
                              </p:par>
                            </p:childTnLst>
                          </p:cTn>
                        </p:par>
                        <p:par>
                          <p:cTn id="32" fill="hold">
                            <p:stCondLst>
                              <p:cond delay="4300"/>
                            </p:stCondLst>
                            <p:childTnLst>
                              <p:par>
                                <p:cTn id="33" presetID="40" presetClass="entr" presetSubtype="0" fill="hold" grpId="0" nodeType="afterEffect">
                                  <p:stCondLst>
                                    <p:cond delay="0"/>
                                  </p:stCondLst>
                                  <p:iterate type="lt">
                                    <p:tmPct val="10000"/>
                                  </p:iterate>
                                  <p:childTnLst>
                                    <p:set>
                                      <p:cBhvr>
                                        <p:cTn id="34" dur="1" fill="hold">
                                          <p:stCondLst>
                                            <p:cond delay="0"/>
                                          </p:stCondLst>
                                        </p:cTn>
                                        <p:tgtEl>
                                          <p:spTgt spid="13"/>
                                        </p:tgtEl>
                                        <p:attrNameLst>
                                          <p:attrName>style.visibility</p:attrName>
                                        </p:attrNameLst>
                                      </p:cBhvr>
                                      <p:to>
                                        <p:strVal val="visible"/>
                                      </p:to>
                                    </p:set>
                                    <p:animEffect transition="in" filter="fade">
                                      <p:cBhvr>
                                        <p:cTn id="35" dur="1000"/>
                                        <p:tgtEl>
                                          <p:spTgt spid="13"/>
                                        </p:tgtEl>
                                      </p:cBhvr>
                                    </p:animEffect>
                                    <p:anim calcmode="lin" valueType="num">
                                      <p:cBhvr>
                                        <p:cTn id="36" dur="1000" fill="hold"/>
                                        <p:tgtEl>
                                          <p:spTgt spid="13"/>
                                        </p:tgtEl>
                                        <p:attrNameLst>
                                          <p:attrName>ppt_x</p:attrName>
                                        </p:attrNameLst>
                                      </p:cBhvr>
                                      <p:tavLst>
                                        <p:tav tm="0">
                                          <p:val>
                                            <p:strVal val="#ppt_x-.1"/>
                                          </p:val>
                                        </p:tav>
                                        <p:tav tm="100000">
                                          <p:val>
                                            <p:strVal val="#ppt_x"/>
                                          </p:val>
                                        </p:tav>
                                      </p:tavLst>
                                    </p:anim>
                                    <p:anim calcmode="lin" valueType="num">
                                      <p:cBhvr>
                                        <p:cTn id="37" dur="1000" fill="hold"/>
                                        <p:tgtEl>
                                          <p:spTgt spid="13"/>
                                        </p:tgtEl>
                                        <p:attrNameLst>
                                          <p:attrName>ppt_y</p:attrName>
                                        </p:attrNameLst>
                                      </p:cBhvr>
                                      <p:tavLst>
                                        <p:tav tm="0">
                                          <p:val>
                                            <p:strVal val="#ppt_y"/>
                                          </p:val>
                                        </p:tav>
                                        <p:tav tm="100000">
                                          <p:val>
                                            <p:strVal val="#ppt_y"/>
                                          </p:val>
                                        </p:tav>
                                      </p:tavLst>
                                    </p:anim>
                                  </p:childTnLst>
                                </p:cTn>
                              </p:par>
                            </p:childTnLst>
                          </p:cTn>
                        </p:par>
                        <p:par>
                          <p:cTn id="38" fill="hold">
                            <p:stCondLst>
                              <p:cond delay="6899"/>
                            </p:stCondLst>
                            <p:childTnLst>
                              <p:par>
                                <p:cTn id="39" presetID="42" presetClass="entr" presetSubtype="0" fill="hold" grpId="0" nodeType="after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fade">
                                      <p:cBhvr>
                                        <p:cTn id="41" dur="1000"/>
                                        <p:tgtEl>
                                          <p:spTgt spid="17"/>
                                        </p:tgtEl>
                                      </p:cBhvr>
                                    </p:animEffect>
                                    <p:anim calcmode="lin" valueType="num">
                                      <p:cBhvr>
                                        <p:cTn id="42" dur="1000" fill="hold"/>
                                        <p:tgtEl>
                                          <p:spTgt spid="17"/>
                                        </p:tgtEl>
                                        <p:attrNameLst>
                                          <p:attrName>ppt_x</p:attrName>
                                        </p:attrNameLst>
                                      </p:cBhvr>
                                      <p:tavLst>
                                        <p:tav tm="0">
                                          <p:val>
                                            <p:strVal val="#ppt_x"/>
                                          </p:val>
                                        </p:tav>
                                        <p:tav tm="100000">
                                          <p:val>
                                            <p:strVal val="#ppt_x"/>
                                          </p:val>
                                        </p:tav>
                                      </p:tavLst>
                                    </p:anim>
                                    <p:anim calcmode="lin" valueType="num">
                                      <p:cBhvr>
                                        <p:cTn id="43"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44" repeatCount="indefinite" fill="hold" display="0">
                  <p:stCondLst>
                    <p:cond delay="indefinite"/>
                  </p:stCondLst>
                  <p:endCondLst>
                    <p:cond evt="onStopAudio" delay="0">
                      <p:tgtEl>
                        <p:sldTgt/>
                      </p:tgtEl>
                    </p:cond>
                  </p:endCondLst>
                </p:cTn>
                <p:tgtEl>
                  <p:spTgt spid="5"/>
                </p:tgtEl>
              </p:cMediaNode>
            </p:audio>
          </p:childTnLst>
        </p:cTn>
      </p:par>
    </p:tnLst>
    <p:bldLst>
      <p:bldP spid="4" grpId="0" animBg="1"/>
      <p:bldP spid="10" grpId="0"/>
      <p:bldP spid="13" grpId="0"/>
      <p:bldP spid="14" grpId="0"/>
      <p:bldP spid="1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4533882" y="1329612"/>
            <a:ext cx="34289" cy="2997333"/>
          </a:xfrm>
          <a:prstGeom prst="rect">
            <a:avLst/>
          </a:prstGeom>
          <a:solidFill>
            <a:schemeClr val="bg2">
              <a:lumMod val="100000"/>
            </a:schemeClr>
          </a:solidFill>
          <a:ln>
            <a:solidFill>
              <a:schemeClr val="bg1">
                <a:lumMod val="9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sz="1600">
              <a:solidFill>
                <a:schemeClr val="bg1">
                  <a:lumMod val="50000"/>
                </a:schemeClr>
              </a:solidFill>
              <a:latin typeface="微软雅黑" panose="020B0503020204020204" pitchFamily="34" charset="-122"/>
              <a:ea typeface="微软雅黑" panose="020B0503020204020204" pitchFamily="34" charset="-122"/>
            </a:endParaRPr>
          </a:p>
        </p:txBody>
      </p:sp>
      <p:grpSp>
        <p:nvGrpSpPr>
          <p:cNvPr id="5" name="组合 4"/>
          <p:cNvGrpSpPr/>
          <p:nvPr/>
        </p:nvGrpSpPr>
        <p:grpSpPr>
          <a:xfrm>
            <a:off x="1319174" y="1404254"/>
            <a:ext cx="2889321" cy="925862"/>
            <a:chOff x="1919536" y="1456171"/>
            <a:chExt cx="3852428" cy="1234483"/>
          </a:xfrm>
        </p:grpSpPr>
        <p:grpSp>
          <p:nvGrpSpPr>
            <p:cNvPr id="22" name="组合 21"/>
            <p:cNvGrpSpPr/>
            <p:nvPr/>
          </p:nvGrpSpPr>
          <p:grpSpPr>
            <a:xfrm>
              <a:off x="4559236" y="1456171"/>
              <a:ext cx="1212728" cy="1234483"/>
              <a:chOff x="4816253" y="1456171"/>
              <a:chExt cx="1212728" cy="1234483"/>
            </a:xfrm>
          </p:grpSpPr>
          <p:sp>
            <p:nvSpPr>
              <p:cNvPr id="26" name="对角圆角矩形 26"/>
              <p:cNvSpPr/>
              <p:nvPr/>
            </p:nvSpPr>
            <p:spPr>
              <a:xfrm rot="16200000">
                <a:off x="4805375" y="1467049"/>
                <a:ext cx="1234483" cy="1212728"/>
              </a:xfrm>
              <a:prstGeom prst="round2DiagRect">
                <a:avLst>
                  <a:gd name="adj1" fmla="val 50000"/>
                  <a:gd name="adj2" fmla="val 0"/>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sz="1600">
                  <a:solidFill>
                    <a:schemeClr val="bg1">
                      <a:lumMod val="50000"/>
                    </a:schemeClr>
                  </a:solidFill>
                  <a:latin typeface="微软雅黑" panose="020B0503020204020204" pitchFamily="34" charset="-122"/>
                  <a:ea typeface="微软雅黑" panose="020B0503020204020204" pitchFamily="34" charset="-122"/>
                </a:endParaRPr>
              </a:p>
            </p:txBody>
          </p:sp>
          <p:sp>
            <p:nvSpPr>
              <p:cNvPr id="27" name="对角圆角矩形 27"/>
              <p:cNvSpPr/>
              <p:nvPr/>
            </p:nvSpPr>
            <p:spPr>
              <a:xfrm rot="16200000">
                <a:off x="4916607" y="1564059"/>
                <a:ext cx="1034918" cy="1016679"/>
              </a:xfrm>
              <a:prstGeom prst="round2DiagRect">
                <a:avLst>
                  <a:gd name="adj1" fmla="val 50000"/>
                  <a:gd name="adj2" fmla="val 0"/>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sz="1600">
                  <a:solidFill>
                    <a:schemeClr val="bg1">
                      <a:lumMod val="50000"/>
                    </a:schemeClr>
                  </a:solidFill>
                  <a:latin typeface="微软雅黑" panose="020B0503020204020204" pitchFamily="34" charset="-122"/>
                  <a:ea typeface="微软雅黑" panose="020B0503020204020204" pitchFamily="34" charset="-122"/>
                </a:endParaRPr>
              </a:p>
            </p:txBody>
          </p:sp>
          <p:sp>
            <p:nvSpPr>
              <p:cNvPr id="28" name="任意多边形 28"/>
              <p:cNvSpPr/>
              <p:nvPr/>
            </p:nvSpPr>
            <p:spPr bwMode="auto">
              <a:xfrm>
                <a:off x="5250981" y="1792284"/>
                <a:ext cx="393853" cy="579957"/>
              </a:xfrm>
              <a:custGeom>
                <a:avLst/>
                <a:gdLst/>
                <a:ahLst/>
                <a:cxnLst>
                  <a:cxn ang="0">
                    <a:pos x="37" y="29"/>
                  </a:cxn>
                  <a:cxn ang="0">
                    <a:pos x="31" y="41"/>
                  </a:cxn>
                  <a:cxn ang="0">
                    <a:pos x="33" y="44"/>
                  </a:cxn>
                  <a:cxn ang="0">
                    <a:pos x="32" y="47"/>
                  </a:cxn>
                  <a:cxn ang="0">
                    <a:pos x="33" y="49"/>
                  </a:cxn>
                  <a:cxn ang="0">
                    <a:pos x="31" y="53"/>
                  </a:cxn>
                  <a:cxn ang="0">
                    <a:pos x="31" y="54"/>
                  </a:cxn>
                  <a:cxn ang="0">
                    <a:pos x="27" y="58"/>
                  </a:cxn>
                  <a:cxn ang="0">
                    <a:pos x="21" y="62"/>
                  </a:cxn>
                  <a:cxn ang="0">
                    <a:pos x="15" y="58"/>
                  </a:cxn>
                  <a:cxn ang="0">
                    <a:pos x="11" y="54"/>
                  </a:cxn>
                  <a:cxn ang="0">
                    <a:pos x="11" y="53"/>
                  </a:cxn>
                  <a:cxn ang="0">
                    <a:pos x="9" y="49"/>
                  </a:cxn>
                  <a:cxn ang="0">
                    <a:pos x="10" y="47"/>
                  </a:cxn>
                  <a:cxn ang="0">
                    <a:pos x="9" y="44"/>
                  </a:cxn>
                  <a:cxn ang="0">
                    <a:pos x="11" y="41"/>
                  </a:cxn>
                  <a:cxn ang="0">
                    <a:pos x="5" y="29"/>
                  </a:cxn>
                  <a:cxn ang="0">
                    <a:pos x="0" y="18"/>
                  </a:cxn>
                  <a:cxn ang="0">
                    <a:pos x="21" y="0"/>
                  </a:cxn>
                  <a:cxn ang="0">
                    <a:pos x="42" y="18"/>
                  </a:cxn>
                  <a:cxn ang="0">
                    <a:pos x="37" y="29"/>
                  </a:cxn>
                  <a:cxn ang="0">
                    <a:pos x="21" y="6"/>
                  </a:cxn>
                  <a:cxn ang="0">
                    <a:pos x="6" y="18"/>
                  </a:cxn>
                  <a:cxn ang="0">
                    <a:pos x="8" y="26"/>
                  </a:cxn>
                  <a:cxn ang="0">
                    <a:pos x="11" y="28"/>
                  </a:cxn>
                  <a:cxn ang="0">
                    <a:pos x="16" y="40"/>
                  </a:cxn>
                  <a:cxn ang="0">
                    <a:pos x="26" y="40"/>
                  </a:cxn>
                  <a:cxn ang="0">
                    <a:pos x="31" y="28"/>
                  </a:cxn>
                  <a:cxn ang="0">
                    <a:pos x="34" y="26"/>
                  </a:cxn>
                  <a:cxn ang="0">
                    <a:pos x="36" y="18"/>
                  </a:cxn>
                  <a:cxn ang="0">
                    <a:pos x="21" y="6"/>
                  </a:cxn>
                  <a:cxn ang="0">
                    <a:pos x="29" y="20"/>
                  </a:cxn>
                  <a:cxn ang="0">
                    <a:pos x="27" y="18"/>
                  </a:cxn>
                  <a:cxn ang="0">
                    <a:pos x="21" y="15"/>
                  </a:cxn>
                  <a:cxn ang="0">
                    <a:pos x="20" y="13"/>
                  </a:cxn>
                  <a:cxn ang="0">
                    <a:pos x="21" y="12"/>
                  </a:cxn>
                  <a:cxn ang="0">
                    <a:pos x="30" y="18"/>
                  </a:cxn>
                  <a:cxn ang="0">
                    <a:pos x="29" y="20"/>
                  </a:cxn>
                </a:cxnLst>
                <a:rect l="0" t="0" r="r" b="b"/>
                <a:pathLst>
                  <a:path w="42" h="62">
                    <a:moveTo>
                      <a:pt x="37" y="29"/>
                    </a:moveTo>
                    <a:cubicBezTo>
                      <a:pt x="35" y="32"/>
                      <a:pt x="31" y="37"/>
                      <a:pt x="31" y="41"/>
                    </a:cubicBezTo>
                    <a:cubicBezTo>
                      <a:pt x="32" y="42"/>
                      <a:pt x="33" y="43"/>
                      <a:pt x="33" y="44"/>
                    </a:cubicBezTo>
                    <a:cubicBezTo>
                      <a:pt x="33" y="45"/>
                      <a:pt x="32" y="46"/>
                      <a:pt x="32" y="47"/>
                    </a:cubicBezTo>
                    <a:cubicBezTo>
                      <a:pt x="32" y="47"/>
                      <a:pt x="33" y="48"/>
                      <a:pt x="33" y="49"/>
                    </a:cubicBezTo>
                    <a:cubicBezTo>
                      <a:pt x="33" y="51"/>
                      <a:pt x="32" y="52"/>
                      <a:pt x="31" y="53"/>
                    </a:cubicBezTo>
                    <a:cubicBezTo>
                      <a:pt x="31" y="53"/>
                      <a:pt x="31" y="54"/>
                      <a:pt x="31" y="54"/>
                    </a:cubicBezTo>
                    <a:cubicBezTo>
                      <a:pt x="31" y="57"/>
                      <a:pt x="29" y="58"/>
                      <a:pt x="27" y="58"/>
                    </a:cubicBezTo>
                    <a:cubicBezTo>
                      <a:pt x="26" y="61"/>
                      <a:pt x="24" y="62"/>
                      <a:pt x="21" y="62"/>
                    </a:cubicBezTo>
                    <a:cubicBezTo>
                      <a:pt x="19" y="62"/>
                      <a:pt x="16" y="61"/>
                      <a:pt x="15" y="58"/>
                    </a:cubicBezTo>
                    <a:cubicBezTo>
                      <a:pt x="13" y="58"/>
                      <a:pt x="11" y="57"/>
                      <a:pt x="11" y="54"/>
                    </a:cubicBezTo>
                    <a:cubicBezTo>
                      <a:pt x="11" y="54"/>
                      <a:pt x="11" y="53"/>
                      <a:pt x="11" y="53"/>
                    </a:cubicBezTo>
                    <a:cubicBezTo>
                      <a:pt x="10" y="52"/>
                      <a:pt x="9" y="51"/>
                      <a:pt x="9" y="49"/>
                    </a:cubicBezTo>
                    <a:cubicBezTo>
                      <a:pt x="9" y="48"/>
                      <a:pt x="10" y="47"/>
                      <a:pt x="10" y="47"/>
                    </a:cubicBezTo>
                    <a:cubicBezTo>
                      <a:pt x="10" y="46"/>
                      <a:pt x="9" y="45"/>
                      <a:pt x="9" y="44"/>
                    </a:cubicBezTo>
                    <a:cubicBezTo>
                      <a:pt x="9" y="43"/>
                      <a:pt x="10" y="42"/>
                      <a:pt x="11" y="41"/>
                    </a:cubicBezTo>
                    <a:cubicBezTo>
                      <a:pt x="11" y="37"/>
                      <a:pt x="7" y="32"/>
                      <a:pt x="5" y="29"/>
                    </a:cubicBezTo>
                    <a:cubicBezTo>
                      <a:pt x="2" y="26"/>
                      <a:pt x="0" y="23"/>
                      <a:pt x="0" y="18"/>
                    </a:cubicBezTo>
                    <a:cubicBezTo>
                      <a:pt x="0" y="8"/>
                      <a:pt x="11" y="0"/>
                      <a:pt x="21" y="0"/>
                    </a:cubicBezTo>
                    <a:cubicBezTo>
                      <a:pt x="31" y="0"/>
                      <a:pt x="42" y="8"/>
                      <a:pt x="42" y="18"/>
                    </a:cubicBezTo>
                    <a:cubicBezTo>
                      <a:pt x="42" y="23"/>
                      <a:pt x="40" y="26"/>
                      <a:pt x="37" y="29"/>
                    </a:cubicBezTo>
                    <a:close/>
                    <a:moveTo>
                      <a:pt x="21" y="6"/>
                    </a:moveTo>
                    <a:cubicBezTo>
                      <a:pt x="14" y="6"/>
                      <a:pt x="6" y="10"/>
                      <a:pt x="6" y="18"/>
                    </a:cubicBezTo>
                    <a:cubicBezTo>
                      <a:pt x="6" y="21"/>
                      <a:pt x="7" y="24"/>
                      <a:pt x="8" y="26"/>
                    </a:cubicBezTo>
                    <a:cubicBezTo>
                      <a:pt x="9" y="27"/>
                      <a:pt x="10" y="27"/>
                      <a:pt x="11" y="28"/>
                    </a:cubicBezTo>
                    <a:cubicBezTo>
                      <a:pt x="14" y="32"/>
                      <a:pt x="16" y="36"/>
                      <a:pt x="16" y="40"/>
                    </a:cubicBezTo>
                    <a:cubicBezTo>
                      <a:pt x="26" y="40"/>
                      <a:pt x="26" y="40"/>
                      <a:pt x="26" y="40"/>
                    </a:cubicBezTo>
                    <a:cubicBezTo>
                      <a:pt x="26" y="36"/>
                      <a:pt x="28" y="32"/>
                      <a:pt x="31" y="28"/>
                    </a:cubicBezTo>
                    <a:cubicBezTo>
                      <a:pt x="32" y="27"/>
                      <a:pt x="33" y="27"/>
                      <a:pt x="34" y="26"/>
                    </a:cubicBezTo>
                    <a:cubicBezTo>
                      <a:pt x="35" y="24"/>
                      <a:pt x="36" y="21"/>
                      <a:pt x="36" y="18"/>
                    </a:cubicBezTo>
                    <a:cubicBezTo>
                      <a:pt x="36" y="10"/>
                      <a:pt x="28" y="6"/>
                      <a:pt x="21" y="6"/>
                    </a:cubicBezTo>
                    <a:close/>
                    <a:moveTo>
                      <a:pt x="29" y="20"/>
                    </a:moveTo>
                    <a:cubicBezTo>
                      <a:pt x="28" y="20"/>
                      <a:pt x="27" y="19"/>
                      <a:pt x="27" y="18"/>
                    </a:cubicBezTo>
                    <a:cubicBezTo>
                      <a:pt x="27" y="16"/>
                      <a:pt x="23" y="15"/>
                      <a:pt x="21" y="15"/>
                    </a:cubicBezTo>
                    <a:cubicBezTo>
                      <a:pt x="20" y="15"/>
                      <a:pt x="20" y="14"/>
                      <a:pt x="20" y="13"/>
                    </a:cubicBezTo>
                    <a:cubicBezTo>
                      <a:pt x="20" y="13"/>
                      <a:pt x="20" y="12"/>
                      <a:pt x="21" y="12"/>
                    </a:cubicBezTo>
                    <a:cubicBezTo>
                      <a:pt x="25" y="12"/>
                      <a:pt x="30" y="14"/>
                      <a:pt x="30" y="18"/>
                    </a:cubicBezTo>
                    <a:cubicBezTo>
                      <a:pt x="30" y="19"/>
                      <a:pt x="29" y="20"/>
                      <a:pt x="29" y="20"/>
                    </a:cubicBezTo>
                    <a:close/>
                  </a:path>
                </a:pathLst>
              </a:custGeom>
              <a:solidFill>
                <a:schemeClr val="bg1"/>
              </a:solidFill>
              <a:ln w="9525">
                <a:noFill/>
                <a:round/>
              </a:ln>
            </p:spPr>
            <p:txBody>
              <a:bodyPr anchor="ctr"/>
              <a:lstStyle/>
              <a:p>
                <a:pPr algn="ctr"/>
                <a:endParaRPr sz="1600">
                  <a:solidFill>
                    <a:schemeClr val="bg1">
                      <a:lumMod val="50000"/>
                    </a:schemeClr>
                  </a:solidFill>
                  <a:latin typeface="微软雅黑" panose="020B0503020204020204" pitchFamily="34" charset="-122"/>
                  <a:ea typeface="微软雅黑" panose="020B0503020204020204" pitchFamily="34" charset="-122"/>
                </a:endParaRPr>
              </a:p>
            </p:txBody>
          </p:sp>
        </p:grpSp>
        <p:grpSp>
          <p:nvGrpSpPr>
            <p:cNvPr id="23" name="组合 22"/>
            <p:cNvGrpSpPr/>
            <p:nvPr/>
          </p:nvGrpSpPr>
          <p:grpSpPr>
            <a:xfrm>
              <a:off x="1919536" y="1627593"/>
              <a:ext cx="2639700" cy="891638"/>
              <a:chOff x="1918379" y="1734048"/>
              <a:chExt cx="2348822" cy="891638"/>
            </a:xfrm>
          </p:grpSpPr>
          <p:sp>
            <p:nvSpPr>
              <p:cNvPr id="24" name="文本框 18"/>
              <p:cNvSpPr txBox="1"/>
              <p:nvPr/>
            </p:nvSpPr>
            <p:spPr>
              <a:xfrm>
                <a:off x="1918379" y="2071688"/>
                <a:ext cx="2348822" cy="553998"/>
              </a:xfrm>
              <a:prstGeom prst="rect">
                <a:avLst/>
              </a:prstGeom>
              <a:noFill/>
            </p:spPr>
            <p:txBody>
              <a:bodyPr wrap="square" rIns="360000" anchor="t" anchorCtr="0">
                <a:normAutofit/>
              </a:bodyPr>
              <a:lstStyle/>
              <a:p>
                <a:pPr algn="r">
                  <a:lnSpc>
                    <a:spcPct val="120000"/>
                  </a:lnSpc>
                </a:pPr>
                <a:r>
                  <a:rPr lang="zh-CN" altLang="en-US" sz="800">
                    <a:solidFill>
                      <a:schemeClr val="bg1">
                        <a:lumMod val="50000"/>
                      </a:schemeClr>
                    </a:solidFill>
                    <a:latin typeface="微软雅黑" panose="020B0503020204020204" pitchFamily="34" charset="-122"/>
                    <a:ea typeface="微软雅黑" panose="020B0503020204020204" pitchFamily="34" charset="-122"/>
                  </a:rPr>
                  <a:t>此部分内容作为文字排版占位显示 （建议使用主题字体）</a:t>
                </a:r>
              </a:p>
            </p:txBody>
          </p:sp>
          <p:sp>
            <p:nvSpPr>
              <p:cNvPr id="25" name="矩形 24"/>
              <p:cNvSpPr/>
              <p:nvPr/>
            </p:nvSpPr>
            <p:spPr>
              <a:xfrm>
                <a:off x="2985227" y="1734048"/>
                <a:ext cx="1281974" cy="323165"/>
              </a:xfrm>
              <a:prstGeom prst="rect">
                <a:avLst/>
              </a:prstGeom>
            </p:spPr>
            <p:txBody>
              <a:bodyPr wrap="none" lIns="0" tIns="0" rIns="360000" bIns="0" anchor="b" anchorCtr="0">
                <a:normAutofit/>
              </a:bodyPr>
              <a:lstStyle/>
              <a:p>
                <a:pPr algn="r"/>
                <a:r>
                  <a:rPr lang="zh-CN" altLang="en-US" sz="1200" b="1" dirty="0">
                    <a:solidFill>
                      <a:schemeClr val="bg1">
                        <a:lumMod val="50000"/>
                      </a:schemeClr>
                    </a:solidFill>
                    <a:latin typeface="微软雅黑" panose="020B0503020204020204" pitchFamily="34" charset="-122"/>
                    <a:ea typeface="微软雅黑" panose="020B0503020204020204" pitchFamily="34" charset="-122"/>
                  </a:rPr>
                  <a:t>标题文本预设</a:t>
                </a:r>
              </a:p>
            </p:txBody>
          </p:sp>
        </p:grpSp>
      </p:grpSp>
      <p:grpSp>
        <p:nvGrpSpPr>
          <p:cNvPr id="6" name="组合 5"/>
          <p:cNvGrpSpPr/>
          <p:nvPr/>
        </p:nvGrpSpPr>
        <p:grpSpPr>
          <a:xfrm>
            <a:off x="4904986" y="2394451"/>
            <a:ext cx="2880765" cy="925862"/>
            <a:chOff x="6359436" y="2728516"/>
            <a:chExt cx="3841020" cy="1234483"/>
          </a:xfrm>
        </p:grpSpPr>
        <p:grpSp>
          <p:nvGrpSpPr>
            <p:cNvPr id="15" name="组合 14"/>
            <p:cNvGrpSpPr/>
            <p:nvPr/>
          </p:nvGrpSpPr>
          <p:grpSpPr>
            <a:xfrm>
              <a:off x="6359436" y="2728516"/>
              <a:ext cx="1212728" cy="1234483"/>
              <a:chOff x="6129344" y="2728516"/>
              <a:chExt cx="1212728" cy="1234483"/>
            </a:xfrm>
          </p:grpSpPr>
          <p:sp>
            <p:nvSpPr>
              <p:cNvPr id="19" name="对角圆角矩形 23"/>
              <p:cNvSpPr/>
              <p:nvPr/>
            </p:nvSpPr>
            <p:spPr>
              <a:xfrm rot="16200000">
                <a:off x="6118466" y="2739394"/>
                <a:ext cx="1234483" cy="1212728"/>
              </a:xfrm>
              <a:prstGeom prst="round2DiagRect">
                <a:avLst>
                  <a:gd name="adj1" fmla="val 50000"/>
                  <a:gd name="adj2" fmla="val 0"/>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sz="1600">
                  <a:solidFill>
                    <a:schemeClr val="bg1">
                      <a:lumMod val="50000"/>
                    </a:schemeClr>
                  </a:solidFill>
                  <a:latin typeface="微软雅黑" panose="020B0503020204020204" pitchFamily="34" charset="-122"/>
                  <a:ea typeface="微软雅黑" panose="020B0503020204020204" pitchFamily="34" charset="-122"/>
                </a:endParaRPr>
              </a:p>
            </p:txBody>
          </p:sp>
          <p:sp>
            <p:nvSpPr>
              <p:cNvPr id="20" name="对角圆角矩形 24"/>
              <p:cNvSpPr/>
              <p:nvPr/>
            </p:nvSpPr>
            <p:spPr>
              <a:xfrm rot="16200000">
                <a:off x="6229698" y="2836404"/>
                <a:ext cx="1034918" cy="1016679"/>
              </a:xfrm>
              <a:prstGeom prst="round2DiagRect">
                <a:avLst>
                  <a:gd name="adj1" fmla="val 50000"/>
                  <a:gd name="adj2"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sz="1600">
                  <a:solidFill>
                    <a:schemeClr val="bg1">
                      <a:lumMod val="50000"/>
                    </a:schemeClr>
                  </a:solidFill>
                  <a:latin typeface="微软雅黑" panose="020B0503020204020204" pitchFamily="34" charset="-122"/>
                  <a:ea typeface="微软雅黑" panose="020B0503020204020204" pitchFamily="34" charset="-122"/>
                </a:endParaRPr>
              </a:p>
            </p:txBody>
          </p:sp>
          <p:sp>
            <p:nvSpPr>
              <p:cNvPr id="21" name="任意多边形 25"/>
              <p:cNvSpPr/>
              <p:nvPr/>
            </p:nvSpPr>
            <p:spPr bwMode="auto">
              <a:xfrm flipH="1">
                <a:off x="6553991" y="3036256"/>
                <a:ext cx="353336" cy="594499"/>
              </a:xfrm>
              <a:custGeom>
                <a:avLst/>
                <a:gdLst/>
                <a:ahLst/>
                <a:cxnLst>
                  <a:cxn ang="0">
                    <a:pos x="29" y="44"/>
                  </a:cxn>
                  <a:cxn ang="0">
                    <a:pos x="24" y="49"/>
                  </a:cxn>
                  <a:cxn ang="0">
                    <a:pos x="5" y="49"/>
                  </a:cxn>
                  <a:cxn ang="0">
                    <a:pos x="0" y="44"/>
                  </a:cxn>
                  <a:cxn ang="0">
                    <a:pos x="0" y="5"/>
                  </a:cxn>
                  <a:cxn ang="0">
                    <a:pos x="5" y="0"/>
                  </a:cxn>
                  <a:cxn ang="0">
                    <a:pos x="24" y="0"/>
                  </a:cxn>
                  <a:cxn ang="0">
                    <a:pos x="29" y="5"/>
                  </a:cxn>
                  <a:cxn ang="0">
                    <a:pos x="29" y="44"/>
                  </a:cxn>
                  <a:cxn ang="0">
                    <a:pos x="25" y="11"/>
                  </a:cxn>
                  <a:cxn ang="0">
                    <a:pos x="24" y="10"/>
                  </a:cxn>
                  <a:cxn ang="0">
                    <a:pos x="5" y="10"/>
                  </a:cxn>
                  <a:cxn ang="0">
                    <a:pos x="3" y="11"/>
                  </a:cxn>
                  <a:cxn ang="0">
                    <a:pos x="3" y="38"/>
                  </a:cxn>
                  <a:cxn ang="0">
                    <a:pos x="5" y="39"/>
                  </a:cxn>
                  <a:cxn ang="0">
                    <a:pos x="24" y="39"/>
                  </a:cxn>
                  <a:cxn ang="0">
                    <a:pos x="25" y="38"/>
                  </a:cxn>
                  <a:cxn ang="0">
                    <a:pos x="25" y="11"/>
                  </a:cxn>
                  <a:cxn ang="0">
                    <a:pos x="17" y="5"/>
                  </a:cxn>
                  <a:cxn ang="0">
                    <a:pos x="11" y="5"/>
                  </a:cxn>
                  <a:cxn ang="0">
                    <a:pos x="11" y="6"/>
                  </a:cxn>
                  <a:cxn ang="0">
                    <a:pos x="11" y="6"/>
                  </a:cxn>
                  <a:cxn ang="0">
                    <a:pos x="17" y="6"/>
                  </a:cxn>
                  <a:cxn ang="0">
                    <a:pos x="18" y="6"/>
                  </a:cxn>
                  <a:cxn ang="0">
                    <a:pos x="17" y="5"/>
                  </a:cxn>
                  <a:cxn ang="0">
                    <a:pos x="14" y="41"/>
                  </a:cxn>
                  <a:cxn ang="0">
                    <a:pos x="11" y="44"/>
                  </a:cxn>
                  <a:cxn ang="0">
                    <a:pos x="14" y="47"/>
                  </a:cxn>
                  <a:cxn ang="0">
                    <a:pos x="17" y="44"/>
                  </a:cxn>
                  <a:cxn ang="0">
                    <a:pos x="14" y="41"/>
                  </a:cxn>
                </a:cxnLst>
                <a:rect l="0" t="0" r="r" b="b"/>
                <a:pathLst>
                  <a:path w="29" h="49">
                    <a:moveTo>
                      <a:pt x="29" y="44"/>
                    </a:moveTo>
                    <a:cubicBezTo>
                      <a:pt x="29" y="47"/>
                      <a:pt x="27" y="49"/>
                      <a:pt x="24" y="49"/>
                    </a:cubicBezTo>
                    <a:cubicBezTo>
                      <a:pt x="5" y="49"/>
                      <a:pt x="5" y="49"/>
                      <a:pt x="5" y="49"/>
                    </a:cubicBezTo>
                    <a:cubicBezTo>
                      <a:pt x="2" y="49"/>
                      <a:pt x="0" y="47"/>
                      <a:pt x="0" y="44"/>
                    </a:cubicBezTo>
                    <a:cubicBezTo>
                      <a:pt x="0" y="5"/>
                      <a:pt x="0" y="5"/>
                      <a:pt x="0" y="5"/>
                    </a:cubicBezTo>
                    <a:cubicBezTo>
                      <a:pt x="0" y="3"/>
                      <a:pt x="2" y="0"/>
                      <a:pt x="5" y="0"/>
                    </a:cubicBezTo>
                    <a:cubicBezTo>
                      <a:pt x="24" y="0"/>
                      <a:pt x="24" y="0"/>
                      <a:pt x="24" y="0"/>
                    </a:cubicBezTo>
                    <a:cubicBezTo>
                      <a:pt x="27" y="0"/>
                      <a:pt x="29" y="3"/>
                      <a:pt x="29" y="5"/>
                    </a:cubicBezTo>
                    <a:lnTo>
                      <a:pt x="29" y="44"/>
                    </a:lnTo>
                    <a:close/>
                    <a:moveTo>
                      <a:pt x="25" y="11"/>
                    </a:moveTo>
                    <a:cubicBezTo>
                      <a:pt x="25" y="11"/>
                      <a:pt x="25" y="10"/>
                      <a:pt x="24" y="10"/>
                    </a:cubicBezTo>
                    <a:cubicBezTo>
                      <a:pt x="5" y="10"/>
                      <a:pt x="5" y="10"/>
                      <a:pt x="5" y="10"/>
                    </a:cubicBezTo>
                    <a:cubicBezTo>
                      <a:pt x="4" y="10"/>
                      <a:pt x="3" y="11"/>
                      <a:pt x="3" y="11"/>
                    </a:cubicBezTo>
                    <a:cubicBezTo>
                      <a:pt x="3" y="38"/>
                      <a:pt x="3" y="38"/>
                      <a:pt x="3" y="38"/>
                    </a:cubicBezTo>
                    <a:cubicBezTo>
                      <a:pt x="3" y="39"/>
                      <a:pt x="4" y="39"/>
                      <a:pt x="5" y="39"/>
                    </a:cubicBezTo>
                    <a:cubicBezTo>
                      <a:pt x="24" y="39"/>
                      <a:pt x="24" y="39"/>
                      <a:pt x="24" y="39"/>
                    </a:cubicBezTo>
                    <a:cubicBezTo>
                      <a:pt x="25" y="39"/>
                      <a:pt x="25" y="39"/>
                      <a:pt x="25" y="38"/>
                    </a:cubicBezTo>
                    <a:lnTo>
                      <a:pt x="25" y="11"/>
                    </a:lnTo>
                    <a:close/>
                    <a:moveTo>
                      <a:pt x="17" y="5"/>
                    </a:moveTo>
                    <a:cubicBezTo>
                      <a:pt x="11" y="5"/>
                      <a:pt x="11" y="5"/>
                      <a:pt x="11" y="5"/>
                    </a:cubicBezTo>
                    <a:cubicBezTo>
                      <a:pt x="11" y="5"/>
                      <a:pt x="11" y="6"/>
                      <a:pt x="11" y="6"/>
                    </a:cubicBezTo>
                    <a:cubicBezTo>
                      <a:pt x="11" y="6"/>
                      <a:pt x="11" y="6"/>
                      <a:pt x="11" y="6"/>
                    </a:cubicBezTo>
                    <a:cubicBezTo>
                      <a:pt x="17" y="6"/>
                      <a:pt x="17" y="6"/>
                      <a:pt x="17" y="6"/>
                    </a:cubicBezTo>
                    <a:cubicBezTo>
                      <a:pt x="18" y="6"/>
                      <a:pt x="18" y="6"/>
                      <a:pt x="18" y="6"/>
                    </a:cubicBezTo>
                    <a:cubicBezTo>
                      <a:pt x="18" y="6"/>
                      <a:pt x="18" y="5"/>
                      <a:pt x="17" y="5"/>
                    </a:cubicBezTo>
                    <a:close/>
                    <a:moveTo>
                      <a:pt x="14" y="41"/>
                    </a:moveTo>
                    <a:cubicBezTo>
                      <a:pt x="13" y="41"/>
                      <a:pt x="11" y="42"/>
                      <a:pt x="11" y="44"/>
                    </a:cubicBezTo>
                    <a:cubicBezTo>
                      <a:pt x="11" y="46"/>
                      <a:pt x="13" y="47"/>
                      <a:pt x="14" y="47"/>
                    </a:cubicBezTo>
                    <a:cubicBezTo>
                      <a:pt x="16" y="47"/>
                      <a:pt x="17" y="46"/>
                      <a:pt x="17" y="44"/>
                    </a:cubicBezTo>
                    <a:cubicBezTo>
                      <a:pt x="17" y="42"/>
                      <a:pt x="16" y="41"/>
                      <a:pt x="14" y="41"/>
                    </a:cubicBezTo>
                    <a:close/>
                  </a:path>
                </a:pathLst>
              </a:custGeom>
              <a:solidFill>
                <a:schemeClr val="bg1"/>
              </a:solidFill>
              <a:ln w="9525">
                <a:noFill/>
                <a:round/>
              </a:ln>
            </p:spPr>
            <p:txBody>
              <a:bodyPr anchor="ctr"/>
              <a:lstStyle/>
              <a:p>
                <a:pPr algn="ctr"/>
                <a:endParaRPr sz="1600">
                  <a:solidFill>
                    <a:schemeClr val="bg1">
                      <a:lumMod val="50000"/>
                    </a:schemeClr>
                  </a:solidFill>
                  <a:latin typeface="微软雅黑" panose="020B0503020204020204" pitchFamily="34" charset="-122"/>
                  <a:ea typeface="微软雅黑" panose="020B0503020204020204" pitchFamily="34" charset="-122"/>
                </a:endParaRPr>
              </a:p>
            </p:txBody>
          </p:sp>
        </p:grpSp>
        <p:grpSp>
          <p:nvGrpSpPr>
            <p:cNvPr id="16" name="组合 15"/>
            <p:cNvGrpSpPr/>
            <p:nvPr/>
          </p:nvGrpSpPr>
          <p:grpSpPr>
            <a:xfrm>
              <a:off x="7572164" y="2897654"/>
              <a:ext cx="2628292" cy="877163"/>
              <a:chOff x="7996808" y="1734930"/>
              <a:chExt cx="2348822" cy="877163"/>
            </a:xfrm>
          </p:grpSpPr>
          <p:sp>
            <p:nvSpPr>
              <p:cNvPr id="17" name="文本框 16"/>
              <p:cNvSpPr txBox="1"/>
              <p:nvPr/>
            </p:nvSpPr>
            <p:spPr>
              <a:xfrm>
                <a:off x="7996808" y="2058095"/>
                <a:ext cx="2348822" cy="553998"/>
              </a:xfrm>
              <a:prstGeom prst="rect">
                <a:avLst/>
              </a:prstGeom>
              <a:noFill/>
            </p:spPr>
            <p:txBody>
              <a:bodyPr wrap="square" lIns="360000" rIns="216000" anchor="ctr" anchorCtr="0">
                <a:normAutofit/>
              </a:bodyPr>
              <a:lstStyle/>
              <a:p>
                <a:pPr>
                  <a:lnSpc>
                    <a:spcPct val="120000"/>
                  </a:lnSpc>
                </a:pPr>
                <a:r>
                  <a:rPr lang="zh-CN" altLang="en-US" sz="700">
                    <a:solidFill>
                      <a:schemeClr val="bg1">
                        <a:lumMod val="50000"/>
                      </a:schemeClr>
                    </a:solidFill>
                    <a:latin typeface="微软雅黑" panose="020B0503020204020204" pitchFamily="34" charset="-122"/>
                    <a:ea typeface="微软雅黑" panose="020B0503020204020204" pitchFamily="34" charset="-122"/>
                  </a:rPr>
                  <a:t>此部分内容作为文字排版占位显示 （建议使用主题字体）</a:t>
                </a:r>
              </a:p>
            </p:txBody>
          </p:sp>
          <p:sp>
            <p:nvSpPr>
              <p:cNvPr id="18" name="矩形 17"/>
              <p:cNvSpPr/>
              <p:nvPr/>
            </p:nvSpPr>
            <p:spPr>
              <a:xfrm>
                <a:off x="7996808" y="1734930"/>
                <a:ext cx="1482456" cy="323165"/>
              </a:xfrm>
              <a:prstGeom prst="rect">
                <a:avLst/>
              </a:prstGeom>
            </p:spPr>
            <p:txBody>
              <a:bodyPr wrap="none" lIns="360000" tIns="0" rIns="216000" bIns="0" anchor="ctr" anchorCtr="0">
                <a:normAutofit/>
              </a:bodyPr>
              <a:lstStyle/>
              <a:p>
                <a:r>
                  <a:rPr lang="zh-CN" altLang="en-US" sz="1200" b="1">
                    <a:solidFill>
                      <a:schemeClr val="bg1">
                        <a:lumMod val="50000"/>
                      </a:schemeClr>
                    </a:solidFill>
                    <a:latin typeface="微软雅黑" panose="020B0503020204020204" pitchFamily="34" charset="-122"/>
                    <a:ea typeface="微软雅黑" panose="020B0503020204020204" pitchFamily="34" charset="-122"/>
                  </a:rPr>
                  <a:t>标题文本预设</a:t>
                </a:r>
              </a:p>
            </p:txBody>
          </p:sp>
        </p:grpSp>
      </p:grpSp>
      <p:grpSp>
        <p:nvGrpSpPr>
          <p:cNvPr id="7" name="组合 6"/>
          <p:cNvGrpSpPr/>
          <p:nvPr/>
        </p:nvGrpSpPr>
        <p:grpSpPr>
          <a:xfrm>
            <a:off x="1319174" y="3327834"/>
            <a:ext cx="2889321" cy="892262"/>
            <a:chOff x="1919536" y="3535572"/>
            <a:chExt cx="3852428" cy="1189683"/>
          </a:xfrm>
        </p:grpSpPr>
        <p:grpSp>
          <p:nvGrpSpPr>
            <p:cNvPr id="8" name="组合 7"/>
            <p:cNvGrpSpPr/>
            <p:nvPr/>
          </p:nvGrpSpPr>
          <p:grpSpPr>
            <a:xfrm>
              <a:off x="4603247" y="3535572"/>
              <a:ext cx="1168717" cy="1189683"/>
              <a:chOff x="4852515" y="3535572"/>
              <a:chExt cx="1168717" cy="1189683"/>
            </a:xfrm>
          </p:grpSpPr>
          <p:sp>
            <p:nvSpPr>
              <p:cNvPr id="12" name="对角圆角矩形 29"/>
              <p:cNvSpPr/>
              <p:nvPr/>
            </p:nvSpPr>
            <p:spPr>
              <a:xfrm rot="16200000">
                <a:off x="4842032" y="3546055"/>
                <a:ext cx="1189683" cy="1168717"/>
              </a:xfrm>
              <a:prstGeom prst="round2DiagRect">
                <a:avLst>
                  <a:gd name="adj1" fmla="val 50000"/>
                  <a:gd name="adj2" fmla="val 0"/>
                </a:avLst>
              </a:prstGeom>
              <a:no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sz="1600">
                  <a:solidFill>
                    <a:schemeClr val="bg1">
                      <a:lumMod val="50000"/>
                    </a:schemeClr>
                  </a:solidFill>
                  <a:latin typeface="微软雅黑" panose="020B0503020204020204" pitchFamily="34" charset="-122"/>
                  <a:ea typeface="微软雅黑" panose="020B0503020204020204" pitchFamily="34" charset="-122"/>
                </a:endParaRPr>
              </a:p>
            </p:txBody>
          </p:sp>
          <p:sp>
            <p:nvSpPr>
              <p:cNvPr id="13" name="对角圆角矩形 30"/>
              <p:cNvSpPr/>
              <p:nvPr/>
            </p:nvSpPr>
            <p:spPr>
              <a:xfrm rot="16200000">
                <a:off x="4949228" y="3639545"/>
                <a:ext cx="997360" cy="979782"/>
              </a:xfrm>
              <a:prstGeom prst="round2DiagRect">
                <a:avLst>
                  <a:gd name="adj1" fmla="val 50000"/>
                  <a:gd name="adj2" fmla="val 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sz="1600">
                  <a:solidFill>
                    <a:schemeClr val="bg1">
                      <a:lumMod val="50000"/>
                    </a:schemeClr>
                  </a:solidFill>
                  <a:latin typeface="微软雅黑" panose="020B0503020204020204" pitchFamily="34" charset="-122"/>
                  <a:ea typeface="微软雅黑" panose="020B0503020204020204" pitchFamily="34" charset="-122"/>
                </a:endParaRPr>
              </a:p>
            </p:txBody>
          </p:sp>
          <p:sp>
            <p:nvSpPr>
              <p:cNvPr id="14" name="任意多边形 31"/>
              <p:cNvSpPr/>
              <p:nvPr/>
            </p:nvSpPr>
            <p:spPr bwMode="auto">
              <a:xfrm rot="10800000" flipV="1">
                <a:off x="5200395" y="3857401"/>
                <a:ext cx="444440" cy="482637"/>
              </a:xfrm>
              <a:custGeom>
                <a:avLst/>
                <a:gdLst/>
                <a:ahLst/>
                <a:cxnLst>
                  <a:cxn ang="0">
                    <a:pos x="55" y="64"/>
                  </a:cxn>
                  <a:cxn ang="0">
                    <a:pos x="0" y="59"/>
                  </a:cxn>
                  <a:cxn ang="0">
                    <a:pos x="4" y="9"/>
                  </a:cxn>
                  <a:cxn ang="0">
                    <a:pos x="9" y="5"/>
                  </a:cxn>
                  <a:cxn ang="0">
                    <a:pos x="17" y="0"/>
                  </a:cxn>
                  <a:cxn ang="0">
                    <a:pos x="23" y="9"/>
                  </a:cxn>
                  <a:cxn ang="0">
                    <a:pos x="36" y="5"/>
                  </a:cxn>
                  <a:cxn ang="0">
                    <a:pos x="44" y="0"/>
                  </a:cxn>
                  <a:cxn ang="0">
                    <a:pos x="50" y="9"/>
                  </a:cxn>
                  <a:cxn ang="0">
                    <a:pos x="59" y="13"/>
                  </a:cxn>
                  <a:cxn ang="0">
                    <a:pos x="15" y="33"/>
                  </a:cxn>
                  <a:cxn ang="0">
                    <a:pos x="4" y="23"/>
                  </a:cxn>
                  <a:cxn ang="0">
                    <a:pos x="15" y="33"/>
                  </a:cxn>
                  <a:cxn ang="0">
                    <a:pos x="15" y="35"/>
                  </a:cxn>
                  <a:cxn ang="0">
                    <a:pos x="4" y="47"/>
                  </a:cxn>
                  <a:cxn ang="0">
                    <a:pos x="15" y="59"/>
                  </a:cxn>
                  <a:cxn ang="0">
                    <a:pos x="4" y="49"/>
                  </a:cxn>
                  <a:cxn ang="0">
                    <a:pos x="15" y="59"/>
                  </a:cxn>
                  <a:cxn ang="0">
                    <a:pos x="17" y="4"/>
                  </a:cxn>
                  <a:cxn ang="0">
                    <a:pos x="13" y="5"/>
                  </a:cxn>
                  <a:cxn ang="0">
                    <a:pos x="15" y="17"/>
                  </a:cxn>
                  <a:cxn ang="0">
                    <a:pos x="18" y="16"/>
                  </a:cxn>
                  <a:cxn ang="0">
                    <a:pos x="28" y="33"/>
                  </a:cxn>
                  <a:cxn ang="0">
                    <a:pos x="17" y="23"/>
                  </a:cxn>
                  <a:cxn ang="0">
                    <a:pos x="28" y="33"/>
                  </a:cxn>
                  <a:cxn ang="0">
                    <a:pos x="28" y="35"/>
                  </a:cxn>
                  <a:cxn ang="0">
                    <a:pos x="17" y="47"/>
                  </a:cxn>
                  <a:cxn ang="0">
                    <a:pos x="28" y="59"/>
                  </a:cxn>
                  <a:cxn ang="0">
                    <a:pos x="17" y="49"/>
                  </a:cxn>
                  <a:cxn ang="0">
                    <a:pos x="28" y="59"/>
                  </a:cxn>
                  <a:cxn ang="0">
                    <a:pos x="42" y="23"/>
                  </a:cxn>
                  <a:cxn ang="0">
                    <a:pos x="31" y="33"/>
                  </a:cxn>
                  <a:cxn ang="0">
                    <a:pos x="42" y="47"/>
                  </a:cxn>
                  <a:cxn ang="0">
                    <a:pos x="31" y="35"/>
                  </a:cxn>
                  <a:cxn ang="0">
                    <a:pos x="42" y="47"/>
                  </a:cxn>
                  <a:cxn ang="0">
                    <a:pos x="42" y="49"/>
                  </a:cxn>
                  <a:cxn ang="0">
                    <a:pos x="31" y="59"/>
                  </a:cxn>
                  <a:cxn ang="0">
                    <a:pos x="45" y="5"/>
                  </a:cxn>
                  <a:cxn ang="0">
                    <a:pos x="42" y="4"/>
                  </a:cxn>
                  <a:cxn ang="0">
                    <a:pos x="41" y="16"/>
                  </a:cxn>
                  <a:cxn ang="0">
                    <a:pos x="44" y="17"/>
                  </a:cxn>
                  <a:cxn ang="0">
                    <a:pos x="45" y="5"/>
                  </a:cxn>
                  <a:cxn ang="0">
                    <a:pos x="55" y="23"/>
                  </a:cxn>
                  <a:cxn ang="0">
                    <a:pos x="44" y="33"/>
                  </a:cxn>
                  <a:cxn ang="0">
                    <a:pos x="55" y="47"/>
                  </a:cxn>
                  <a:cxn ang="0">
                    <a:pos x="44" y="35"/>
                  </a:cxn>
                  <a:cxn ang="0">
                    <a:pos x="55" y="47"/>
                  </a:cxn>
                  <a:cxn ang="0">
                    <a:pos x="55" y="49"/>
                  </a:cxn>
                  <a:cxn ang="0">
                    <a:pos x="44" y="59"/>
                  </a:cxn>
                </a:cxnLst>
                <a:rect l="0" t="0" r="r" b="b"/>
                <a:pathLst>
                  <a:path w="59" h="64">
                    <a:moveTo>
                      <a:pt x="59" y="59"/>
                    </a:moveTo>
                    <a:cubicBezTo>
                      <a:pt x="59" y="62"/>
                      <a:pt x="57" y="64"/>
                      <a:pt x="55" y="64"/>
                    </a:cubicBezTo>
                    <a:cubicBezTo>
                      <a:pt x="4" y="64"/>
                      <a:pt x="4" y="64"/>
                      <a:pt x="4" y="64"/>
                    </a:cubicBezTo>
                    <a:cubicBezTo>
                      <a:pt x="2" y="64"/>
                      <a:pt x="0" y="62"/>
                      <a:pt x="0" y="59"/>
                    </a:cubicBezTo>
                    <a:cubicBezTo>
                      <a:pt x="0" y="13"/>
                      <a:pt x="0" y="13"/>
                      <a:pt x="0" y="13"/>
                    </a:cubicBezTo>
                    <a:cubicBezTo>
                      <a:pt x="0" y="11"/>
                      <a:pt x="2" y="9"/>
                      <a:pt x="4" y="9"/>
                    </a:cubicBezTo>
                    <a:cubicBezTo>
                      <a:pt x="9" y="9"/>
                      <a:pt x="9" y="9"/>
                      <a:pt x="9" y="9"/>
                    </a:cubicBezTo>
                    <a:cubicBezTo>
                      <a:pt x="9" y="5"/>
                      <a:pt x="9" y="5"/>
                      <a:pt x="9" y="5"/>
                    </a:cubicBezTo>
                    <a:cubicBezTo>
                      <a:pt x="9" y="2"/>
                      <a:pt x="11" y="0"/>
                      <a:pt x="15" y="0"/>
                    </a:cubicBezTo>
                    <a:cubicBezTo>
                      <a:pt x="17" y="0"/>
                      <a:pt x="17" y="0"/>
                      <a:pt x="17" y="0"/>
                    </a:cubicBezTo>
                    <a:cubicBezTo>
                      <a:pt x="20" y="0"/>
                      <a:pt x="23" y="2"/>
                      <a:pt x="23" y="5"/>
                    </a:cubicBezTo>
                    <a:cubicBezTo>
                      <a:pt x="23" y="9"/>
                      <a:pt x="23" y="9"/>
                      <a:pt x="23" y="9"/>
                    </a:cubicBezTo>
                    <a:cubicBezTo>
                      <a:pt x="36" y="9"/>
                      <a:pt x="36" y="9"/>
                      <a:pt x="36" y="9"/>
                    </a:cubicBezTo>
                    <a:cubicBezTo>
                      <a:pt x="36" y="5"/>
                      <a:pt x="36" y="5"/>
                      <a:pt x="36" y="5"/>
                    </a:cubicBezTo>
                    <a:cubicBezTo>
                      <a:pt x="36" y="2"/>
                      <a:pt x="39" y="0"/>
                      <a:pt x="42" y="0"/>
                    </a:cubicBezTo>
                    <a:cubicBezTo>
                      <a:pt x="44" y="0"/>
                      <a:pt x="44" y="0"/>
                      <a:pt x="44" y="0"/>
                    </a:cubicBezTo>
                    <a:cubicBezTo>
                      <a:pt x="47" y="0"/>
                      <a:pt x="50" y="2"/>
                      <a:pt x="50" y="5"/>
                    </a:cubicBezTo>
                    <a:cubicBezTo>
                      <a:pt x="50" y="9"/>
                      <a:pt x="50" y="9"/>
                      <a:pt x="50" y="9"/>
                    </a:cubicBezTo>
                    <a:cubicBezTo>
                      <a:pt x="55" y="9"/>
                      <a:pt x="55" y="9"/>
                      <a:pt x="55" y="9"/>
                    </a:cubicBezTo>
                    <a:cubicBezTo>
                      <a:pt x="57" y="9"/>
                      <a:pt x="59" y="11"/>
                      <a:pt x="59" y="13"/>
                    </a:cubicBezTo>
                    <a:lnTo>
                      <a:pt x="59" y="59"/>
                    </a:lnTo>
                    <a:close/>
                    <a:moveTo>
                      <a:pt x="15" y="33"/>
                    </a:moveTo>
                    <a:cubicBezTo>
                      <a:pt x="15" y="23"/>
                      <a:pt x="15" y="23"/>
                      <a:pt x="15" y="23"/>
                    </a:cubicBezTo>
                    <a:cubicBezTo>
                      <a:pt x="4" y="23"/>
                      <a:pt x="4" y="23"/>
                      <a:pt x="4" y="23"/>
                    </a:cubicBezTo>
                    <a:cubicBezTo>
                      <a:pt x="4" y="33"/>
                      <a:pt x="4" y="33"/>
                      <a:pt x="4" y="33"/>
                    </a:cubicBezTo>
                    <a:lnTo>
                      <a:pt x="15" y="33"/>
                    </a:lnTo>
                    <a:close/>
                    <a:moveTo>
                      <a:pt x="15" y="47"/>
                    </a:moveTo>
                    <a:cubicBezTo>
                      <a:pt x="15" y="35"/>
                      <a:pt x="15" y="35"/>
                      <a:pt x="15" y="35"/>
                    </a:cubicBezTo>
                    <a:cubicBezTo>
                      <a:pt x="4" y="35"/>
                      <a:pt x="4" y="35"/>
                      <a:pt x="4" y="35"/>
                    </a:cubicBezTo>
                    <a:cubicBezTo>
                      <a:pt x="4" y="47"/>
                      <a:pt x="4" y="47"/>
                      <a:pt x="4" y="47"/>
                    </a:cubicBezTo>
                    <a:lnTo>
                      <a:pt x="15" y="47"/>
                    </a:lnTo>
                    <a:close/>
                    <a:moveTo>
                      <a:pt x="15" y="59"/>
                    </a:moveTo>
                    <a:cubicBezTo>
                      <a:pt x="15" y="49"/>
                      <a:pt x="15" y="49"/>
                      <a:pt x="15" y="49"/>
                    </a:cubicBezTo>
                    <a:cubicBezTo>
                      <a:pt x="4" y="49"/>
                      <a:pt x="4" y="49"/>
                      <a:pt x="4" y="49"/>
                    </a:cubicBezTo>
                    <a:cubicBezTo>
                      <a:pt x="4" y="59"/>
                      <a:pt x="4" y="59"/>
                      <a:pt x="4" y="59"/>
                    </a:cubicBezTo>
                    <a:lnTo>
                      <a:pt x="15" y="59"/>
                    </a:lnTo>
                    <a:close/>
                    <a:moveTo>
                      <a:pt x="18" y="5"/>
                    </a:moveTo>
                    <a:cubicBezTo>
                      <a:pt x="18" y="5"/>
                      <a:pt x="18" y="4"/>
                      <a:pt x="17" y="4"/>
                    </a:cubicBezTo>
                    <a:cubicBezTo>
                      <a:pt x="15" y="4"/>
                      <a:pt x="15" y="4"/>
                      <a:pt x="15" y="4"/>
                    </a:cubicBezTo>
                    <a:cubicBezTo>
                      <a:pt x="14" y="4"/>
                      <a:pt x="13" y="5"/>
                      <a:pt x="13" y="5"/>
                    </a:cubicBezTo>
                    <a:cubicBezTo>
                      <a:pt x="13" y="16"/>
                      <a:pt x="13" y="16"/>
                      <a:pt x="13" y="16"/>
                    </a:cubicBezTo>
                    <a:cubicBezTo>
                      <a:pt x="13" y="16"/>
                      <a:pt x="14" y="17"/>
                      <a:pt x="15" y="17"/>
                    </a:cubicBezTo>
                    <a:cubicBezTo>
                      <a:pt x="17" y="17"/>
                      <a:pt x="17" y="17"/>
                      <a:pt x="17" y="17"/>
                    </a:cubicBezTo>
                    <a:cubicBezTo>
                      <a:pt x="18" y="17"/>
                      <a:pt x="18" y="16"/>
                      <a:pt x="18" y="16"/>
                    </a:cubicBezTo>
                    <a:lnTo>
                      <a:pt x="18" y="5"/>
                    </a:lnTo>
                    <a:close/>
                    <a:moveTo>
                      <a:pt x="28" y="33"/>
                    </a:moveTo>
                    <a:cubicBezTo>
                      <a:pt x="28" y="23"/>
                      <a:pt x="28" y="23"/>
                      <a:pt x="28" y="23"/>
                    </a:cubicBezTo>
                    <a:cubicBezTo>
                      <a:pt x="17" y="23"/>
                      <a:pt x="17" y="23"/>
                      <a:pt x="17" y="23"/>
                    </a:cubicBezTo>
                    <a:cubicBezTo>
                      <a:pt x="17" y="33"/>
                      <a:pt x="17" y="33"/>
                      <a:pt x="17" y="33"/>
                    </a:cubicBezTo>
                    <a:lnTo>
                      <a:pt x="28" y="33"/>
                    </a:lnTo>
                    <a:close/>
                    <a:moveTo>
                      <a:pt x="28" y="47"/>
                    </a:moveTo>
                    <a:cubicBezTo>
                      <a:pt x="28" y="35"/>
                      <a:pt x="28" y="35"/>
                      <a:pt x="28" y="35"/>
                    </a:cubicBezTo>
                    <a:cubicBezTo>
                      <a:pt x="17" y="35"/>
                      <a:pt x="17" y="35"/>
                      <a:pt x="17" y="35"/>
                    </a:cubicBezTo>
                    <a:cubicBezTo>
                      <a:pt x="17" y="47"/>
                      <a:pt x="17" y="47"/>
                      <a:pt x="17" y="47"/>
                    </a:cubicBezTo>
                    <a:lnTo>
                      <a:pt x="28" y="47"/>
                    </a:lnTo>
                    <a:close/>
                    <a:moveTo>
                      <a:pt x="28" y="59"/>
                    </a:moveTo>
                    <a:cubicBezTo>
                      <a:pt x="28" y="49"/>
                      <a:pt x="28" y="49"/>
                      <a:pt x="28" y="49"/>
                    </a:cubicBezTo>
                    <a:cubicBezTo>
                      <a:pt x="17" y="49"/>
                      <a:pt x="17" y="49"/>
                      <a:pt x="17" y="49"/>
                    </a:cubicBezTo>
                    <a:cubicBezTo>
                      <a:pt x="17" y="59"/>
                      <a:pt x="17" y="59"/>
                      <a:pt x="17" y="59"/>
                    </a:cubicBezTo>
                    <a:lnTo>
                      <a:pt x="28" y="59"/>
                    </a:lnTo>
                    <a:close/>
                    <a:moveTo>
                      <a:pt x="42" y="33"/>
                    </a:moveTo>
                    <a:cubicBezTo>
                      <a:pt x="42" y="23"/>
                      <a:pt x="42" y="23"/>
                      <a:pt x="42" y="23"/>
                    </a:cubicBezTo>
                    <a:cubicBezTo>
                      <a:pt x="31" y="23"/>
                      <a:pt x="31" y="23"/>
                      <a:pt x="31" y="23"/>
                    </a:cubicBezTo>
                    <a:cubicBezTo>
                      <a:pt x="31" y="33"/>
                      <a:pt x="31" y="33"/>
                      <a:pt x="31" y="33"/>
                    </a:cubicBezTo>
                    <a:lnTo>
                      <a:pt x="42" y="33"/>
                    </a:lnTo>
                    <a:close/>
                    <a:moveTo>
                      <a:pt x="42" y="47"/>
                    </a:moveTo>
                    <a:cubicBezTo>
                      <a:pt x="42" y="35"/>
                      <a:pt x="42" y="35"/>
                      <a:pt x="42" y="35"/>
                    </a:cubicBezTo>
                    <a:cubicBezTo>
                      <a:pt x="31" y="35"/>
                      <a:pt x="31" y="35"/>
                      <a:pt x="31" y="35"/>
                    </a:cubicBezTo>
                    <a:cubicBezTo>
                      <a:pt x="31" y="47"/>
                      <a:pt x="31" y="47"/>
                      <a:pt x="31" y="47"/>
                    </a:cubicBezTo>
                    <a:lnTo>
                      <a:pt x="42" y="47"/>
                    </a:lnTo>
                    <a:close/>
                    <a:moveTo>
                      <a:pt x="42" y="59"/>
                    </a:moveTo>
                    <a:cubicBezTo>
                      <a:pt x="42" y="49"/>
                      <a:pt x="42" y="49"/>
                      <a:pt x="42" y="49"/>
                    </a:cubicBezTo>
                    <a:cubicBezTo>
                      <a:pt x="31" y="49"/>
                      <a:pt x="31" y="49"/>
                      <a:pt x="31" y="49"/>
                    </a:cubicBezTo>
                    <a:cubicBezTo>
                      <a:pt x="31" y="59"/>
                      <a:pt x="31" y="59"/>
                      <a:pt x="31" y="59"/>
                    </a:cubicBezTo>
                    <a:lnTo>
                      <a:pt x="42" y="59"/>
                    </a:lnTo>
                    <a:close/>
                    <a:moveTo>
                      <a:pt x="45" y="5"/>
                    </a:moveTo>
                    <a:cubicBezTo>
                      <a:pt x="45" y="5"/>
                      <a:pt x="45" y="4"/>
                      <a:pt x="44" y="4"/>
                    </a:cubicBezTo>
                    <a:cubicBezTo>
                      <a:pt x="42" y="4"/>
                      <a:pt x="42" y="4"/>
                      <a:pt x="42" y="4"/>
                    </a:cubicBezTo>
                    <a:cubicBezTo>
                      <a:pt x="41" y="4"/>
                      <a:pt x="41" y="5"/>
                      <a:pt x="41" y="5"/>
                    </a:cubicBezTo>
                    <a:cubicBezTo>
                      <a:pt x="41" y="16"/>
                      <a:pt x="41" y="16"/>
                      <a:pt x="41" y="16"/>
                    </a:cubicBezTo>
                    <a:cubicBezTo>
                      <a:pt x="41" y="16"/>
                      <a:pt x="41" y="17"/>
                      <a:pt x="42" y="17"/>
                    </a:cubicBezTo>
                    <a:cubicBezTo>
                      <a:pt x="44" y="17"/>
                      <a:pt x="44" y="17"/>
                      <a:pt x="44" y="17"/>
                    </a:cubicBezTo>
                    <a:cubicBezTo>
                      <a:pt x="45" y="17"/>
                      <a:pt x="45" y="16"/>
                      <a:pt x="45" y="16"/>
                    </a:cubicBezTo>
                    <a:lnTo>
                      <a:pt x="45" y="5"/>
                    </a:lnTo>
                    <a:close/>
                    <a:moveTo>
                      <a:pt x="55" y="33"/>
                    </a:moveTo>
                    <a:cubicBezTo>
                      <a:pt x="55" y="23"/>
                      <a:pt x="55" y="23"/>
                      <a:pt x="55" y="23"/>
                    </a:cubicBezTo>
                    <a:cubicBezTo>
                      <a:pt x="44" y="23"/>
                      <a:pt x="44" y="23"/>
                      <a:pt x="44" y="23"/>
                    </a:cubicBezTo>
                    <a:cubicBezTo>
                      <a:pt x="44" y="33"/>
                      <a:pt x="44" y="33"/>
                      <a:pt x="44" y="33"/>
                    </a:cubicBezTo>
                    <a:lnTo>
                      <a:pt x="55" y="33"/>
                    </a:lnTo>
                    <a:close/>
                    <a:moveTo>
                      <a:pt x="55" y="47"/>
                    </a:moveTo>
                    <a:cubicBezTo>
                      <a:pt x="55" y="35"/>
                      <a:pt x="55" y="35"/>
                      <a:pt x="55" y="35"/>
                    </a:cubicBezTo>
                    <a:cubicBezTo>
                      <a:pt x="44" y="35"/>
                      <a:pt x="44" y="35"/>
                      <a:pt x="44" y="35"/>
                    </a:cubicBezTo>
                    <a:cubicBezTo>
                      <a:pt x="44" y="47"/>
                      <a:pt x="44" y="47"/>
                      <a:pt x="44" y="47"/>
                    </a:cubicBezTo>
                    <a:lnTo>
                      <a:pt x="55" y="47"/>
                    </a:lnTo>
                    <a:close/>
                    <a:moveTo>
                      <a:pt x="55" y="59"/>
                    </a:moveTo>
                    <a:cubicBezTo>
                      <a:pt x="55" y="49"/>
                      <a:pt x="55" y="49"/>
                      <a:pt x="55" y="49"/>
                    </a:cubicBezTo>
                    <a:cubicBezTo>
                      <a:pt x="44" y="49"/>
                      <a:pt x="44" y="49"/>
                      <a:pt x="44" y="49"/>
                    </a:cubicBezTo>
                    <a:cubicBezTo>
                      <a:pt x="44" y="59"/>
                      <a:pt x="44" y="59"/>
                      <a:pt x="44" y="59"/>
                    </a:cubicBezTo>
                    <a:lnTo>
                      <a:pt x="55" y="59"/>
                    </a:lnTo>
                    <a:close/>
                  </a:path>
                </a:pathLst>
              </a:custGeom>
              <a:solidFill>
                <a:schemeClr val="bg1"/>
              </a:solidFill>
              <a:ln w="9525">
                <a:noFill/>
                <a:round/>
              </a:ln>
            </p:spPr>
            <p:txBody>
              <a:bodyPr anchor="ctr"/>
              <a:lstStyle/>
              <a:p>
                <a:pPr algn="ctr"/>
                <a:endParaRPr sz="1600">
                  <a:solidFill>
                    <a:schemeClr val="bg1">
                      <a:lumMod val="50000"/>
                    </a:schemeClr>
                  </a:solidFill>
                  <a:latin typeface="微软雅黑" panose="020B0503020204020204" pitchFamily="34" charset="-122"/>
                  <a:ea typeface="微软雅黑" panose="020B0503020204020204" pitchFamily="34" charset="-122"/>
                </a:endParaRPr>
              </a:p>
            </p:txBody>
          </p:sp>
        </p:grpSp>
        <p:grpSp>
          <p:nvGrpSpPr>
            <p:cNvPr id="9" name="组合 8"/>
            <p:cNvGrpSpPr/>
            <p:nvPr/>
          </p:nvGrpSpPr>
          <p:grpSpPr>
            <a:xfrm>
              <a:off x="1919536" y="3684594"/>
              <a:ext cx="2639700" cy="891638"/>
              <a:chOff x="1918379" y="1734048"/>
              <a:chExt cx="2348822" cy="891638"/>
            </a:xfrm>
          </p:grpSpPr>
          <p:sp>
            <p:nvSpPr>
              <p:cNvPr id="10" name="文本框 14"/>
              <p:cNvSpPr txBox="1"/>
              <p:nvPr/>
            </p:nvSpPr>
            <p:spPr>
              <a:xfrm>
                <a:off x="1918379" y="2071688"/>
                <a:ext cx="2348822" cy="553998"/>
              </a:xfrm>
              <a:prstGeom prst="rect">
                <a:avLst/>
              </a:prstGeom>
              <a:noFill/>
            </p:spPr>
            <p:txBody>
              <a:bodyPr wrap="square" rIns="360000" anchor="t" anchorCtr="0">
                <a:normAutofit/>
              </a:bodyPr>
              <a:lstStyle/>
              <a:p>
                <a:pPr algn="r">
                  <a:lnSpc>
                    <a:spcPct val="120000"/>
                  </a:lnSpc>
                </a:pPr>
                <a:r>
                  <a:rPr lang="zh-CN" altLang="en-US" sz="800">
                    <a:solidFill>
                      <a:schemeClr val="bg1">
                        <a:lumMod val="50000"/>
                      </a:schemeClr>
                    </a:solidFill>
                    <a:latin typeface="微软雅黑" panose="020B0503020204020204" pitchFamily="34" charset="-122"/>
                    <a:ea typeface="微软雅黑" panose="020B0503020204020204" pitchFamily="34" charset="-122"/>
                  </a:rPr>
                  <a:t>此部分内容作为文字排版占位显示 （建议使用主题字体）</a:t>
                </a:r>
              </a:p>
            </p:txBody>
          </p:sp>
          <p:sp>
            <p:nvSpPr>
              <p:cNvPr id="11" name="矩形 10"/>
              <p:cNvSpPr/>
              <p:nvPr/>
            </p:nvSpPr>
            <p:spPr>
              <a:xfrm>
                <a:off x="2985227" y="1734048"/>
                <a:ext cx="1281974" cy="323165"/>
              </a:xfrm>
              <a:prstGeom prst="rect">
                <a:avLst/>
              </a:prstGeom>
            </p:spPr>
            <p:txBody>
              <a:bodyPr wrap="none" lIns="0" tIns="0" rIns="360000" bIns="0" anchor="b" anchorCtr="0">
                <a:normAutofit/>
              </a:bodyPr>
              <a:lstStyle/>
              <a:p>
                <a:pPr algn="r"/>
                <a:r>
                  <a:rPr lang="zh-CN" altLang="en-US" sz="1200" b="1">
                    <a:solidFill>
                      <a:schemeClr val="bg1">
                        <a:lumMod val="50000"/>
                      </a:schemeClr>
                    </a:solidFill>
                    <a:latin typeface="微软雅黑" panose="020B0503020204020204" pitchFamily="34" charset="-122"/>
                    <a:ea typeface="微软雅黑" panose="020B0503020204020204" pitchFamily="34" charset="-122"/>
                  </a:rPr>
                  <a:t>标题文本预设</a:t>
                </a:r>
              </a:p>
            </p:txBody>
          </p:sp>
        </p:grpSp>
      </p:grpSp>
    </p:spTree>
  </p:cSld>
  <p:clrMapOvr>
    <a:masterClrMapping/>
  </p:clrMapOvr>
  <mc:AlternateContent xmlns:mc="http://schemas.openxmlformats.org/markup-compatibility/2006" xmlns:p14="http://schemas.microsoft.com/office/powerpoint/2010/main">
    <mc:Choice Requires="p14">
      <p:transition spd="slow" p14:dur="1250" advClick="0" advTm="0">
        <p14:honeycomb/>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4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Horizontal)">
                                      <p:cBhvr>
                                        <p:cTn id="7" dur="500"/>
                                        <p:tgtEl>
                                          <p:spTgt spid="4"/>
                                        </p:tgtEl>
                                      </p:cBhvr>
                                    </p:animEffect>
                                  </p:childTnLst>
                                </p:cTn>
                              </p:par>
                            </p:childTnLst>
                          </p:cTn>
                        </p:par>
                        <p:par>
                          <p:cTn id="8" fill="hold">
                            <p:stCondLst>
                              <p:cond delay="500"/>
                            </p:stCondLst>
                            <p:childTnLst>
                              <p:par>
                                <p:cTn id="9" presetID="31"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1000" fill="hold"/>
                                        <p:tgtEl>
                                          <p:spTgt spid="5"/>
                                        </p:tgtEl>
                                        <p:attrNameLst>
                                          <p:attrName>ppt_w</p:attrName>
                                        </p:attrNameLst>
                                      </p:cBhvr>
                                      <p:tavLst>
                                        <p:tav tm="0">
                                          <p:val>
                                            <p:fltVal val="0"/>
                                          </p:val>
                                        </p:tav>
                                        <p:tav tm="100000">
                                          <p:val>
                                            <p:strVal val="#ppt_w"/>
                                          </p:val>
                                        </p:tav>
                                      </p:tavLst>
                                    </p:anim>
                                    <p:anim calcmode="lin" valueType="num">
                                      <p:cBhvr>
                                        <p:cTn id="12" dur="1000" fill="hold"/>
                                        <p:tgtEl>
                                          <p:spTgt spid="5"/>
                                        </p:tgtEl>
                                        <p:attrNameLst>
                                          <p:attrName>ppt_h</p:attrName>
                                        </p:attrNameLst>
                                      </p:cBhvr>
                                      <p:tavLst>
                                        <p:tav tm="0">
                                          <p:val>
                                            <p:fltVal val="0"/>
                                          </p:val>
                                        </p:tav>
                                        <p:tav tm="100000">
                                          <p:val>
                                            <p:strVal val="#ppt_h"/>
                                          </p:val>
                                        </p:tav>
                                      </p:tavLst>
                                    </p:anim>
                                    <p:anim calcmode="lin" valueType="num">
                                      <p:cBhvr>
                                        <p:cTn id="13" dur="1000" fill="hold"/>
                                        <p:tgtEl>
                                          <p:spTgt spid="5"/>
                                        </p:tgtEl>
                                        <p:attrNameLst>
                                          <p:attrName>style.rotation</p:attrName>
                                        </p:attrNameLst>
                                      </p:cBhvr>
                                      <p:tavLst>
                                        <p:tav tm="0">
                                          <p:val>
                                            <p:fltVal val="90"/>
                                          </p:val>
                                        </p:tav>
                                        <p:tav tm="100000">
                                          <p:val>
                                            <p:fltVal val="0"/>
                                          </p:val>
                                        </p:tav>
                                      </p:tavLst>
                                    </p:anim>
                                    <p:animEffect transition="in" filter="fade">
                                      <p:cBhvr>
                                        <p:cTn id="14" dur="1000"/>
                                        <p:tgtEl>
                                          <p:spTgt spid="5"/>
                                        </p:tgtEl>
                                      </p:cBhvr>
                                    </p:animEffect>
                                  </p:childTnLst>
                                </p:cTn>
                              </p:par>
                              <p:par>
                                <p:cTn id="15" presetID="31"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1000" fill="hold"/>
                                        <p:tgtEl>
                                          <p:spTgt spid="7"/>
                                        </p:tgtEl>
                                        <p:attrNameLst>
                                          <p:attrName>ppt_w</p:attrName>
                                        </p:attrNameLst>
                                      </p:cBhvr>
                                      <p:tavLst>
                                        <p:tav tm="0">
                                          <p:val>
                                            <p:fltVal val="0"/>
                                          </p:val>
                                        </p:tav>
                                        <p:tav tm="100000">
                                          <p:val>
                                            <p:strVal val="#ppt_w"/>
                                          </p:val>
                                        </p:tav>
                                      </p:tavLst>
                                    </p:anim>
                                    <p:anim calcmode="lin" valueType="num">
                                      <p:cBhvr>
                                        <p:cTn id="18" dur="1000" fill="hold"/>
                                        <p:tgtEl>
                                          <p:spTgt spid="7"/>
                                        </p:tgtEl>
                                        <p:attrNameLst>
                                          <p:attrName>ppt_h</p:attrName>
                                        </p:attrNameLst>
                                      </p:cBhvr>
                                      <p:tavLst>
                                        <p:tav tm="0">
                                          <p:val>
                                            <p:fltVal val="0"/>
                                          </p:val>
                                        </p:tav>
                                        <p:tav tm="100000">
                                          <p:val>
                                            <p:strVal val="#ppt_h"/>
                                          </p:val>
                                        </p:tav>
                                      </p:tavLst>
                                    </p:anim>
                                    <p:anim calcmode="lin" valueType="num">
                                      <p:cBhvr>
                                        <p:cTn id="19" dur="1000" fill="hold"/>
                                        <p:tgtEl>
                                          <p:spTgt spid="7"/>
                                        </p:tgtEl>
                                        <p:attrNameLst>
                                          <p:attrName>style.rotation</p:attrName>
                                        </p:attrNameLst>
                                      </p:cBhvr>
                                      <p:tavLst>
                                        <p:tav tm="0">
                                          <p:val>
                                            <p:fltVal val="90"/>
                                          </p:val>
                                        </p:tav>
                                        <p:tav tm="100000">
                                          <p:val>
                                            <p:fltVal val="0"/>
                                          </p:val>
                                        </p:tav>
                                      </p:tavLst>
                                    </p:anim>
                                    <p:animEffect transition="in" filter="fade">
                                      <p:cBhvr>
                                        <p:cTn id="20" dur="1000"/>
                                        <p:tgtEl>
                                          <p:spTgt spid="7"/>
                                        </p:tgtEl>
                                      </p:cBhvr>
                                    </p:animEffect>
                                  </p:childTnLst>
                                </p:cTn>
                              </p:par>
                              <p:par>
                                <p:cTn id="21" presetID="31" presetClass="entr" presetSubtype="0"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p:cTn id="23" dur="1000" fill="hold"/>
                                        <p:tgtEl>
                                          <p:spTgt spid="6"/>
                                        </p:tgtEl>
                                        <p:attrNameLst>
                                          <p:attrName>ppt_w</p:attrName>
                                        </p:attrNameLst>
                                      </p:cBhvr>
                                      <p:tavLst>
                                        <p:tav tm="0">
                                          <p:val>
                                            <p:fltVal val="0"/>
                                          </p:val>
                                        </p:tav>
                                        <p:tav tm="100000">
                                          <p:val>
                                            <p:strVal val="#ppt_w"/>
                                          </p:val>
                                        </p:tav>
                                      </p:tavLst>
                                    </p:anim>
                                    <p:anim calcmode="lin" valueType="num">
                                      <p:cBhvr>
                                        <p:cTn id="24" dur="1000" fill="hold"/>
                                        <p:tgtEl>
                                          <p:spTgt spid="6"/>
                                        </p:tgtEl>
                                        <p:attrNameLst>
                                          <p:attrName>ppt_h</p:attrName>
                                        </p:attrNameLst>
                                      </p:cBhvr>
                                      <p:tavLst>
                                        <p:tav tm="0">
                                          <p:val>
                                            <p:fltVal val="0"/>
                                          </p:val>
                                        </p:tav>
                                        <p:tav tm="100000">
                                          <p:val>
                                            <p:strVal val="#ppt_h"/>
                                          </p:val>
                                        </p:tav>
                                      </p:tavLst>
                                    </p:anim>
                                    <p:anim calcmode="lin" valueType="num">
                                      <p:cBhvr>
                                        <p:cTn id="25" dur="1000" fill="hold"/>
                                        <p:tgtEl>
                                          <p:spTgt spid="6"/>
                                        </p:tgtEl>
                                        <p:attrNameLst>
                                          <p:attrName>style.rotation</p:attrName>
                                        </p:attrNameLst>
                                      </p:cBhvr>
                                      <p:tavLst>
                                        <p:tav tm="0">
                                          <p:val>
                                            <p:fltVal val="90"/>
                                          </p:val>
                                        </p:tav>
                                        <p:tav tm="100000">
                                          <p:val>
                                            <p:fltVal val="0"/>
                                          </p:val>
                                        </p:tav>
                                      </p:tavLst>
                                    </p:anim>
                                    <p:animEffect transition="in" filter="fade">
                                      <p:cBhvr>
                                        <p:cTn id="26"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5"/>
          <p:cNvGrpSpPr/>
          <p:nvPr/>
        </p:nvGrpSpPr>
        <p:grpSpPr>
          <a:xfrm>
            <a:off x="2156276" y="961330"/>
            <a:ext cx="4831451" cy="1805194"/>
            <a:chOff x="0" y="0"/>
            <a:chExt cx="12883866" cy="4813849"/>
          </a:xfrm>
        </p:grpSpPr>
        <p:sp>
          <p:nvSpPr>
            <p:cNvPr id="26" name="Freeform: Shape 6"/>
            <p:cNvSpPr/>
            <p:nvPr/>
          </p:nvSpPr>
          <p:spPr>
            <a:xfrm>
              <a:off x="9553893" y="0"/>
              <a:ext cx="1810951" cy="1801447"/>
            </a:xfrm>
            <a:custGeom>
              <a:avLst/>
              <a:gdLst/>
              <a:ahLst/>
              <a:cxnLst>
                <a:cxn ang="0">
                  <a:pos x="wd2" y="hd2"/>
                </a:cxn>
                <a:cxn ang="5400000">
                  <a:pos x="wd2" y="hd2"/>
                </a:cxn>
                <a:cxn ang="10800000">
                  <a:pos x="wd2" y="hd2"/>
                </a:cxn>
                <a:cxn ang="16200000">
                  <a:pos x="wd2" y="hd2"/>
                </a:cxn>
              </a:cxnLst>
              <a:rect l="0" t="0" r="r" b="b"/>
              <a:pathLst>
                <a:path w="21600" h="21600" extrusionOk="0">
                  <a:moveTo>
                    <a:pt x="10856" y="0"/>
                  </a:moveTo>
                  <a:cubicBezTo>
                    <a:pt x="10838" y="0"/>
                    <a:pt x="10819" y="1"/>
                    <a:pt x="10800" y="2"/>
                  </a:cubicBezTo>
                  <a:cubicBezTo>
                    <a:pt x="10781" y="1"/>
                    <a:pt x="10762" y="0"/>
                    <a:pt x="10744" y="0"/>
                  </a:cubicBezTo>
                  <a:cubicBezTo>
                    <a:pt x="4810" y="0"/>
                    <a:pt x="0" y="4835"/>
                    <a:pt x="0" y="10800"/>
                  </a:cubicBezTo>
                  <a:cubicBezTo>
                    <a:pt x="0" y="16765"/>
                    <a:pt x="4810" y="21600"/>
                    <a:pt x="10744" y="21600"/>
                  </a:cubicBezTo>
                  <a:cubicBezTo>
                    <a:pt x="10762" y="21600"/>
                    <a:pt x="10781" y="21599"/>
                    <a:pt x="10800" y="21598"/>
                  </a:cubicBezTo>
                  <a:cubicBezTo>
                    <a:pt x="10819" y="21599"/>
                    <a:pt x="10838" y="21600"/>
                    <a:pt x="10856" y="21600"/>
                  </a:cubicBezTo>
                  <a:cubicBezTo>
                    <a:pt x="16789" y="21600"/>
                    <a:pt x="21600" y="16765"/>
                    <a:pt x="21600" y="10800"/>
                  </a:cubicBezTo>
                  <a:cubicBezTo>
                    <a:pt x="21600" y="4835"/>
                    <a:pt x="16789" y="0"/>
                    <a:pt x="10856" y="0"/>
                  </a:cubicBezTo>
                  <a:close/>
                </a:path>
              </a:pathLst>
            </a:custGeom>
            <a:solidFill>
              <a:schemeClr val="accent1"/>
            </a:solidFill>
            <a:ln w="12700" cap="flat">
              <a:noFill/>
              <a:miter lim="400000"/>
            </a:ln>
            <a:effectLst/>
          </p:spPr>
          <p:txBody>
            <a:bodyPr anchor="ctr"/>
            <a:lstStyle/>
            <a:p>
              <a:pPr algn="ctr"/>
              <a:endParaRPr/>
            </a:p>
          </p:txBody>
        </p:sp>
        <p:sp>
          <p:nvSpPr>
            <p:cNvPr id="27" name="Freeform: Shape 7"/>
            <p:cNvSpPr/>
            <p:nvPr/>
          </p:nvSpPr>
          <p:spPr>
            <a:xfrm>
              <a:off x="8025887" y="2106795"/>
              <a:ext cx="2087488" cy="1576733"/>
            </a:xfrm>
            <a:custGeom>
              <a:avLst/>
              <a:gdLst/>
              <a:ahLst/>
              <a:cxnLst>
                <a:cxn ang="0">
                  <a:pos x="wd2" y="hd2"/>
                </a:cxn>
                <a:cxn ang="5400000">
                  <a:pos x="wd2" y="hd2"/>
                </a:cxn>
                <a:cxn ang="10800000">
                  <a:pos x="wd2" y="hd2"/>
                </a:cxn>
                <a:cxn ang="16200000">
                  <a:pos x="wd2" y="hd2"/>
                </a:cxn>
              </a:cxnLst>
              <a:rect l="0" t="0" r="r" b="b"/>
              <a:pathLst>
                <a:path w="21600" h="21600" extrusionOk="0">
                  <a:moveTo>
                    <a:pt x="637" y="21600"/>
                  </a:moveTo>
                  <a:cubicBezTo>
                    <a:pt x="425" y="21600"/>
                    <a:pt x="213" y="21596"/>
                    <a:pt x="0" y="21588"/>
                  </a:cubicBezTo>
                  <a:lnTo>
                    <a:pt x="168" y="13486"/>
                  </a:lnTo>
                  <a:cubicBezTo>
                    <a:pt x="11153" y="13885"/>
                    <a:pt x="15974" y="139"/>
                    <a:pt x="16022" y="0"/>
                  </a:cubicBezTo>
                  <a:lnTo>
                    <a:pt x="21600" y="3340"/>
                  </a:lnTo>
                  <a:cubicBezTo>
                    <a:pt x="21534" y="3534"/>
                    <a:pt x="19936" y="8150"/>
                    <a:pt x="16542" y="12647"/>
                  </a:cubicBezTo>
                  <a:cubicBezTo>
                    <a:pt x="12114" y="18515"/>
                    <a:pt x="6626" y="21600"/>
                    <a:pt x="637" y="21600"/>
                  </a:cubicBezTo>
                  <a:close/>
                </a:path>
              </a:pathLst>
            </a:custGeom>
            <a:solidFill>
              <a:schemeClr val="accent1"/>
            </a:solidFill>
            <a:ln w="12700" cap="flat">
              <a:noFill/>
              <a:miter lim="400000"/>
            </a:ln>
            <a:effectLst/>
          </p:spPr>
          <p:txBody>
            <a:bodyPr anchor="ctr"/>
            <a:lstStyle/>
            <a:p>
              <a:pPr algn="ctr"/>
              <a:endParaRPr/>
            </a:p>
          </p:txBody>
        </p:sp>
        <p:sp>
          <p:nvSpPr>
            <p:cNvPr id="28" name="Freeform: Shape 8"/>
            <p:cNvSpPr/>
            <p:nvPr/>
          </p:nvSpPr>
          <p:spPr>
            <a:xfrm>
              <a:off x="10796362" y="2114512"/>
              <a:ext cx="2087504" cy="1577758"/>
            </a:xfrm>
            <a:custGeom>
              <a:avLst/>
              <a:gdLst/>
              <a:ahLst/>
              <a:cxnLst>
                <a:cxn ang="0">
                  <a:pos x="wd2" y="hd2"/>
                </a:cxn>
                <a:cxn ang="5400000">
                  <a:pos x="wd2" y="hd2"/>
                </a:cxn>
                <a:cxn ang="10800000">
                  <a:pos x="wd2" y="hd2"/>
                </a:cxn>
                <a:cxn ang="16200000">
                  <a:pos x="wd2" y="hd2"/>
                </a:cxn>
              </a:cxnLst>
              <a:rect l="0" t="0" r="r" b="b"/>
              <a:pathLst>
                <a:path w="21600" h="21600" extrusionOk="0">
                  <a:moveTo>
                    <a:pt x="20963" y="21600"/>
                  </a:moveTo>
                  <a:cubicBezTo>
                    <a:pt x="14974" y="21600"/>
                    <a:pt x="9487" y="18518"/>
                    <a:pt x="5058" y="12653"/>
                  </a:cubicBezTo>
                  <a:cubicBezTo>
                    <a:pt x="1664" y="8159"/>
                    <a:pt x="66" y="3546"/>
                    <a:pt x="0" y="3352"/>
                  </a:cubicBezTo>
                  <a:lnTo>
                    <a:pt x="2789" y="1684"/>
                  </a:lnTo>
                  <a:lnTo>
                    <a:pt x="5573" y="0"/>
                  </a:lnTo>
                  <a:cubicBezTo>
                    <a:pt x="5586" y="36"/>
                    <a:pt x="6866" y="3653"/>
                    <a:pt x="9529" y="7112"/>
                  </a:cubicBezTo>
                  <a:cubicBezTo>
                    <a:pt x="12916" y="11509"/>
                    <a:pt x="16923" y="13655"/>
                    <a:pt x="21432" y="13491"/>
                  </a:cubicBezTo>
                  <a:lnTo>
                    <a:pt x="21600" y="21589"/>
                  </a:lnTo>
                  <a:cubicBezTo>
                    <a:pt x="21387" y="21596"/>
                    <a:pt x="21175" y="21600"/>
                    <a:pt x="20963" y="21600"/>
                  </a:cubicBezTo>
                  <a:close/>
                </a:path>
              </a:pathLst>
            </a:custGeom>
            <a:solidFill>
              <a:schemeClr val="accent1"/>
            </a:solidFill>
            <a:ln w="12700" cap="flat">
              <a:noFill/>
              <a:miter lim="400000"/>
            </a:ln>
            <a:effectLst/>
          </p:spPr>
          <p:txBody>
            <a:bodyPr anchor="ctr"/>
            <a:lstStyle/>
            <a:p>
              <a:pPr algn="ctr"/>
              <a:endParaRPr/>
            </a:p>
          </p:txBody>
        </p:sp>
        <p:sp>
          <p:nvSpPr>
            <p:cNvPr id="29" name="Freeform: Shape 9"/>
            <p:cNvSpPr/>
            <p:nvPr/>
          </p:nvSpPr>
          <p:spPr>
            <a:xfrm>
              <a:off x="4120984" y="0"/>
              <a:ext cx="1810928" cy="1801447"/>
            </a:xfrm>
            <a:custGeom>
              <a:avLst/>
              <a:gdLst/>
              <a:ahLst/>
              <a:cxnLst>
                <a:cxn ang="0">
                  <a:pos x="wd2" y="hd2"/>
                </a:cxn>
                <a:cxn ang="5400000">
                  <a:pos x="wd2" y="hd2"/>
                </a:cxn>
                <a:cxn ang="10800000">
                  <a:pos x="wd2" y="hd2"/>
                </a:cxn>
                <a:cxn ang="16200000">
                  <a:pos x="wd2" y="hd2"/>
                </a:cxn>
              </a:cxnLst>
              <a:rect l="0" t="0" r="r" b="b"/>
              <a:pathLst>
                <a:path w="21600" h="21600" extrusionOk="0">
                  <a:moveTo>
                    <a:pt x="10857" y="0"/>
                  </a:moveTo>
                  <a:cubicBezTo>
                    <a:pt x="10838" y="0"/>
                    <a:pt x="10819" y="1"/>
                    <a:pt x="10800" y="2"/>
                  </a:cubicBezTo>
                  <a:cubicBezTo>
                    <a:pt x="10781" y="1"/>
                    <a:pt x="10762" y="0"/>
                    <a:pt x="10743" y="0"/>
                  </a:cubicBezTo>
                  <a:cubicBezTo>
                    <a:pt x="4810" y="0"/>
                    <a:pt x="0" y="4835"/>
                    <a:pt x="0" y="10800"/>
                  </a:cubicBezTo>
                  <a:cubicBezTo>
                    <a:pt x="0" y="16765"/>
                    <a:pt x="4810" y="21600"/>
                    <a:pt x="10743" y="21600"/>
                  </a:cubicBezTo>
                  <a:cubicBezTo>
                    <a:pt x="10762" y="21600"/>
                    <a:pt x="10781" y="21599"/>
                    <a:pt x="10800" y="21598"/>
                  </a:cubicBezTo>
                  <a:cubicBezTo>
                    <a:pt x="10819" y="21599"/>
                    <a:pt x="10838" y="21600"/>
                    <a:pt x="10857" y="21600"/>
                  </a:cubicBezTo>
                  <a:cubicBezTo>
                    <a:pt x="16790" y="21600"/>
                    <a:pt x="21600" y="16765"/>
                    <a:pt x="21600" y="10800"/>
                  </a:cubicBezTo>
                  <a:cubicBezTo>
                    <a:pt x="21600" y="4835"/>
                    <a:pt x="16790" y="0"/>
                    <a:pt x="10857" y="0"/>
                  </a:cubicBezTo>
                  <a:close/>
                </a:path>
              </a:pathLst>
            </a:custGeom>
            <a:solidFill>
              <a:schemeClr val="accent3"/>
            </a:solidFill>
            <a:ln w="12700" cap="flat">
              <a:noFill/>
              <a:miter lim="400000"/>
            </a:ln>
            <a:effectLst/>
          </p:spPr>
          <p:txBody>
            <a:bodyPr anchor="ctr"/>
            <a:lstStyle/>
            <a:p>
              <a:pPr algn="ctr"/>
              <a:endParaRPr/>
            </a:p>
          </p:txBody>
        </p:sp>
        <p:sp>
          <p:nvSpPr>
            <p:cNvPr id="30" name="Freeform: Shape 10"/>
            <p:cNvSpPr/>
            <p:nvPr/>
          </p:nvSpPr>
          <p:spPr>
            <a:xfrm>
              <a:off x="2600696" y="2106795"/>
              <a:ext cx="2087511" cy="1576733"/>
            </a:xfrm>
            <a:custGeom>
              <a:avLst/>
              <a:gdLst/>
              <a:ahLst/>
              <a:cxnLst>
                <a:cxn ang="0">
                  <a:pos x="wd2" y="hd2"/>
                </a:cxn>
                <a:cxn ang="5400000">
                  <a:pos x="wd2" y="hd2"/>
                </a:cxn>
                <a:cxn ang="10800000">
                  <a:pos x="wd2" y="hd2"/>
                </a:cxn>
                <a:cxn ang="16200000">
                  <a:pos x="wd2" y="hd2"/>
                </a:cxn>
              </a:cxnLst>
              <a:rect l="0" t="0" r="r" b="b"/>
              <a:pathLst>
                <a:path w="21600" h="21600" extrusionOk="0">
                  <a:moveTo>
                    <a:pt x="637" y="21600"/>
                  </a:moveTo>
                  <a:cubicBezTo>
                    <a:pt x="425" y="21600"/>
                    <a:pt x="213" y="21596"/>
                    <a:pt x="0" y="21588"/>
                  </a:cubicBezTo>
                  <a:lnTo>
                    <a:pt x="168" y="13486"/>
                  </a:lnTo>
                  <a:cubicBezTo>
                    <a:pt x="11154" y="13885"/>
                    <a:pt x="15974" y="139"/>
                    <a:pt x="16022" y="0"/>
                  </a:cubicBezTo>
                  <a:lnTo>
                    <a:pt x="21600" y="3340"/>
                  </a:lnTo>
                  <a:cubicBezTo>
                    <a:pt x="21534" y="3534"/>
                    <a:pt x="19936" y="8150"/>
                    <a:pt x="16542" y="12647"/>
                  </a:cubicBezTo>
                  <a:cubicBezTo>
                    <a:pt x="12114" y="18515"/>
                    <a:pt x="6626" y="21600"/>
                    <a:pt x="637" y="21600"/>
                  </a:cubicBezTo>
                  <a:close/>
                </a:path>
              </a:pathLst>
            </a:custGeom>
            <a:solidFill>
              <a:schemeClr val="accent3"/>
            </a:solidFill>
            <a:ln w="12700" cap="flat">
              <a:noFill/>
              <a:miter lim="400000"/>
            </a:ln>
            <a:effectLst/>
          </p:spPr>
          <p:txBody>
            <a:bodyPr anchor="ctr"/>
            <a:lstStyle/>
            <a:p>
              <a:pPr algn="ctr"/>
              <a:endParaRPr/>
            </a:p>
          </p:txBody>
        </p:sp>
        <p:sp>
          <p:nvSpPr>
            <p:cNvPr id="31" name="Freeform: Shape 11"/>
            <p:cNvSpPr/>
            <p:nvPr/>
          </p:nvSpPr>
          <p:spPr>
            <a:xfrm>
              <a:off x="5371170" y="2114512"/>
              <a:ext cx="2087492" cy="1583048"/>
            </a:xfrm>
            <a:custGeom>
              <a:avLst/>
              <a:gdLst/>
              <a:ahLst/>
              <a:cxnLst>
                <a:cxn ang="0">
                  <a:pos x="wd2" y="hd2"/>
                </a:cxn>
                <a:cxn ang="5400000">
                  <a:pos x="wd2" y="hd2"/>
                </a:cxn>
                <a:cxn ang="10800000">
                  <a:pos x="wd2" y="hd2"/>
                </a:cxn>
                <a:cxn ang="16200000">
                  <a:pos x="wd2" y="hd2"/>
                </a:cxn>
              </a:cxnLst>
              <a:rect l="0" t="0" r="r" b="b"/>
              <a:pathLst>
                <a:path w="21600" h="21600" extrusionOk="0">
                  <a:moveTo>
                    <a:pt x="18437" y="21600"/>
                  </a:moveTo>
                  <a:cubicBezTo>
                    <a:pt x="15860" y="21600"/>
                    <a:pt x="13082" y="21258"/>
                    <a:pt x="10253" y="19438"/>
                  </a:cubicBezTo>
                  <a:cubicBezTo>
                    <a:pt x="6170" y="16810"/>
                    <a:pt x="2816" y="11540"/>
                    <a:pt x="0" y="3326"/>
                  </a:cubicBezTo>
                  <a:lnTo>
                    <a:pt x="5579" y="0"/>
                  </a:lnTo>
                  <a:cubicBezTo>
                    <a:pt x="10345" y="13898"/>
                    <a:pt x="14862" y="13708"/>
                    <a:pt x="20580" y="13466"/>
                  </a:cubicBezTo>
                  <a:cubicBezTo>
                    <a:pt x="20865" y="13454"/>
                    <a:pt x="21149" y="13442"/>
                    <a:pt x="21432" y="13432"/>
                  </a:cubicBezTo>
                  <a:lnTo>
                    <a:pt x="21600" y="21502"/>
                  </a:lnTo>
                  <a:cubicBezTo>
                    <a:pt x="21326" y="21512"/>
                    <a:pt x="21051" y="21523"/>
                    <a:pt x="20776" y="21535"/>
                  </a:cubicBezTo>
                  <a:cubicBezTo>
                    <a:pt x="20019" y="21567"/>
                    <a:pt x="19238" y="21600"/>
                    <a:pt x="18437" y="21600"/>
                  </a:cubicBezTo>
                  <a:close/>
                </a:path>
              </a:pathLst>
            </a:custGeom>
            <a:solidFill>
              <a:schemeClr val="accent3"/>
            </a:solidFill>
            <a:ln w="12700" cap="flat">
              <a:noFill/>
              <a:miter lim="400000"/>
            </a:ln>
            <a:effectLst/>
          </p:spPr>
          <p:txBody>
            <a:bodyPr anchor="ctr"/>
            <a:lstStyle/>
            <a:p>
              <a:pPr algn="ctr"/>
              <a:endParaRPr/>
            </a:p>
          </p:txBody>
        </p:sp>
        <p:sp>
          <p:nvSpPr>
            <p:cNvPr id="32" name="Freeform: Shape 12"/>
            <p:cNvSpPr/>
            <p:nvPr/>
          </p:nvSpPr>
          <p:spPr>
            <a:xfrm>
              <a:off x="1543439" y="0"/>
              <a:ext cx="1810928" cy="1801447"/>
            </a:xfrm>
            <a:custGeom>
              <a:avLst/>
              <a:gdLst/>
              <a:ahLst/>
              <a:cxnLst>
                <a:cxn ang="0">
                  <a:pos x="wd2" y="hd2"/>
                </a:cxn>
                <a:cxn ang="5400000">
                  <a:pos x="wd2" y="hd2"/>
                </a:cxn>
                <a:cxn ang="10800000">
                  <a:pos x="wd2" y="hd2"/>
                </a:cxn>
                <a:cxn ang="16200000">
                  <a:pos x="wd2" y="hd2"/>
                </a:cxn>
              </a:cxnLst>
              <a:rect l="0" t="0" r="r" b="b"/>
              <a:pathLst>
                <a:path w="21600" h="21600" extrusionOk="0">
                  <a:moveTo>
                    <a:pt x="10856" y="0"/>
                  </a:moveTo>
                  <a:cubicBezTo>
                    <a:pt x="10838" y="0"/>
                    <a:pt x="10819" y="1"/>
                    <a:pt x="10800" y="2"/>
                  </a:cubicBezTo>
                  <a:cubicBezTo>
                    <a:pt x="10781" y="1"/>
                    <a:pt x="10762" y="0"/>
                    <a:pt x="10743" y="0"/>
                  </a:cubicBezTo>
                  <a:cubicBezTo>
                    <a:pt x="4810" y="0"/>
                    <a:pt x="0" y="4835"/>
                    <a:pt x="0" y="10800"/>
                  </a:cubicBezTo>
                  <a:cubicBezTo>
                    <a:pt x="0" y="16765"/>
                    <a:pt x="4810" y="21600"/>
                    <a:pt x="10743" y="21600"/>
                  </a:cubicBezTo>
                  <a:cubicBezTo>
                    <a:pt x="10762" y="21600"/>
                    <a:pt x="10781" y="21599"/>
                    <a:pt x="10800" y="21598"/>
                  </a:cubicBezTo>
                  <a:cubicBezTo>
                    <a:pt x="10819" y="21599"/>
                    <a:pt x="10838" y="21600"/>
                    <a:pt x="10856" y="21600"/>
                  </a:cubicBezTo>
                  <a:cubicBezTo>
                    <a:pt x="16790" y="21600"/>
                    <a:pt x="21600" y="16765"/>
                    <a:pt x="21600" y="10800"/>
                  </a:cubicBezTo>
                  <a:cubicBezTo>
                    <a:pt x="21600" y="4835"/>
                    <a:pt x="16790" y="0"/>
                    <a:pt x="10856" y="0"/>
                  </a:cubicBezTo>
                  <a:close/>
                </a:path>
              </a:pathLst>
            </a:custGeom>
            <a:solidFill>
              <a:schemeClr val="accent4"/>
            </a:solidFill>
            <a:ln w="12700" cap="flat">
              <a:noFill/>
              <a:miter lim="400000"/>
            </a:ln>
            <a:effectLst/>
          </p:spPr>
          <p:txBody>
            <a:bodyPr anchor="ctr"/>
            <a:lstStyle/>
            <a:p>
              <a:pPr algn="ctr"/>
              <a:endParaRPr/>
            </a:p>
          </p:txBody>
        </p:sp>
        <p:sp>
          <p:nvSpPr>
            <p:cNvPr id="33" name="Freeform: Shape 13"/>
            <p:cNvSpPr/>
            <p:nvPr/>
          </p:nvSpPr>
          <p:spPr>
            <a:xfrm>
              <a:off x="1558874" y="2106795"/>
              <a:ext cx="1755844" cy="270703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0"/>
                  </a:lnTo>
                  <a:cubicBezTo>
                    <a:pt x="21600" y="0"/>
                    <a:pt x="21600" y="21600"/>
                    <a:pt x="21600" y="21600"/>
                  </a:cubicBezTo>
                  <a:close/>
                </a:path>
              </a:pathLst>
            </a:custGeom>
            <a:solidFill>
              <a:schemeClr val="accent4"/>
            </a:solidFill>
            <a:ln w="12700" cap="flat">
              <a:noFill/>
              <a:miter lim="400000"/>
            </a:ln>
            <a:effectLst/>
          </p:spPr>
          <p:txBody>
            <a:bodyPr anchor="ctr"/>
            <a:lstStyle/>
            <a:p>
              <a:pPr algn="ctr"/>
              <a:endParaRPr/>
            </a:p>
          </p:txBody>
        </p:sp>
        <p:sp>
          <p:nvSpPr>
            <p:cNvPr id="34" name="Freeform: Shape 14"/>
            <p:cNvSpPr/>
            <p:nvPr/>
          </p:nvSpPr>
          <p:spPr>
            <a:xfrm>
              <a:off x="0" y="2106795"/>
              <a:ext cx="2087515" cy="1576710"/>
            </a:xfrm>
            <a:custGeom>
              <a:avLst/>
              <a:gdLst/>
              <a:ahLst/>
              <a:cxnLst>
                <a:cxn ang="0">
                  <a:pos x="wd2" y="hd2"/>
                </a:cxn>
                <a:cxn ang="5400000">
                  <a:pos x="wd2" y="hd2"/>
                </a:cxn>
                <a:cxn ang="10800000">
                  <a:pos x="wd2" y="hd2"/>
                </a:cxn>
                <a:cxn ang="16200000">
                  <a:pos x="wd2" y="hd2"/>
                </a:cxn>
              </a:cxnLst>
              <a:rect l="0" t="0" r="r" b="b"/>
              <a:pathLst>
                <a:path w="21600" h="21600" extrusionOk="0">
                  <a:moveTo>
                    <a:pt x="637" y="21600"/>
                  </a:moveTo>
                  <a:cubicBezTo>
                    <a:pt x="425" y="21600"/>
                    <a:pt x="213" y="21596"/>
                    <a:pt x="0" y="21588"/>
                  </a:cubicBezTo>
                  <a:lnTo>
                    <a:pt x="168" y="13486"/>
                  </a:lnTo>
                  <a:cubicBezTo>
                    <a:pt x="11154" y="13885"/>
                    <a:pt x="15974" y="139"/>
                    <a:pt x="16022" y="0"/>
                  </a:cubicBezTo>
                  <a:lnTo>
                    <a:pt x="21600" y="3339"/>
                  </a:lnTo>
                  <a:cubicBezTo>
                    <a:pt x="21534" y="3534"/>
                    <a:pt x="19936" y="8150"/>
                    <a:pt x="16542" y="12647"/>
                  </a:cubicBezTo>
                  <a:cubicBezTo>
                    <a:pt x="12114" y="18515"/>
                    <a:pt x="6626" y="21600"/>
                    <a:pt x="637" y="21600"/>
                  </a:cubicBezTo>
                  <a:close/>
                </a:path>
              </a:pathLst>
            </a:custGeom>
            <a:solidFill>
              <a:schemeClr val="accent4"/>
            </a:solidFill>
            <a:ln w="12700" cap="flat">
              <a:noFill/>
              <a:miter lim="400000"/>
            </a:ln>
            <a:effectLst/>
          </p:spPr>
          <p:txBody>
            <a:bodyPr anchor="ctr"/>
            <a:lstStyle/>
            <a:p>
              <a:pPr algn="ctr"/>
              <a:endParaRPr/>
            </a:p>
          </p:txBody>
        </p:sp>
        <p:sp>
          <p:nvSpPr>
            <p:cNvPr id="35" name="Freeform: Shape 15"/>
            <p:cNvSpPr/>
            <p:nvPr/>
          </p:nvSpPr>
          <p:spPr>
            <a:xfrm>
              <a:off x="2770474" y="2114512"/>
              <a:ext cx="2087518" cy="1577750"/>
            </a:xfrm>
            <a:custGeom>
              <a:avLst/>
              <a:gdLst/>
              <a:ahLst/>
              <a:cxnLst>
                <a:cxn ang="0">
                  <a:pos x="wd2" y="hd2"/>
                </a:cxn>
                <a:cxn ang="5400000">
                  <a:pos x="wd2" y="hd2"/>
                </a:cxn>
                <a:cxn ang="10800000">
                  <a:pos x="wd2" y="hd2"/>
                </a:cxn>
                <a:cxn ang="16200000">
                  <a:pos x="wd2" y="hd2"/>
                </a:cxn>
              </a:cxnLst>
              <a:rect l="0" t="0" r="r" b="b"/>
              <a:pathLst>
                <a:path w="21600" h="21600" extrusionOk="0">
                  <a:moveTo>
                    <a:pt x="20963" y="21600"/>
                  </a:moveTo>
                  <a:cubicBezTo>
                    <a:pt x="14974" y="21600"/>
                    <a:pt x="9487" y="18518"/>
                    <a:pt x="5058" y="12653"/>
                  </a:cubicBezTo>
                  <a:cubicBezTo>
                    <a:pt x="1664" y="8159"/>
                    <a:pt x="66" y="3546"/>
                    <a:pt x="0" y="3352"/>
                  </a:cubicBezTo>
                  <a:lnTo>
                    <a:pt x="2789" y="1683"/>
                  </a:lnTo>
                  <a:lnTo>
                    <a:pt x="5573" y="0"/>
                  </a:lnTo>
                  <a:cubicBezTo>
                    <a:pt x="5586" y="36"/>
                    <a:pt x="6865" y="3653"/>
                    <a:pt x="9529" y="7112"/>
                  </a:cubicBezTo>
                  <a:cubicBezTo>
                    <a:pt x="12916" y="11508"/>
                    <a:pt x="16920" y="13656"/>
                    <a:pt x="21432" y="13491"/>
                  </a:cubicBezTo>
                  <a:lnTo>
                    <a:pt x="21600" y="21589"/>
                  </a:lnTo>
                  <a:cubicBezTo>
                    <a:pt x="21387" y="21596"/>
                    <a:pt x="21174" y="21600"/>
                    <a:pt x="20963" y="21600"/>
                  </a:cubicBezTo>
                  <a:close/>
                </a:path>
              </a:pathLst>
            </a:custGeom>
            <a:solidFill>
              <a:schemeClr val="accent4"/>
            </a:solidFill>
            <a:ln w="12700" cap="flat">
              <a:noFill/>
              <a:miter lim="400000"/>
            </a:ln>
            <a:effectLst/>
          </p:spPr>
          <p:txBody>
            <a:bodyPr anchor="ctr"/>
            <a:lstStyle/>
            <a:p>
              <a:pPr algn="ctr"/>
              <a:endParaRPr/>
            </a:p>
          </p:txBody>
        </p:sp>
        <p:sp>
          <p:nvSpPr>
            <p:cNvPr id="36" name="Freeform: Shape 16"/>
            <p:cNvSpPr/>
            <p:nvPr/>
          </p:nvSpPr>
          <p:spPr>
            <a:xfrm>
              <a:off x="6744833" y="0"/>
              <a:ext cx="1810951" cy="1801447"/>
            </a:xfrm>
            <a:custGeom>
              <a:avLst/>
              <a:gdLst/>
              <a:ahLst/>
              <a:cxnLst>
                <a:cxn ang="0">
                  <a:pos x="wd2" y="hd2"/>
                </a:cxn>
                <a:cxn ang="5400000">
                  <a:pos x="wd2" y="hd2"/>
                </a:cxn>
                <a:cxn ang="10800000">
                  <a:pos x="wd2" y="hd2"/>
                </a:cxn>
                <a:cxn ang="16200000">
                  <a:pos x="wd2" y="hd2"/>
                </a:cxn>
              </a:cxnLst>
              <a:rect l="0" t="0" r="r" b="b"/>
              <a:pathLst>
                <a:path w="21600" h="21600" extrusionOk="0">
                  <a:moveTo>
                    <a:pt x="10856" y="0"/>
                  </a:moveTo>
                  <a:cubicBezTo>
                    <a:pt x="10838" y="0"/>
                    <a:pt x="10819" y="1"/>
                    <a:pt x="10800" y="2"/>
                  </a:cubicBezTo>
                  <a:cubicBezTo>
                    <a:pt x="10781" y="1"/>
                    <a:pt x="10762" y="0"/>
                    <a:pt x="10743" y="0"/>
                  </a:cubicBezTo>
                  <a:cubicBezTo>
                    <a:pt x="4810" y="0"/>
                    <a:pt x="0" y="4835"/>
                    <a:pt x="0" y="10800"/>
                  </a:cubicBezTo>
                  <a:cubicBezTo>
                    <a:pt x="0" y="16765"/>
                    <a:pt x="4810" y="21600"/>
                    <a:pt x="10743" y="21600"/>
                  </a:cubicBezTo>
                  <a:cubicBezTo>
                    <a:pt x="10762" y="21600"/>
                    <a:pt x="10781" y="21599"/>
                    <a:pt x="10800" y="21598"/>
                  </a:cubicBezTo>
                  <a:cubicBezTo>
                    <a:pt x="10819" y="21599"/>
                    <a:pt x="10838" y="21600"/>
                    <a:pt x="10856" y="21600"/>
                  </a:cubicBezTo>
                  <a:cubicBezTo>
                    <a:pt x="16790" y="21600"/>
                    <a:pt x="21600" y="16765"/>
                    <a:pt x="21600" y="10800"/>
                  </a:cubicBezTo>
                  <a:cubicBezTo>
                    <a:pt x="21600" y="4835"/>
                    <a:pt x="16790" y="0"/>
                    <a:pt x="10856" y="0"/>
                  </a:cubicBezTo>
                  <a:close/>
                </a:path>
              </a:pathLst>
            </a:custGeom>
            <a:solidFill>
              <a:schemeClr val="accent2"/>
            </a:solidFill>
            <a:ln w="12700" cap="flat">
              <a:noFill/>
              <a:miter lim="400000"/>
            </a:ln>
            <a:effectLst/>
          </p:spPr>
          <p:txBody>
            <a:bodyPr anchor="ctr"/>
            <a:lstStyle/>
            <a:p>
              <a:pPr algn="ctr"/>
              <a:endParaRPr/>
            </a:p>
          </p:txBody>
        </p:sp>
        <p:sp>
          <p:nvSpPr>
            <p:cNvPr id="37" name="Freeform: Shape 17"/>
            <p:cNvSpPr/>
            <p:nvPr/>
          </p:nvSpPr>
          <p:spPr>
            <a:xfrm>
              <a:off x="6775701" y="2106795"/>
              <a:ext cx="1755815" cy="270705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0"/>
                  </a:lnTo>
                  <a:cubicBezTo>
                    <a:pt x="21600" y="0"/>
                    <a:pt x="21600" y="21600"/>
                    <a:pt x="21600" y="21600"/>
                  </a:cubicBezTo>
                  <a:close/>
                </a:path>
              </a:pathLst>
            </a:custGeom>
            <a:solidFill>
              <a:schemeClr val="accent2"/>
            </a:solidFill>
            <a:ln w="12700" cap="flat">
              <a:noFill/>
              <a:miter lim="400000"/>
            </a:ln>
            <a:effectLst/>
          </p:spPr>
          <p:txBody>
            <a:bodyPr anchor="ctr"/>
            <a:lstStyle/>
            <a:p>
              <a:pPr algn="ctr"/>
              <a:endParaRPr/>
            </a:p>
          </p:txBody>
        </p:sp>
        <p:sp>
          <p:nvSpPr>
            <p:cNvPr id="38" name="Freeform: Shape 18"/>
            <p:cNvSpPr/>
            <p:nvPr/>
          </p:nvSpPr>
          <p:spPr>
            <a:xfrm>
              <a:off x="5224544" y="2106795"/>
              <a:ext cx="2087507" cy="1576733"/>
            </a:xfrm>
            <a:custGeom>
              <a:avLst/>
              <a:gdLst/>
              <a:ahLst/>
              <a:cxnLst>
                <a:cxn ang="0">
                  <a:pos x="wd2" y="hd2"/>
                </a:cxn>
                <a:cxn ang="5400000">
                  <a:pos x="wd2" y="hd2"/>
                </a:cxn>
                <a:cxn ang="10800000">
                  <a:pos x="wd2" y="hd2"/>
                </a:cxn>
                <a:cxn ang="16200000">
                  <a:pos x="wd2" y="hd2"/>
                </a:cxn>
              </a:cxnLst>
              <a:rect l="0" t="0" r="r" b="b"/>
              <a:pathLst>
                <a:path w="21600" h="21600" extrusionOk="0">
                  <a:moveTo>
                    <a:pt x="637" y="21600"/>
                  </a:moveTo>
                  <a:cubicBezTo>
                    <a:pt x="425" y="21600"/>
                    <a:pt x="213" y="21596"/>
                    <a:pt x="0" y="21588"/>
                  </a:cubicBezTo>
                  <a:lnTo>
                    <a:pt x="168" y="13486"/>
                  </a:lnTo>
                  <a:cubicBezTo>
                    <a:pt x="11154" y="13885"/>
                    <a:pt x="15974" y="139"/>
                    <a:pt x="16022" y="0"/>
                  </a:cubicBezTo>
                  <a:lnTo>
                    <a:pt x="21600" y="3340"/>
                  </a:lnTo>
                  <a:cubicBezTo>
                    <a:pt x="21533" y="3534"/>
                    <a:pt x="19936" y="8150"/>
                    <a:pt x="16542" y="12647"/>
                  </a:cubicBezTo>
                  <a:cubicBezTo>
                    <a:pt x="12113" y="18515"/>
                    <a:pt x="6626" y="21600"/>
                    <a:pt x="637" y="21600"/>
                  </a:cubicBezTo>
                  <a:close/>
                </a:path>
              </a:pathLst>
            </a:custGeom>
            <a:solidFill>
              <a:schemeClr val="accent2"/>
            </a:solidFill>
            <a:ln w="12700" cap="flat">
              <a:noFill/>
              <a:miter lim="400000"/>
            </a:ln>
            <a:effectLst/>
          </p:spPr>
          <p:txBody>
            <a:bodyPr anchor="ctr"/>
            <a:lstStyle/>
            <a:p>
              <a:pPr algn="ctr"/>
              <a:endParaRPr/>
            </a:p>
          </p:txBody>
        </p:sp>
        <p:sp>
          <p:nvSpPr>
            <p:cNvPr id="39" name="Freeform: Shape 19"/>
            <p:cNvSpPr/>
            <p:nvPr/>
          </p:nvSpPr>
          <p:spPr>
            <a:xfrm>
              <a:off x="7995018" y="2114512"/>
              <a:ext cx="2087489" cy="1577758"/>
            </a:xfrm>
            <a:custGeom>
              <a:avLst/>
              <a:gdLst/>
              <a:ahLst/>
              <a:cxnLst>
                <a:cxn ang="0">
                  <a:pos x="wd2" y="hd2"/>
                </a:cxn>
                <a:cxn ang="5400000">
                  <a:pos x="wd2" y="hd2"/>
                </a:cxn>
                <a:cxn ang="10800000">
                  <a:pos x="wd2" y="hd2"/>
                </a:cxn>
                <a:cxn ang="16200000">
                  <a:pos x="wd2" y="hd2"/>
                </a:cxn>
              </a:cxnLst>
              <a:rect l="0" t="0" r="r" b="b"/>
              <a:pathLst>
                <a:path w="21600" h="21600" extrusionOk="0">
                  <a:moveTo>
                    <a:pt x="20963" y="21600"/>
                  </a:moveTo>
                  <a:cubicBezTo>
                    <a:pt x="14974" y="21600"/>
                    <a:pt x="9487" y="18518"/>
                    <a:pt x="5058" y="12653"/>
                  </a:cubicBezTo>
                  <a:cubicBezTo>
                    <a:pt x="1664" y="8159"/>
                    <a:pt x="66" y="3546"/>
                    <a:pt x="0" y="3352"/>
                  </a:cubicBezTo>
                  <a:lnTo>
                    <a:pt x="2789" y="1684"/>
                  </a:lnTo>
                  <a:lnTo>
                    <a:pt x="5573" y="0"/>
                  </a:lnTo>
                  <a:cubicBezTo>
                    <a:pt x="5586" y="36"/>
                    <a:pt x="6865" y="3653"/>
                    <a:pt x="9529" y="7112"/>
                  </a:cubicBezTo>
                  <a:cubicBezTo>
                    <a:pt x="12916" y="11509"/>
                    <a:pt x="16923" y="13655"/>
                    <a:pt x="21432" y="13491"/>
                  </a:cubicBezTo>
                  <a:lnTo>
                    <a:pt x="21600" y="21589"/>
                  </a:lnTo>
                  <a:cubicBezTo>
                    <a:pt x="21387" y="21596"/>
                    <a:pt x="21175" y="21600"/>
                    <a:pt x="20963" y="21600"/>
                  </a:cubicBezTo>
                  <a:close/>
                </a:path>
              </a:pathLst>
            </a:custGeom>
            <a:solidFill>
              <a:schemeClr val="accent2"/>
            </a:solidFill>
            <a:ln w="12700" cap="flat">
              <a:noFill/>
              <a:miter lim="400000"/>
            </a:ln>
            <a:effectLst/>
          </p:spPr>
          <p:txBody>
            <a:bodyPr anchor="ctr"/>
            <a:lstStyle/>
            <a:p>
              <a:pPr algn="ctr"/>
              <a:endParaRPr/>
            </a:p>
          </p:txBody>
        </p:sp>
        <p:sp>
          <p:nvSpPr>
            <p:cNvPr id="40" name="Freeform: Shape 20"/>
            <p:cNvSpPr/>
            <p:nvPr/>
          </p:nvSpPr>
          <p:spPr>
            <a:xfrm>
              <a:off x="4151853" y="2106795"/>
              <a:ext cx="1755852" cy="270705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0"/>
                  </a:lnTo>
                  <a:cubicBezTo>
                    <a:pt x="21600" y="0"/>
                    <a:pt x="21600" y="21600"/>
                    <a:pt x="21600" y="21600"/>
                  </a:cubicBezTo>
                  <a:close/>
                </a:path>
              </a:pathLst>
            </a:custGeom>
            <a:solidFill>
              <a:schemeClr val="accent3"/>
            </a:solidFill>
            <a:ln w="12700" cap="flat">
              <a:noFill/>
              <a:miter lim="400000"/>
            </a:ln>
            <a:effectLst/>
          </p:spPr>
          <p:txBody>
            <a:bodyPr anchor="ctr"/>
            <a:lstStyle/>
            <a:p>
              <a:pPr algn="ctr"/>
              <a:endParaRPr/>
            </a:p>
          </p:txBody>
        </p:sp>
        <p:sp>
          <p:nvSpPr>
            <p:cNvPr id="41" name="Freeform: Shape 21"/>
            <p:cNvSpPr/>
            <p:nvPr/>
          </p:nvSpPr>
          <p:spPr>
            <a:xfrm>
              <a:off x="9584762" y="2106795"/>
              <a:ext cx="1755844" cy="270705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0"/>
                  </a:lnTo>
                  <a:cubicBezTo>
                    <a:pt x="21600" y="0"/>
                    <a:pt x="21600" y="21600"/>
                    <a:pt x="21600" y="21600"/>
                  </a:cubicBezTo>
                  <a:close/>
                </a:path>
              </a:pathLst>
            </a:custGeom>
            <a:solidFill>
              <a:schemeClr val="accent1"/>
            </a:solidFill>
            <a:ln w="12700" cap="flat">
              <a:noFill/>
              <a:miter lim="400000"/>
            </a:ln>
            <a:effectLst/>
          </p:spPr>
          <p:txBody>
            <a:bodyPr anchor="ctr"/>
            <a:lstStyle/>
            <a:p>
              <a:pPr algn="ctr"/>
              <a:endParaRPr/>
            </a:p>
          </p:txBody>
        </p:sp>
      </p:grpSp>
      <p:grpSp>
        <p:nvGrpSpPr>
          <p:cNvPr id="43" name="组合 42"/>
          <p:cNvGrpSpPr/>
          <p:nvPr/>
        </p:nvGrpSpPr>
        <p:grpSpPr>
          <a:xfrm>
            <a:off x="1084986" y="2760771"/>
            <a:ext cx="6974029" cy="1561047"/>
            <a:chOff x="1084986" y="2760771"/>
            <a:chExt cx="6974029" cy="1561047"/>
          </a:xfrm>
        </p:grpSpPr>
        <p:sp>
          <p:nvSpPr>
            <p:cNvPr id="4" name="Freeform: Shape 1"/>
            <p:cNvSpPr/>
            <p:nvPr/>
          </p:nvSpPr>
          <p:spPr>
            <a:xfrm flipH="1">
              <a:off x="5751368" y="2760771"/>
              <a:ext cx="2023802" cy="342924"/>
            </a:xfrm>
            <a:custGeom>
              <a:avLst/>
              <a:gdLst/>
              <a:ahLst/>
              <a:cxnLst>
                <a:cxn ang="0">
                  <a:pos x="wd2" y="hd2"/>
                </a:cxn>
                <a:cxn ang="5400000">
                  <a:pos x="wd2" y="hd2"/>
                </a:cxn>
                <a:cxn ang="10800000">
                  <a:pos x="wd2" y="hd2"/>
                </a:cxn>
                <a:cxn ang="16200000">
                  <a:pos x="wd2" y="hd2"/>
                </a:cxn>
              </a:cxnLst>
              <a:rect l="0" t="0" r="r" b="b"/>
              <a:pathLst>
                <a:path w="21600" h="21600" extrusionOk="0">
                  <a:moveTo>
                    <a:pt x="14580" y="147"/>
                  </a:moveTo>
                  <a:lnTo>
                    <a:pt x="0" y="21572"/>
                  </a:lnTo>
                  <a:lnTo>
                    <a:pt x="12417" y="21600"/>
                  </a:lnTo>
                  <a:lnTo>
                    <a:pt x="21600" y="0"/>
                  </a:lnTo>
                  <a:lnTo>
                    <a:pt x="14580" y="147"/>
                  </a:lnTo>
                  <a:close/>
                </a:path>
              </a:pathLst>
            </a:custGeom>
            <a:solidFill>
              <a:srgbClr val="FFFFFF"/>
            </a:solidFill>
            <a:ln w="12700">
              <a:solidFill>
                <a:srgbClr val="DCDEE0"/>
              </a:solidFill>
            </a:ln>
          </p:spPr>
          <p:txBody>
            <a:bodyPr anchor="ctr"/>
            <a:lstStyle/>
            <a:p>
              <a:pPr algn="ctr"/>
              <a:endParaRPr>
                <a:latin typeface="微软雅黑" panose="020B0503020204020204" pitchFamily="34" charset="-122"/>
                <a:ea typeface="微软雅黑" panose="020B0503020204020204" pitchFamily="34" charset="-122"/>
              </a:endParaRPr>
            </a:p>
          </p:txBody>
        </p:sp>
        <p:sp>
          <p:nvSpPr>
            <p:cNvPr id="5" name="Freeform: Shape 2"/>
            <p:cNvSpPr/>
            <p:nvPr/>
          </p:nvSpPr>
          <p:spPr>
            <a:xfrm flipH="1">
              <a:off x="4697882" y="2760771"/>
              <a:ext cx="1337465" cy="347686"/>
            </a:xfrm>
            <a:custGeom>
              <a:avLst/>
              <a:gdLst/>
              <a:ahLst/>
              <a:cxnLst>
                <a:cxn ang="0">
                  <a:pos x="wd2" y="hd2"/>
                </a:cxn>
                <a:cxn ang="5400000">
                  <a:pos x="wd2" y="hd2"/>
                </a:cxn>
                <a:cxn ang="10800000">
                  <a:pos x="wd2" y="hd2"/>
                </a:cxn>
                <a:cxn ang="16200000">
                  <a:pos x="wd2" y="hd2"/>
                </a:cxn>
              </a:cxnLst>
              <a:rect l="0" t="0" r="r" b="b"/>
              <a:pathLst>
                <a:path w="21600" h="21600" extrusionOk="0">
                  <a:moveTo>
                    <a:pt x="10977" y="145"/>
                  </a:moveTo>
                  <a:lnTo>
                    <a:pt x="0" y="21572"/>
                  </a:lnTo>
                  <a:lnTo>
                    <a:pt x="18833" y="21600"/>
                  </a:lnTo>
                  <a:lnTo>
                    <a:pt x="21600" y="0"/>
                  </a:lnTo>
                  <a:lnTo>
                    <a:pt x="10977" y="145"/>
                  </a:lnTo>
                  <a:close/>
                </a:path>
              </a:pathLst>
            </a:custGeom>
            <a:solidFill>
              <a:srgbClr val="FFFFFF"/>
            </a:solidFill>
            <a:ln w="12700">
              <a:solidFill>
                <a:srgbClr val="DCDEE0"/>
              </a:solidFill>
            </a:ln>
          </p:spPr>
          <p:txBody>
            <a:bodyPr anchor="ctr"/>
            <a:lstStyle/>
            <a:p>
              <a:pPr algn="ctr"/>
              <a:endParaRPr>
                <a:latin typeface="微软雅黑" panose="020B0503020204020204" pitchFamily="34" charset="-122"/>
                <a:ea typeface="微软雅黑" panose="020B0503020204020204" pitchFamily="34" charset="-122"/>
              </a:endParaRPr>
            </a:p>
          </p:txBody>
        </p:sp>
        <p:sp>
          <p:nvSpPr>
            <p:cNvPr id="6" name="Freeform: Shape 3"/>
            <p:cNvSpPr/>
            <p:nvPr/>
          </p:nvSpPr>
          <p:spPr>
            <a:xfrm>
              <a:off x="3137328" y="2760771"/>
              <a:ext cx="1234684" cy="345305"/>
            </a:xfrm>
            <a:custGeom>
              <a:avLst/>
              <a:gdLst/>
              <a:ahLst/>
              <a:cxnLst>
                <a:cxn ang="0">
                  <a:pos x="wd2" y="hd2"/>
                </a:cxn>
                <a:cxn ang="5400000">
                  <a:pos x="wd2" y="hd2"/>
                </a:cxn>
                <a:cxn ang="10800000">
                  <a:pos x="wd2" y="hd2"/>
                </a:cxn>
                <a:cxn ang="16200000">
                  <a:pos x="wd2" y="hd2"/>
                </a:cxn>
              </a:cxnLst>
              <a:rect l="0" t="0" r="r" b="b"/>
              <a:pathLst>
                <a:path w="21600" h="21600" extrusionOk="0">
                  <a:moveTo>
                    <a:pt x="10093" y="146"/>
                  </a:moveTo>
                  <a:lnTo>
                    <a:pt x="0" y="21572"/>
                  </a:lnTo>
                  <a:lnTo>
                    <a:pt x="20401" y="21600"/>
                  </a:lnTo>
                  <a:lnTo>
                    <a:pt x="21600" y="0"/>
                  </a:lnTo>
                  <a:lnTo>
                    <a:pt x="10093" y="146"/>
                  </a:lnTo>
                  <a:close/>
                </a:path>
              </a:pathLst>
            </a:custGeom>
            <a:solidFill>
              <a:srgbClr val="FFFFFF"/>
            </a:solidFill>
            <a:ln w="12700">
              <a:solidFill>
                <a:srgbClr val="DCDEE0"/>
              </a:solidFill>
            </a:ln>
          </p:spPr>
          <p:txBody>
            <a:bodyPr anchor="ctr"/>
            <a:lstStyle/>
            <a:p>
              <a:pPr algn="ctr"/>
              <a:endParaRPr>
                <a:latin typeface="微软雅黑" panose="020B0503020204020204" pitchFamily="34" charset="-122"/>
                <a:ea typeface="微软雅黑" panose="020B0503020204020204" pitchFamily="34" charset="-122"/>
              </a:endParaRPr>
            </a:p>
          </p:txBody>
        </p:sp>
        <p:sp>
          <p:nvSpPr>
            <p:cNvPr id="7" name="Freeform: Shape 4"/>
            <p:cNvSpPr/>
            <p:nvPr/>
          </p:nvSpPr>
          <p:spPr>
            <a:xfrm>
              <a:off x="1402892" y="2760771"/>
              <a:ext cx="1999989" cy="342924"/>
            </a:xfrm>
            <a:custGeom>
              <a:avLst/>
              <a:gdLst/>
              <a:ahLst/>
              <a:cxnLst>
                <a:cxn ang="0">
                  <a:pos x="wd2" y="hd2"/>
                </a:cxn>
                <a:cxn ang="5400000">
                  <a:pos x="wd2" y="hd2"/>
                </a:cxn>
                <a:cxn ang="10800000">
                  <a:pos x="wd2" y="hd2"/>
                </a:cxn>
                <a:cxn ang="16200000">
                  <a:pos x="wd2" y="hd2"/>
                </a:cxn>
              </a:cxnLst>
              <a:rect l="0" t="0" r="r" b="b"/>
              <a:pathLst>
                <a:path w="21600" h="21600" extrusionOk="0">
                  <a:moveTo>
                    <a:pt x="14496" y="147"/>
                  </a:moveTo>
                  <a:lnTo>
                    <a:pt x="0" y="21572"/>
                  </a:lnTo>
                  <a:lnTo>
                    <a:pt x="12565" y="21600"/>
                  </a:lnTo>
                  <a:lnTo>
                    <a:pt x="21600" y="0"/>
                  </a:lnTo>
                  <a:lnTo>
                    <a:pt x="14496" y="147"/>
                  </a:lnTo>
                  <a:close/>
                </a:path>
              </a:pathLst>
            </a:custGeom>
            <a:solidFill>
              <a:srgbClr val="FFFFFF"/>
            </a:solidFill>
            <a:ln w="12700">
              <a:solidFill>
                <a:srgbClr val="DCDEE0"/>
              </a:solidFill>
            </a:ln>
          </p:spPr>
          <p:txBody>
            <a:bodyPr anchor="ctr"/>
            <a:lstStyle/>
            <a:p>
              <a:pPr algn="ctr"/>
              <a:endParaRPr>
                <a:latin typeface="微软雅黑" panose="020B0503020204020204" pitchFamily="34" charset="-122"/>
                <a:ea typeface="微软雅黑" panose="020B0503020204020204" pitchFamily="34" charset="-122"/>
              </a:endParaRPr>
            </a:p>
          </p:txBody>
        </p:sp>
        <p:sp>
          <p:nvSpPr>
            <p:cNvPr id="9" name="Rectangle: Rounded Corners 22"/>
            <p:cNvSpPr/>
            <p:nvPr/>
          </p:nvSpPr>
          <p:spPr>
            <a:xfrm>
              <a:off x="1400123" y="3100632"/>
              <a:ext cx="1166687" cy="309137"/>
            </a:xfrm>
            <a:prstGeom prst="roundRect">
              <a:avLst>
                <a:gd name="adj" fmla="val 0"/>
              </a:avLst>
            </a:prstGeom>
            <a:solidFill>
              <a:schemeClr val="accent4"/>
            </a:solidFill>
            <a:ln w="12700">
              <a:miter lim="400000"/>
            </a:ln>
          </p:spPr>
          <p:txBody>
            <a:bodyPr wrap="none" lIns="25400" tIns="25400" rIns="25400" bIns="25400" anchor="ctr">
              <a:normAutofit/>
            </a:bodyPr>
            <a:lstStyle/>
            <a:p>
              <a:pPr algn="ctr"/>
              <a:r>
                <a:rPr lang="zh-CN" altLang="en-US" sz="1600" b="1">
                  <a:solidFill>
                    <a:schemeClr val="bg1"/>
                  </a:solidFill>
                  <a:latin typeface="微软雅黑" panose="020B0503020204020204" pitchFamily="34" charset="-122"/>
                  <a:ea typeface="微软雅黑" panose="020B0503020204020204" pitchFamily="34" charset="-122"/>
                </a:rPr>
                <a:t>关键词</a:t>
              </a:r>
            </a:p>
          </p:txBody>
        </p:sp>
        <p:sp>
          <p:nvSpPr>
            <p:cNvPr id="10" name="Rectangle: Rounded Corners 24"/>
            <p:cNvSpPr/>
            <p:nvPr/>
          </p:nvSpPr>
          <p:spPr>
            <a:xfrm>
              <a:off x="3137832" y="3100632"/>
              <a:ext cx="1166687" cy="309137"/>
            </a:xfrm>
            <a:prstGeom prst="roundRect">
              <a:avLst>
                <a:gd name="adj" fmla="val 0"/>
              </a:avLst>
            </a:prstGeom>
            <a:solidFill>
              <a:schemeClr val="accent3"/>
            </a:solidFill>
            <a:ln w="12700">
              <a:miter lim="400000"/>
            </a:ln>
          </p:spPr>
          <p:txBody>
            <a:bodyPr wrap="none" lIns="25400" tIns="25400" rIns="25400" bIns="25400" anchor="ctr">
              <a:normAutofit/>
            </a:bodyPr>
            <a:lstStyle/>
            <a:p>
              <a:pPr algn="ctr"/>
              <a:r>
                <a:rPr lang="zh-CN" altLang="en-US" sz="1600" b="1">
                  <a:solidFill>
                    <a:schemeClr val="bg1"/>
                  </a:solidFill>
                  <a:latin typeface="微软雅黑" panose="020B0503020204020204" pitchFamily="34" charset="-122"/>
                  <a:ea typeface="微软雅黑" panose="020B0503020204020204" pitchFamily="34" charset="-122"/>
                </a:rPr>
                <a:t>关键词</a:t>
              </a:r>
            </a:p>
          </p:txBody>
        </p:sp>
        <p:sp>
          <p:nvSpPr>
            <p:cNvPr id="11" name="Rectangle: Rounded Corners 26"/>
            <p:cNvSpPr/>
            <p:nvPr/>
          </p:nvSpPr>
          <p:spPr>
            <a:xfrm>
              <a:off x="4868521" y="3100632"/>
              <a:ext cx="1166687" cy="309137"/>
            </a:xfrm>
            <a:prstGeom prst="roundRect">
              <a:avLst>
                <a:gd name="adj" fmla="val 0"/>
              </a:avLst>
            </a:prstGeom>
            <a:solidFill>
              <a:schemeClr val="accent2"/>
            </a:solidFill>
            <a:ln w="12700">
              <a:miter lim="400000"/>
            </a:ln>
          </p:spPr>
          <p:txBody>
            <a:bodyPr wrap="none" lIns="25400" tIns="25400" rIns="25400" bIns="25400" anchor="ctr">
              <a:normAutofit/>
            </a:bodyPr>
            <a:lstStyle/>
            <a:p>
              <a:pPr algn="ctr"/>
              <a:r>
                <a:rPr lang="zh-CN" altLang="en-US" sz="1600" b="1">
                  <a:solidFill>
                    <a:schemeClr val="bg1"/>
                  </a:solidFill>
                  <a:latin typeface="微软雅黑" panose="020B0503020204020204" pitchFamily="34" charset="-122"/>
                  <a:ea typeface="微软雅黑" panose="020B0503020204020204" pitchFamily="34" charset="-122"/>
                </a:rPr>
                <a:t>关键词</a:t>
              </a:r>
            </a:p>
          </p:txBody>
        </p:sp>
        <p:sp>
          <p:nvSpPr>
            <p:cNvPr id="12" name="Rectangle: Rounded Corners 28"/>
            <p:cNvSpPr/>
            <p:nvPr/>
          </p:nvSpPr>
          <p:spPr>
            <a:xfrm>
              <a:off x="6605767" y="3100632"/>
              <a:ext cx="1166687" cy="309137"/>
            </a:xfrm>
            <a:prstGeom prst="roundRect">
              <a:avLst>
                <a:gd name="adj" fmla="val 0"/>
              </a:avLst>
            </a:prstGeom>
            <a:solidFill>
              <a:schemeClr val="accent1"/>
            </a:solidFill>
            <a:ln w="12700">
              <a:miter lim="400000"/>
            </a:ln>
          </p:spPr>
          <p:txBody>
            <a:bodyPr wrap="none" lIns="25400" tIns="25400" rIns="25400" bIns="25400" anchor="ctr">
              <a:normAutofit/>
            </a:bodyPr>
            <a:lstStyle/>
            <a:p>
              <a:pPr algn="ctr"/>
              <a:r>
                <a:rPr lang="zh-CN" altLang="en-US" sz="1600" b="1">
                  <a:solidFill>
                    <a:schemeClr val="bg1"/>
                  </a:solidFill>
                  <a:latin typeface="微软雅黑" panose="020B0503020204020204" pitchFamily="34" charset="-122"/>
                  <a:ea typeface="微软雅黑" panose="020B0503020204020204" pitchFamily="34" charset="-122"/>
                </a:rPr>
                <a:t>关键词</a:t>
              </a:r>
            </a:p>
          </p:txBody>
        </p:sp>
        <p:grpSp>
          <p:nvGrpSpPr>
            <p:cNvPr id="13" name="Group 30"/>
            <p:cNvGrpSpPr/>
            <p:nvPr/>
          </p:nvGrpSpPr>
          <p:grpSpPr>
            <a:xfrm>
              <a:off x="1084986" y="3678873"/>
              <a:ext cx="6974029" cy="642945"/>
              <a:chOff x="1768931" y="3638220"/>
              <a:chExt cx="9298705" cy="857260"/>
            </a:xfrm>
          </p:grpSpPr>
          <p:grpSp>
            <p:nvGrpSpPr>
              <p:cNvPr id="14" name="Group 31"/>
              <p:cNvGrpSpPr/>
              <p:nvPr/>
            </p:nvGrpSpPr>
            <p:grpSpPr>
              <a:xfrm>
                <a:off x="1768931" y="3638220"/>
                <a:ext cx="2213143" cy="857260"/>
                <a:chOff x="1732858" y="5001250"/>
                <a:chExt cx="2213143" cy="857260"/>
              </a:xfrm>
            </p:grpSpPr>
            <p:sp>
              <p:nvSpPr>
                <p:cNvPr id="24" name="TextBox 41"/>
                <p:cNvSpPr txBox="1"/>
                <p:nvPr/>
              </p:nvSpPr>
              <p:spPr bwMode="auto">
                <a:xfrm>
                  <a:off x="1732858" y="5001250"/>
                  <a:ext cx="2213143" cy="283030"/>
                </a:xfrm>
                <a:prstGeom prst="rect">
                  <a:avLst/>
                </a:prstGeom>
                <a:noFill/>
                <a:ln w="9525">
                  <a:noFill/>
                  <a:miter lim="800000"/>
                </a:ln>
              </p:spPr>
              <p:txBody>
                <a:bodyPr wrap="none" lIns="0" tIns="0" rIns="0" bIns="0" anchor="ctr" anchorCtr="1">
                  <a:normAutofit/>
                  <a:scene3d>
                    <a:camera prst="orthographicFront"/>
                    <a:lightRig rig="threePt" dir="t"/>
                  </a:scene3d>
                  <a:sp3d>
                    <a:bevelT w="0" h="0"/>
                  </a:sp3d>
                </a:bodyPr>
                <a:lstStyle/>
                <a:p>
                  <a:pPr marL="0" lvl="1" algn="ctr"/>
                  <a:r>
                    <a:rPr lang="zh-CN" altLang="en-US" sz="1200" b="1">
                      <a:solidFill>
                        <a:schemeClr val="bg1">
                          <a:lumMod val="50000"/>
                        </a:schemeClr>
                      </a:solidFill>
                      <a:latin typeface="微软雅黑" panose="020B0503020204020204" pitchFamily="34" charset="-122"/>
                      <a:ea typeface="微软雅黑" panose="020B0503020204020204" pitchFamily="34" charset="-122"/>
                    </a:rPr>
                    <a:t>标题文本预设</a:t>
                  </a:r>
                </a:p>
              </p:txBody>
            </p:sp>
            <p:sp>
              <p:nvSpPr>
                <p:cNvPr id="25" name="TextBox 42"/>
                <p:cNvSpPr txBox="1"/>
                <p:nvPr/>
              </p:nvSpPr>
              <p:spPr bwMode="auto">
                <a:xfrm>
                  <a:off x="1732858" y="5284280"/>
                  <a:ext cx="2213143" cy="574230"/>
                </a:xfrm>
                <a:prstGeom prst="rect">
                  <a:avLst/>
                </a:prstGeom>
                <a:noFill/>
                <a:ln w="9525">
                  <a:noFill/>
                  <a:miter lim="800000"/>
                </a:ln>
              </p:spPr>
              <p:txBody>
                <a:bodyPr wrap="square" lIns="0" tIns="0" rIns="0" bIns="0" anchor="ctr" anchorCtr="1">
                  <a:normAutofit/>
                  <a:scene3d>
                    <a:camera prst="orthographicFront"/>
                    <a:lightRig rig="threePt" dir="t"/>
                  </a:scene3d>
                  <a:sp3d>
                    <a:bevelT w="0" h="0"/>
                  </a:sp3d>
                </a:bodyPr>
                <a:lstStyle/>
                <a:p>
                  <a:pPr algn="ctr">
                    <a:lnSpc>
                      <a:spcPct val="120000"/>
                    </a:lnSpc>
                    <a:defRPr/>
                  </a:pPr>
                  <a:r>
                    <a:rPr lang="zh-CN" altLang="en-US" sz="800">
                      <a:solidFill>
                        <a:schemeClr val="bg1">
                          <a:lumMod val="50000"/>
                        </a:schemeClr>
                      </a:solidFill>
                      <a:latin typeface="微软雅黑" panose="020B0503020204020204" pitchFamily="34" charset="-122"/>
                      <a:ea typeface="微软雅黑" panose="020B0503020204020204" pitchFamily="34" charset="-122"/>
                    </a:rPr>
                    <a:t>此部分内容作为文字排版占位显示 </a:t>
                  </a:r>
                  <a:br>
                    <a:rPr lang="zh-CN" altLang="en-US" sz="800">
                      <a:solidFill>
                        <a:schemeClr val="bg1">
                          <a:lumMod val="50000"/>
                        </a:schemeClr>
                      </a:solidFill>
                      <a:latin typeface="微软雅黑" panose="020B0503020204020204" pitchFamily="34" charset="-122"/>
                      <a:ea typeface="微软雅黑" panose="020B0503020204020204" pitchFamily="34" charset="-122"/>
                    </a:rPr>
                  </a:br>
                  <a:r>
                    <a:rPr lang="zh-CN" altLang="en-US" sz="800">
                      <a:solidFill>
                        <a:schemeClr val="bg1">
                          <a:lumMod val="50000"/>
                        </a:schemeClr>
                      </a:solidFill>
                      <a:latin typeface="微软雅黑" panose="020B0503020204020204" pitchFamily="34" charset="-122"/>
                      <a:ea typeface="微软雅黑" panose="020B0503020204020204" pitchFamily="34" charset="-122"/>
                    </a:rPr>
                    <a:t>（建议使用主题字体）</a:t>
                  </a:r>
                </a:p>
              </p:txBody>
            </p:sp>
          </p:grpSp>
          <p:grpSp>
            <p:nvGrpSpPr>
              <p:cNvPr id="15" name="Group 32"/>
              <p:cNvGrpSpPr/>
              <p:nvPr/>
            </p:nvGrpSpPr>
            <p:grpSpPr>
              <a:xfrm>
                <a:off x="4130785" y="3638220"/>
                <a:ext cx="2213143" cy="857260"/>
                <a:chOff x="1732858" y="5001250"/>
                <a:chExt cx="2213143" cy="857260"/>
              </a:xfrm>
            </p:grpSpPr>
            <p:sp>
              <p:nvSpPr>
                <p:cNvPr id="22" name="TextBox 39"/>
                <p:cNvSpPr txBox="1"/>
                <p:nvPr/>
              </p:nvSpPr>
              <p:spPr bwMode="auto">
                <a:xfrm>
                  <a:off x="1732858" y="5001250"/>
                  <a:ext cx="2213143" cy="283030"/>
                </a:xfrm>
                <a:prstGeom prst="rect">
                  <a:avLst/>
                </a:prstGeom>
                <a:noFill/>
                <a:ln w="9525">
                  <a:noFill/>
                  <a:miter lim="800000"/>
                </a:ln>
              </p:spPr>
              <p:txBody>
                <a:bodyPr wrap="none" lIns="0" tIns="0" rIns="0" bIns="0" anchor="ctr" anchorCtr="1">
                  <a:normAutofit/>
                  <a:scene3d>
                    <a:camera prst="orthographicFront"/>
                    <a:lightRig rig="threePt" dir="t"/>
                  </a:scene3d>
                  <a:sp3d>
                    <a:bevelT w="0" h="0"/>
                  </a:sp3d>
                </a:bodyPr>
                <a:lstStyle/>
                <a:p>
                  <a:pPr marL="0" lvl="1" algn="ctr"/>
                  <a:r>
                    <a:rPr lang="zh-CN" altLang="en-US" sz="1200" b="1">
                      <a:solidFill>
                        <a:schemeClr val="bg1">
                          <a:lumMod val="50000"/>
                        </a:schemeClr>
                      </a:solidFill>
                      <a:latin typeface="微软雅黑" panose="020B0503020204020204" pitchFamily="34" charset="-122"/>
                      <a:ea typeface="微软雅黑" panose="020B0503020204020204" pitchFamily="34" charset="-122"/>
                    </a:rPr>
                    <a:t>标题文本预设</a:t>
                  </a:r>
                </a:p>
              </p:txBody>
            </p:sp>
            <p:sp>
              <p:nvSpPr>
                <p:cNvPr id="23" name="TextBox 40"/>
                <p:cNvSpPr txBox="1"/>
                <p:nvPr/>
              </p:nvSpPr>
              <p:spPr bwMode="auto">
                <a:xfrm>
                  <a:off x="1732858" y="5284280"/>
                  <a:ext cx="2213143" cy="574230"/>
                </a:xfrm>
                <a:prstGeom prst="rect">
                  <a:avLst/>
                </a:prstGeom>
                <a:noFill/>
                <a:ln w="9525">
                  <a:noFill/>
                  <a:miter lim="800000"/>
                </a:ln>
              </p:spPr>
              <p:txBody>
                <a:bodyPr wrap="square" lIns="0" tIns="0" rIns="0" bIns="0" anchor="ctr" anchorCtr="1">
                  <a:normAutofit/>
                  <a:scene3d>
                    <a:camera prst="orthographicFront"/>
                    <a:lightRig rig="threePt" dir="t"/>
                  </a:scene3d>
                  <a:sp3d>
                    <a:bevelT w="0" h="0"/>
                  </a:sp3d>
                </a:bodyPr>
                <a:lstStyle/>
                <a:p>
                  <a:pPr algn="ctr">
                    <a:lnSpc>
                      <a:spcPct val="120000"/>
                    </a:lnSpc>
                    <a:defRPr/>
                  </a:pPr>
                  <a:r>
                    <a:rPr lang="zh-CN" altLang="en-US" sz="800">
                      <a:solidFill>
                        <a:schemeClr val="bg1">
                          <a:lumMod val="50000"/>
                        </a:schemeClr>
                      </a:solidFill>
                      <a:latin typeface="微软雅黑" panose="020B0503020204020204" pitchFamily="34" charset="-122"/>
                      <a:ea typeface="微软雅黑" panose="020B0503020204020204" pitchFamily="34" charset="-122"/>
                    </a:rPr>
                    <a:t>此部分内容作为文字排版占位显示 </a:t>
                  </a:r>
                  <a:br>
                    <a:rPr lang="zh-CN" altLang="en-US" sz="800">
                      <a:solidFill>
                        <a:schemeClr val="bg1">
                          <a:lumMod val="50000"/>
                        </a:schemeClr>
                      </a:solidFill>
                      <a:latin typeface="微软雅黑" panose="020B0503020204020204" pitchFamily="34" charset="-122"/>
                      <a:ea typeface="微软雅黑" panose="020B0503020204020204" pitchFamily="34" charset="-122"/>
                    </a:rPr>
                  </a:br>
                  <a:r>
                    <a:rPr lang="zh-CN" altLang="en-US" sz="800">
                      <a:solidFill>
                        <a:schemeClr val="bg1">
                          <a:lumMod val="50000"/>
                        </a:schemeClr>
                      </a:solidFill>
                      <a:latin typeface="微软雅黑" panose="020B0503020204020204" pitchFamily="34" charset="-122"/>
                      <a:ea typeface="微软雅黑" panose="020B0503020204020204" pitchFamily="34" charset="-122"/>
                    </a:rPr>
                    <a:t>（建议使用主题字体）</a:t>
                  </a:r>
                </a:p>
              </p:txBody>
            </p:sp>
          </p:grpSp>
          <p:grpSp>
            <p:nvGrpSpPr>
              <p:cNvPr id="16" name="Group 33"/>
              <p:cNvGrpSpPr/>
              <p:nvPr/>
            </p:nvGrpSpPr>
            <p:grpSpPr>
              <a:xfrm>
                <a:off x="6492639" y="3638220"/>
                <a:ext cx="2213143" cy="857260"/>
                <a:chOff x="1732858" y="5001250"/>
                <a:chExt cx="2213143" cy="857260"/>
              </a:xfrm>
            </p:grpSpPr>
            <p:sp>
              <p:nvSpPr>
                <p:cNvPr id="20" name="TextBox 37"/>
                <p:cNvSpPr txBox="1"/>
                <p:nvPr/>
              </p:nvSpPr>
              <p:spPr bwMode="auto">
                <a:xfrm>
                  <a:off x="1732858" y="5001250"/>
                  <a:ext cx="2213143" cy="283030"/>
                </a:xfrm>
                <a:prstGeom prst="rect">
                  <a:avLst/>
                </a:prstGeom>
                <a:noFill/>
                <a:ln w="9525">
                  <a:noFill/>
                  <a:miter lim="800000"/>
                </a:ln>
              </p:spPr>
              <p:txBody>
                <a:bodyPr wrap="none" lIns="0" tIns="0" rIns="0" bIns="0" anchor="ctr" anchorCtr="1">
                  <a:normAutofit/>
                  <a:scene3d>
                    <a:camera prst="orthographicFront"/>
                    <a:lightRig rig="threePt" dir="t"/>
                  </a:scene3d>
                  <a:sp3d>
                    <a:bevelT w="0" h="0"/>
                  </a:sp3d>
                </a:bodyPr>
                <a:lstStyle/>
                <a:p>
                  <a:pPr marL="0" lvl="1" algn="ctr"/>
                  <a:r>
                    <a:rPr lang="zh-CN" altLang="en-US" sz="1200" b="1">
                      <a:solidFill>
                        <a:schemeClr val="bg1">
                          <a:lumMod val="50000"/>
                        </a:schemeClr>
                      </a:solidFill>
                      <a:latin typeface="微软雅黑" panose="020B0503020204020204" pitchFamily="34" charset="-122"/>
                      <a:ea typeface="微软雅黑" panose="020B0503020204020204" pitchFamily="34" charset="-122"/>
                    </a:rPr>
                    <a:t>标题文本预设</a:t>
                  </a:r>
                </a:p>
              </p:txBody>
            </p:sp>
            <p:sp>
              <p:nvSpPr>
                <p:cNvPr id="21" name="TextBox 38"/>
                <p:cNvSpPr txBox="1"/>
                <p:nvPr/>
              </p:nvSpPr>
              <p:spPr bwMode="auto">
                <a:xfrm>
                  <a:off x="1732858" y="5284280"/>
                  <a:ext cx="2213143" cy="574230"/>
                </a:xfrm>
                <a:prstGeom prst="rect">
                  <a:avLst/>
                </a:prstGeom>
                <a:noFill/>
                <a:ln w="9525">
                  <a:noFill/>
                  <a:miter lim="800000"/>
                </a:ln>
              </p:spPr>
              <p:txBody>
                <a:bodyPr wrap="square" lIns="0" tIns="0" rIns="0" bIns="0" anchor="ctr" anchorCtr="1">
                  <a:normAutofit/>
                  <a:scene3d>
                    <a:camera prst="orthographicFront"/>
                    <a:lightRig rig="threePt" dir="t"/>
                  </a:scene3d>
                  <a:sp3d>
                    <a:bevelT w="0" h="0"/>
                  </a:sp3d>
                </a:bodyPr>
                <a:lstStyle/>
                <a:p>
                  <a:pPr algn="ctr">
                    <a:lnSpc>
                      <a:spcPct val="120000"/>
                    </a:lnSpc>
                    <a:defRPr/>
                  </a:pPr>
                  <a:r>
                    <a:rPr lang="zh-CN" altLang="en-US" sz="800">
                      <a:solidFill>
                        <a:schemeClr val="bg1">
                          <a:lumMod val="50000"/>
                        </a:schemeClr>
                      </a:solidFill>
                      <a:latin typeface="微软雅黑" panose="020B0503020204020204" pitchFamily="34" charset="-122"/>
                      <a:ea typeface="微软雅黑" panose="020B0503020204020204" pitchFamily="34" charset="-122"/>
                    </a:rPr>
                    <a:t>此部分内容作为文字排版占位显示 </a:t>
                  </a:r>
                  <a:br>
                    <a:rPr lang="zh-CN" altLang="en-US" sz="800">
                      <a:solidFill>
                        <a:schemeClr val="bg1">
                          <a:lumMod val="50000"/>
                        </a:schemeClr>
                      </a:solidFill>
                      <a:latin typeface="微软雅黑" panose="020B0503020204020204" pitchFamily="34" charset="-122"/>
                      <a:ea typeface="微软雅黑" panose="020B0503020204020204" pitchFamily="34" charset="-122"/>
                    </a:rPr>
                  </a:br>
                  <a:r>
                    <a:rPr lang="zh-CN" altLang="en-US" sz="800">
                      <a:solidFill>
                        <a:schemeClr val="bg1">
                          <a:lumMod val="50000"/>
                        </a:schemeClr>
                      </a:solidFill>
                      <a:latin typeface="微软雅黑" panose="020B0503020204020204" pitchFamily="34" charset="-122"/>
                      <a:ea typeface="微软雅黑" panose="020B0503020204020204" pitchFamily="34" charset="-122"/>
                    </a:rPr>
                    <a:t>（建议使用主题字体）</a:t>
                  </a:r>
                </a:p>
              </p:txBody>
            </p:sp>
          </p:grpSp>
          <p:grpSp>
            <p:nvGrpSpPr>
              <p:cNvPr id="17" name="Group 34"/>
              <p:cNvGrpSpPr/>
              <p:nvPr/>
            </p:nvGrpSpPr>
            <p:grpSpPr>
              <a:xfrm>
                <a:off x="8854493" y="3638220"/>
                <a:ext cx="2213143" cy="857260"/>
                <a:chOff x="1732858" y="5001250"/>
                <a:chExt cx="2213143" cy="857260"/>
              </a:xfrm>
            </p:grpSpPr>
            <p:sp>
              <p:nvSpPr>
                <p:cNvPr id="18" name="TextBox 35"/>
                <p:cNvSpPr txBox="1"/>
                <p:nvPr/>
              </p:nvSpPr>
              <p:spPr bwMode="auto">
                <a:xfrm>
                  <a:off x="1732858" y="5001250"/>
                  <a:ext cx="2213143" cy="283030"/>
                </a:xfrm>
                <a:prstGeom prst="rect">
                  <a:avLst/>
                </a:prstGeom>
                <a:noFill/>
                <a:ln w="9525">
                  <a:noFill/>
                  <a:miter lim="800000"/>
                </a:ln>
              </p:spPr>
              <p:txBody>
                <a:bodyPr wrap="none" lIns="0" tIns="0" rIns="0" bIns="0" anchor="ctr" anchorCtr="1">
                  <a:normAutofit/>
                  <a:scene3d>
                    <a:camera prst="orthographicFront"/>
                    <a:lightRig rig="threePt" dir="t"/>
                  </a:scene3d>
                  <a:sp3d>
                    <a:bevelT w="0" h="0"/>
                  </a:sp3d>
                </a:bodyPr>
                <a:lstStyle/>
                <a:p>
                  <a:pPr marL="0" lvl="1" algn="ctr"/>
                  <a:r>
                    <a:rPr lang="zh-CN" altLang="en-US" sz="1200" b="1">
                      <a:solidFill>
                        <a:schemeClr val="bg1">
                          <a:lumMod val="50000"/>
                        </a:schemeClr>
                      </a:solidFill>
                      <a:latin typeface="微软雅黑" panose="020B0503020204020204" pitchFamily="34" charset="-122"/>
                      <a:ea typeface="微软雅黑" panose="020B0503020204020204" pitchFamily="34" charset="-122"/>
                    </a:rPr>
                    <a:t>标题文本预设</a:t>
                  </a:r>
                </a:p>
              </p:txBody>
            </p:sp>
            <p:sp>
              <p:nvSpPr>
                <p:cNvPr id="19" name="TextBox 36"/>
                <p:cNvSpPr txBox="1"/>
                <p:nvPr/>
              </p:nvSpPr>
              <p:spPr bwMode="auto">
                <a:xfrm>
                  <a:off x="1732858" y="5284280"/>
                  <a:ext cx="2213143" cy="574230"/>
                </a:xfrm>
                <a:prstGeom prst="rect">
                  <a:avLst/>
                </a:prstGeom>
                <a:noFill/>
                <a:ln w="9525">
                  <a:noFill/>
                  <a:miter lim="800000"/>
                </a:ln>
              </p:spPr>
              <p:txBody>
                <a:bodyPr wrap="square" lIns="0" tIns="0" rIns="0" bIns="0" anchor="ctr" anchorCtr="1">
                  <a:normAutofit/>
                  <a:scene3d>
                    <a:camera prst="orthographicFront"/>
                    <a:lightRig rig="threePt" dir="t"/>
                  </a:scene3d>
                  <a:sp3d>
                    <a:bevelT w="0" h="0"/>
                  </a:sp3d>
                </a:bodyPr>
                <a:lstStyle/>
                <a:p>
                  <a:pPr algn="ctr">
                    <a:lnSpc>
                      <a:spcPct val="120000"/>
                    </a:lnSpc>
                    <a:defRPr/>
                  </a:pPr>
                  <a:r>
                    <a:rPr lang="zh-CN" altLang="en-US" sz="800" dirty="0">
                      <a:solidFill>
                        <a:schemeClr val="bg1">
                          <a:lumMod val="50000"/>
                        </a:schemeClr>
                      </a:solidFill>
                      <a:latin typeface="微软雅黑" panose="020B0503020204020204" pitchFamily="34" charset="-122"/>
                      <a:ea typeface="微软雅黑" panose="020B0503020204020204" pitchFamily="34" charset="-122"/>
                    </a:rPr>
                    <a:t>此部分内容作为文字排版占位显示 </a:t>
                  </a:r>
                  <a:br>
                    <a:rPr lang="zh-CN" altLang="en-US" sz="800" dirty="0">
                      <a:solidFill>
                        <a:schemeClr val="bg1">
                          <a:lumMod val="50000"/>
                        </a:schemeClr>
                      </a:solidFill>
                      <a:latin typeface="微软雅黑" panose="020B0503020204020204" pitchFamily="34" charset="-122"/>
                      <a:ea typeface="微软雅黑" panose="020B0503020204020204" pitchFamily="34" charset="-122"/>
                    </a:rPr>
                  </a:br>
                  <a:r>
                    <a:rPr lang="zh-CN" altLang="en-US" sz="800" dirty="0">
                      <a:solidFill>
                        <a:schemeClr val="bg1">
                          <a:lumMod val="50000"/>
                        </a:schemeClr>
                      </a:solidFill>
                      <a:latin typeface="微软雅黑" panose="020B0503020204020204" pitchFamily="34" charset="-122"/>
                      <a:ea typeface="微软雅黑" panose="020B0503020204020204" pitchFamily="34" charset="-122"/>
                    </a:rPr>
                    <a:t>（建议使用主题字体）</a:t>
                  </a:r>
                </a:p>
              </p:txBody>
            </p:sp>
          </p:grpSp>
        </p:grpSp>
      </p:grpSp>
    </p:spTree>
  </p:cSld>
  <p:clrMapOvr>
    <a:masterClrMapping/>
  </p:clrMapOvr>
  <mc:AlternateContent xmlns:mc="http://schemas.openxmlformats.org/markup-compatibility/2006" xmlns:p14="http://schemas.microsoft.com/office/powerpoint/2010/main">
    <mc:Choice Requires="p14">
      <p:transition spd="slow" p14:dur="1250" advClick="0" advTm="0">
        <p14:honeycomb/>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nodeType="clickEffect">
                                  <p:stCondLst>
                                    <p:cond delay="0"/>
                                  </p:stCondLst>
                                  <p:childTnLst>
                                    <p:set>
                                      <p:cBhvr>
                                        <p:cTn id="13" dur="1" fill="hold">
                                          <p:stCondLst>
                                            <p:cond delay="0"/>
                                          </p:stCondLst>
                                        </p:cTn>
                                        <p:tgtEl>
                                          <p:spTgt spid="43"/>
                                        </p:tgtEl>
                                        <p:attrNameLst>
                                          <p:attrName>style.visibility</p:attrName>
                                        </p:attrNameLst>
                                      </p:cBhvr>
                                      <p:to>
                                        <p:strVal val="visible"/>
                                      </p:to>
                                    </p:set>
                                    <p:animEffect transition="in" filter="wipe(up)">
                                      <p:cBhvr>
                                        <p:cTn id="14"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011592" y="1086703"/>
            <a:ext cx="3369279" cy="530658"/>
            <a:chOff x="6527408" y="791703"/>
            <a:chExt cx="4647368" cy="707545"/>
          </a:xfrm>
        </p:grpSpPr>
        <p:sp>
          <p:nvSpPr>
            <p:cNvPr id="5" name="TextBox 4"/>
            <p:cNvSpPr txBox="1"/>
            <p:nvPr/>
          </p:nvSpPr>
          <p:spPr>
            <a:xfrm>
              <a:off x="6527408" y="791703"/>
              <a:ext cx="2476409" cy="287259"/>
            </a:xfrm>
            <a:prstGeom prst="rect">
              <a:avLst/>
            </a:prstGeom>
            <a:noFill/>
          </p:spPr>
          <p:txBody>
            <a:bodyPr wrap="none" lIns="0" tIns="0" rIns="0" bIns="0" rtlCol="0">
              <a:spAutoFit/>
            </a:bodyPr>
            <a:lstStyle/>
            <a:p>
              <a:r>
                <a:rPr lang="zh-CN" altLang="en-US" sz="1400"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rPr>
                <a:t>直接复制你的内容到此</a:t>
              </a:r>
              <a:endParaRPr lang="en-US" sz="1400"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6" name="Footer Placeholder 2"/>
            <p:cNvSpPr txBox="1"/>
            <p:nvPr/>
          </p:nvSpPr>
          <p:spPr>
            <a:xfrm>
              <a:off x="6527408" y="1129916"/>
              <a:ext cx="4647368" cy="369332"/>
            </a:xfrm>
            <a:prstGeom prst="rect">
              <a:avLst/>
            </a:prstGeom>
          </p:spPr>
          <p:txBody>
            <a:bodyPr wrap="square" lIns="0" tIns="0" rIns="0" bIns="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pPr>
              <a:r>
                <a:rPr lang="zh-CN" altLang="en-US" sz="600"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rPr>
                <a:t>请替换文字内容，修改文字内容，也可以直接复制你的内容到此。请替换文字内容，修改文字内容，也可以直接复制你的内容到此。请替换文字内容，修改文字内容，也可以直接复制你的内容到此。</a:t>
              </a:r>
              <a:endParaRPr lang="en-US" sz="600"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3" name="Group 13"/>
          <p:cNvGrpSpPr/>
          <p:nvPr/>
        </p:nvGrpSpPr>
        <p:grpSpPr>
          <a:xfrm>
            <a:off x="5011592" y="3194619"/>
            <a:ext cx="425805" cy="425828"/>
            <a:chOff x="7570456" y="4774460"/>
            <a:chExt cx="567771" cy="567771"/>
          </a:xfrm>
        </p:grpSpPr>
        <p:sp>
          <p:nvSpPr>
            <p:cNvPr id="9" name="Oval 8"/>
            <p:cNvSpPr/>
            <p:nvPr/>
          </p:nvSpPr>
          <p:spPr>
            <a:xfrm>
              <a:off x="7570456" y="4774460"/>
              <a:ext cx="567771" cy="56777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n-US">
                <a:latin typeface="Arial" panose="020B0604020202020204" pitchFamily="34" charset="0"/>
                <a:ea typeface="微软雅黑" panose="020B0503020204020204" pitchFamily="34" charset="-122"/>
                <a:sym typeface="Arial" panose="020B0604020202020204" pitchFamily="34" charset="0"/>
              </a:endParaRPr>
            </a:p>
          </p:txBody>
        </p:sp>
        <p:sp>
          <p:nvSpPr>
            <p:cNvPr id="10" name="Freeform 9"/>
            <p:cNvSpPr>
              <a:spLocks noEditPoints="1"/>
            </p:cNvSpPr>
            <p:nvPr/>
          </p:nvSpPr>
          <p:spPr bwMode="auto">
            <a:xfrm>
              <a:off x="7658708" y="4908283"/>
              <a:ext cx="390333" cy="300124"/>
            </a:xfrm>
            <a:custGeom>
              <a:avLst/>
              <a:gdLst>
                <a:gd name="T0" fmla="*/ 21 w 104"/>
                <a:gd name="T1" fmla="*/ 44 h 80"/>
                <a:gd name="T2" fmla="*/ 13 w 104"/>
                <a:gd name="T3" fmla="*/ 73 h 80"/>
                <a:gd name="T4" fmla="*/ 33 w 104"/>
                <a:gd name="T5" fmla="*/ 73 h 80"/>
                <a:gd name="T6" fmla="*/ 51 w 104"/>
                <a:gd name="T7" fmla="*/ 80 h 80"/>
                <a:gd name="T8" fmla="*/ 69 w 104"/>
                <a:gd name="T9" fmla="*/ 73 h 80"/>
                <a:gd name="T10" fmla="*/ 87 w 104"/>
                <a:gd name="T11" fmla="*/ 73 h 80"/>
                <a:gd name="T12" fmla="*/ 81 w 104"/>
                <a:gd name="T13" fmla="*/ 44 h 80"/>
                <a:gd name="T14" fmla="*/ 86 w 104"/>
                <a:gd name="T15" fmla="*/ 44 h 80"/>
                <a:gd name="T16" fmla="*/ 86 w 104"/>
                <a:gd name="T17" fmla="*/ 28 h 80"/>
                <a:gd name="T18" fmla="*/ 97 w 104"/>
                <a:gd name="T19" fmla="*/ 25 h 80"/>
                <a:gd name="T20" fmla="*/ 97 w 104"/>
                <a:gd name="T21" fmla="*/ 34 h 80"/>
                <a:gd name="T22" fmla="*/ 95 w 104"/>
                <a:gd name="T23" fmla="*/ 51 h 80"/>
                <a:gd name="T24" fmla="*/ 103 w 104"/>
                <a:gd name="T25" fmla="*/ 51 h 80"/>
                <a:gd name="T26" fmla="*/ 101 w 104"/>
                <a:gd name="T27" fmla="*/ 34 h 80"/>
                <a:gd name="T28" fmla="*/ 101 w 104"/>
                <a:gd name="T29" fmla="*/ 23 h 80"/>
                <a:gd name="T30" fmla="*/ 104 w 104"/>
                <a:gd name="T31" fmla="*/ 22 h 80"/>
                <a:gd name="T32" fmla="*/ 104 w 104"/>
                <a:gd name="T33" fmla="*/ 15 h 80"/>
                <a:gd name="T34" fmla="*/ 52 w 104"/>
                <a:gd name="T35" fmla="*/ 0 h 80"/>
                <a:gd name="T36" fmla="*/ 0 w 104"/>
                <a:gd name="T37" fmla="*/ 15 h 80"/>
                <a:gd name="T38" fmla="*/ 0 w 104"/>
                <a:gd name="T39" fmla="*/ 22 h 80"/>
                <a:gd name="T40" fmla="*/ 19 w 104"/>
                <a:gd name="T41" fmla="*/ 28 h 80"/>
                <a:gd name="T42" fmla="*/ 19 w 104"/>
                <a:gd name="T43" fmla="*/ 44 h 80"/>
                <a:gd name="T44" fmla="*/ 21 w 104"/>
                <a:gd name="T45" fmla="*/ 44 h 80"/>
                <a:gd name="T46" fmla="*/ 71 w 104"/>
                <a:gd name="T47" fmla="*/ 44 h 80"/>
                <a:gd name="T48" fmla="*/ 72 w 104"/>
                <a:gd name="T49" fmla="*/ 48 h 80"/>
                <a:gd name="T50" fmla="*/ 65 w 104"/>
                <a:gd name="T51" fmla="*/ 66 h 80"/>
                <a:gd name="T52" fmla="*/ 51 w 104"/>
                <a:gd name="T53" fmla="*/ 73 h 80"/>
                <a:gd name="T54" fmla="*/ 37 w 104"/>
                <a:gd name="T55" fmla="*/ 66 h 80"/>
                <a:gd name="T56" fmla="*/ 31 w 104"/>
                <a:gd name="T57" fmla="*/ 48 h 80"/>
                <a:gd name="T58" fmla="*/ 31 w 104"/>
                <a:gd name="T59" fmla="*/ 44 h 80"/>
                <a:gd name="T60" fmla="*/ 71 w 104"/>
                <a:gd name="T61" fmla="*/ 44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04" h="80">
                  <a:moveTo>
                    <a:pt x="21" y="44"/>
                  </a:moveTo>
                  <a:cubicBezTo>
                    <a:pt x="13" y="73"/>
                    <a:pt x="13" y="73"/>
                    <a:pt x="13" y="73"/>
                  </a:cubicBezTo>
                  <a:cubicBezTo>
                    <a:pt x="33" y="73"/>
                    <a:pt x="33" y="73"/>
                    <a:pt x="33" y="73"/>
                  </a:cubicBezTo>
                  <a:cubicBezTo>
                    <a:pt x="38" y="78"/>
                    <a:pt x="44" y="80"/>
                    <a:pt x="51" y="80"/>
                  </a:cubicBezTo>
                  <a:cubicBezTo>
                    <a:pt x="58" y="80"/>
                    <a:pt x="64" y="78"/>
                    <a:pt x="69" y="73"/>
                  </a:cubicBezTo>
                  <a:cubicBezTo>
                    <a:pt x="87" y="73"/>
                    <a:pt x="87" y="73"/>
                    <a:pt x="87" y="73"/>
                  </a:cubicBezTo>
                  <a:cubicBezTo>
                    <a:pt x="81" y="44"/>
                    <a:pt x="81" y="44"/>
                    <a:pt x="81" y="44"/>
                  </a:cubicBezTo>
                  <a:cubicBezTo>
                    <a:pt x="86" y="44"/>
                    <a:pt x="86" y="44"/>
                    <a:pt x="86" y="44"/>
                  </a:cubicBezTo>
                  <a:cubicBezTo>
                    <a:pt x="86" y="28"/>
                    <a:pt x="86" y="28"/>
                    <a:pt x="86" y="28"/>
                  </a:cubicBezTo>
                  <a:cubicBezTo>
                    <a:pt x="97" y="25"/>
                    <a:pt x="97" y="25"/>
                    <a:pt x="97" y="25"/>
                  </a:cubicBezTo>
                  <a:cubicBezTo>
                    <a:pt x="97" y="34"/>
                    <a:pt x="97" y="34"/>
                    <a:pt x="97" y="34"/>
                  </a:cubicBezTo>
                  <a:cubicBezTo>
                    <a:pt x="95" y="51"/>
                    <a:pt x="95" y="51"/>
                    <a:pt x="95" y="51"/>
                  </a:cubicBezTo>
                  <a:cubicBezTo>
                    <a:pt x="103" y="51"/>
                    <a:pt x="103" y="51"/>
                    <a:pt x="103" y="51"/>
                  </a:cubicBezTo>
                  <a:cubicBezTo>
                    <a:pt x="101" y="34"/>
                    <a:pt x="101" y="34"/>
                    <a:pt x="101" y="34"/>
                  </a:cubicBezTo>
                  <a:cubicBezTo>
                    <a:pt x="101" y="23"/>
                    <a:pt x="101" y="23"/>
                    <a:pt x="101" y="23"/>
                  </a:cubicBezTo>
                  <a:cubicBezTo>
                    <a:pt x="104" y="22"/>
                    <a:pt x="104" y="22"/>
                    <a:pt x="104" y="22"/>
                  </a:cubicBezTo>
                  <a:cubicBezTo>
                    <a:pt x="104" y="15"/>
                    <a:pt x="104" y="15"/>
                    <a:pt x="104" y="15"/>
                  </a:cubicBezTo>
                  <a:cubicBezTo>
                    <a:pt x="52" y="0"/>
                    <a:pt x="52" y="0"/>
                    <a:pt x="52" y="0"/>
                  </a:cubicBezTo>
                  <a:cubicBezTo>
                    <a:pt x="0" y="15"/>
                    <a:pt x="0" y="15"/>
                    <a:pt x="0" y="15"/>
                  </a:cubicBezTo>
                  <a:cubicBezTo>
                    <a:pt x="0" y="22"/>
                    <a:pt x="0" y="22"/>
                    <a:pt x="0" y="22"/>
                  </a:cubicBezTo>
                  <a:cubicBezTo>
                    <a:pt x="19" y="28"/>
                    <a:pt x="19" y="28"/>
                    <a:pt x="19" y="28"/>
                  </a:cubicBezTo>
                  <a:cubicBezTo>
                    <a:pt x="19" y="44"/>
                    <a:pt x="19" y="44"/>
                    <a:pt x="19" y="44"/>
                  </a:cubicBezTo>
                  <a:cubicBezTo>
                    <a:pt x="21" y="44"/>
                    <a:pt x="21" y="44"/>
                    <a:pt x="21" y="44"/>
                  </a:cubicBezTo>
                  <a:close/>
                  <a:moveTo>
                    <a:pt x="71" y="44"/>
                  </a:moveTo>
                  <a:cubicBezTo>
                    <a:pt x="72" y="46"/>
                    <a:pt x="72" y="47"/>
                    <a:pt x="72" y="48"/>
                  </a:cubicBezTo>
                  <a:cubicBezTo>
                    <a:pt x="72" y="55"/>
                    <a:pt x="69" y="61"/>
                    <a:pt x="65" y="66"/>
                  </a:cubicBezTo>
                  <a:cubicBezTo>
                    <a:pt x="62" y="70"/>
                    <a:pt x="57" y="73"/>
                    <a:pt x="51" y="73"/>
                  </a:cubicBezTo>
                  <a:cubicBezTo>
                    <a:pt x="46" y="73"/>
                    <a:pt x="41" y="70"/>
                    <a:pt x="37" y="66"/>
                  </a:cubicBezTo>
                  <a:cubicBezTo>
                    <a:pt x="33" y="61"/>
                    <a:pt x="31" y="55"/>
                    <a:pt x="31" y="48"/>
                  </a:cubicBezTo>
                  <a:cubicBezTo>
                    <a:pt x="31" y="47"/>
                    <a:pt x="31" y="46"/>
                    <a:pt x="31" y="44"/>
                  </a:cubicBezTo>
                  <a:lnTo>
                    <a:pt x="71" y="44"/>
                  </a:lnTo>
                  <a:close/>
                </a:path>
              </a:pathLst>
            </a:custGeom>
            <a:solidFill>
              <a:schemeClr val="bg2"/>
            </a:solidFill>
            <a:ln>
              <a:noFill/>
            </a:ln>
          </p:spPr>
          <p:txBody>
            <a:bodyPr vert="horz" wrap="square" lIns="96435" tIns="48218" rIns="96435" bIns="48218"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pPr>
              <a:endParaRPr lang="zh-CN" altLang="en-US" sz="1300" dirty="0">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4" name="Group 12"/>
          <p:cNvGrpSpPr/>
          <p:nvPr/>
        </p:nvGrpSpPr>
        <p:grpSpPr>
          <a:xfrm>
            <a:off x="5011592" y="2258637"/>
            <a:ext cx="425805" cy="425828"/>
            <a:chOff x="8500216" y="2588081"/>
            <a:chExt cx="567771" cy="567771"/>
          </a:xfrm>
        </p:grpSpPr>
        <p:sp>
          <p:nvSpPr>
            <p:cNvPr id="7" name="Oval 6"/>
            <p:cNvSpPr/>
            <p:nvPr/>
          </p:nvSpPr>
          <p:spPr>
            <a:xfrm>
              <a:off x="8500216" y="2588081"/>
              <a:ext cx="567771" cy="567771"/>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n-US">
                <a:latin typeface="Arial" panose="020B0604020202020204" pitchFamily="34" charset="0"/>
                <a:ea typeface="微软雅黑" panose="020B0503020204020204" pitchFamily="34" charset="-122"/>
                <a:sym typeface="Arial" panose="020B0604020202020204" pitchFamily="34" charset="0"/>
              </a:endParaRPr>
            </a:p>
          </p:txBody>
        </p:sp>
        <p:sp>
          <p:nvSpPr>
            <p:cNvPr id="11" name="Freeform 10"/>
            <p:cNvSpPr>
              <a:spLocks noEditPoints="1"/>
            </p:cNvSpPr>
            <p:nvPr/>
          </p:nvSpPr>
          <p:spPr bwMode="auto">
            <a:xfrm>
              <a:off x="8630570" y="2724427"/>
              <a:ext cx="307062" cy="300124"/>
            </a:xfrm>
            <a:custGeom>
              <a:avLst/>
              <a:gdLst>
                <a:gd name="T0" fmla="*/ 74 w 82"/>
                <a:gd name="T1" fmla="*/ 6 h 80"/>
                <a:gd name="T2" fmla="*/ 67 w 82"/>
                <a:gd name="T3" fmla="*/ 27 h 80"/>
                <a:gd name="T4" fmla="*/ 65 w 82"/>
                <a:gd name="T5" fmla="*/ 30 h 80"/>
                <a:gd name="T6" fmla="*/ 75 w 82"/>
                <a:gd name="T7" fmla="*/ 71 h 80"/>
                <a:gd name="T8" fmla="*/ 66 w 82"/>
                <a:gd name="T9" fmla="*/ 80 h 80"/>
                <a:gd name="T10" fmla="*/ 44 w 82"/>
                <a:gd name="T11" fmla="*/ 50 h 80"/>
                <a:gd name="T12" fmla="*/ 36 w 82"/>
                <a:gd name="T13" fmla="*/ 57 h 80"/>
                <a:gd name="T14" fmla="*/ 39 w 82"/>
                <a:gd name="T15" fmla="*/ 70 h 80"/>
                <a:gd name="T16" fmla="*/ 34 w 82"/>
                <a:gd name="T17" fmla="*/ 75 h 80"/>
                <a:gd name="T18" fmla="*/ 26 w 82"/>
                <a:gd name="T19" fmla="*/ 61 h 80"/>
                <a:gd name="T20" fmla="*/ 21 w 82"/>
                <a:gd name="T21" fmla="*/ 67 h 80"/>
                <a:gd name="T22" fmla="*/ 16 w 82"/>
                <a:gd name="T23" fmla="*/ 62 h 80"/>
                <a:gd name="T24" fmla="*/ 21 w 82"/>
                <a:gd name="T25" fmla="*/ 57 h 80"/>
                <a:gd name="T26" fmla="*/ 7 w 82"/>
                <a:gd name="T27" fmla="*/ 50 h 80"/>
                <a:gd name="T28" fmla="*/ 12 w 82"/>
                <a:gd name="T29" fmla="*/ 44 h 80"/>
                <a:gd name="T30" fmla="*/ 25 w 82"/>
                <a:gd name="T31" fmla="*/ 47 h 80"/>
                <a:gd name="T32" fmla="*/ 32 w 82"/>
                <a:gd name="T33" fmla="*/ 39 h 80"/>
                <a:gd name="T34" fmla="*/ 0 w 82"/>
                <a:gd name="T35" fmla="*/ 18 h 80"/>
                <a:gd name="T36" fmla="*/ 9 w 82"/>
                <a:gd name="T37" fmla="*/ 8 h 80"/>
                <a:gd name="T38" fmla="*/ 51 w 82"/>
                <a:gd name="T39" fmla="*/ 16 h 80"/>
                <a:gd name="T40" fmla="*/ 53 w 82"/>
                <a:gd name="T41" fmla="*/ 13 h 80"/>
                <a:gd name="T42" fmla="*/ 74 w 82"/>
                <a:gd name="T43" fmla="*/ 6 h 80"/>
                <a:gd name="T44" fmla="*/ 82 w 82"/>
                <a:gd name="T45" fmla="*/ 50 h 80"/>
                <a:gd name="T46" fmla="*/ 74 w 82"/>
                <a:gd name="T47" fmla="*/ 42 h 80"/>
                <a:gd name="T48" fmla="*/ 72 w 82"/>
                <a:gd name="T49" fmla="*/ 44 h 80"/>
                <a:gd name="T50" fmla="*/ 76 w 82"/>
                <a:gd name="T51" fmla="*/ 57 h 80"/>
                <a:gd name="T52" fmla="*/ 82 w 82"/>
                <a:gd name="T53" fmla="*/ 50 h 80"/>
                <a:gd name="T54" fmla="*/ 29 w 82"/>
                <a:gd name="T55" fmla="*/ 0 h 80"/>
                <a:gd name="T56" fmla="*/ 23 w 82"/>
                <a:gd name="T57" fmla="*/ 7 h 80"/>
                <a:gd name="T58" fmla="*/ 36 w 82"/>
                <a:gd name="T59" fmla="*/ 10 h 80"/>
                <a:gd name="T60" fmla="*/ 37 w 82"/>
                <a:gd name="T61" fmla="*/ 8 h 80"/>
                <a:gd name="T62" fmla="*/ 29 w 82"/>
                <a:gd name="T63"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2" h="80">
                  <a:moveTo>
                    <a:pt x="74" y="6"/>
                  </a:moveTo>
                  <a:cubicBezTo>
                    <a:pt x="76" y="15"/>
                    <a:pt x="74" y="21"/>
                    <a:pt x="67" y="27"/>
                  </a:cubicBezTo>
                  <a:cubicBezTo>
                    <a:pt x="65" y="30"/>
                    <a:pt x="65" y="30"/>
                    <a:pt x="65" y="30"/>
                  </a:cubicBezTo>
                  <a:cubicBezTo>
                    <a:pt x="75" y="71"/>
                    <a:pt x="75" y="71"/>
                    <a:pt x="75" y="71"/>
                  </a:cubicBezTo>
                  <a:cubicBezTo>
                    <a:pt x="66" y="80"/>
                    <a:pt x="66" y="80"/>
                    <a:pt x="66" y="80"/>
                  </a:cubicBezTo>
                  <a:cubicBezTo>
                    <a:pt x="44" y="50"/>
                    <a:pt x="44" y="50"/>
                    <a:pt x="44" y="50"/>
                  </a:cubicBezTo>
                  <a:cubicBezTo>
                    <a:pt x="36" y="57"/>
                    <a:pt x="36" y="57"/>
                    <a:pt x="36" y="57"/>
                  </a:cubicBezTo>
                  <a:cubicBezTo>
                    <a:pt x="39" y="70"/>
                    <a:pt x="39" y="70"/>
                    <a:pt x="39" y="70"/>
                  </a:cubicBezTo>
                  <a:cubicBezTo>
                    <a:pt x="34" y="75"/>
                    <a:pt x="34" y="75"/>
                    <a:pt x="34" y="75"/>
                  </a:cubicBezTo>
                  <a:cubicBezTo>
                    <a:pt x="26" y="61"/>
                    <a:pt x="26" y="61"/>
                    <a:pt x="26" y="61"/>
                  </a:cubicBezTo>
                  <a:cubicBezTo>
                    <a:pt x="21" y="67"/>
                    <a:pt x="21" y="67"/>
                    <a:pt x="21" y="67"/>
                  </a:cubicBezTo>
                  <a:cubicBezTo>
                    <a:pt x="16" y="62"/>
                    <a:pt x="16" y="62"/>
                    <a:pt x="16" y="62"/>
                  </a:cubicBezTo>
                  <a:cubicBezTo>
                    <a:pt x="21" y="57"/>
                    <a:pt x="21" y="57"/>
                    <a:pt x="21" y="57"/>
                  </a:cubicBezTo>
                  <a:cubicBezTo>
                    <a:pt x="7" y="50"/>
                    <a:pt x="7" y="50"/>
                    <a:pt x="7" y="50"/>
                  </a:cubicBezTo>
                  <a:cubicBezTo>
                    <a:pt x="12" y="44"/>
                    <a:pt x="12" y="44"/>
                    <a:pt x="12" y="44"/>
                  </a:cubicBezTo>
                  <a:cubicBezTo>
                    <a:pt x="25" y="47"/>
                    <a:pt x="25" y="47"/>
                    <a:pt x="25" y="47"/>
                  </a:cubicBezTo>
                  <a:cubicBezTo>
                    <a:pt x="32" y="39"/>
                    <a:pt x="32" y="39"/>
                    <a:pt x="32" y="39"/>
                  </a:cubicBezTo>
                  <a:cubicBezTo>
                    <a:pt x="0" y="18"/>
                    <a:pt x="0" y="18"/>
                    <a:pt x="0" y="18"/>
                  </a:cubicBezTo>
                  <a:cubicBezTo>
                    <a:pt x="9" y="8"/>
                    <a:pt x="9" y="8"/>
                    <a:pt x="9" y="8"/>
                  </a:cubicBezTo>
                  <a:cubicBezTo>
                    <a:pt x="51" y="16"/>
                    <a:pt x="51" y="16"/>
                    <a:pt x="51" y="16"/>
                  </a:cubicBezTo>
                  <a:cubicBezTo>
                    <a:pt x="53" y="13"/>
                    <a:pt x="53" y="13"/>
                    <a:pt x="53" y="13"/>
                  </a:cubicBezTo>
                  <a:cubicBezTo>
                    <a:pt x="60" y="5"/>
                    <a:pt x="67" y="4"/>
                    <a:pt x="74" y="6"/>
                  </a:cubicBezTo>
                  <a:close/>
                  <a:moveTo>
                    <a:pt x="82" y="50"/>
                  </a:moveTo>
                  <a:cubicBezTo>
                    <a:pt x="74" y="42"/>
                    <a:pt x="74" y="42"/>
                    <a:pt x="74" y="42"/>
                  </a:cubicBezTo>
                  <a:cubicBezTo>
                    <a:pt x="72" y="44"/>
                    <a:pt x="72" y="44"/>
                    <a:pt x="72" y="44"/>
                  </a:cubicBezTo>
                  <a:cubicBezTo>
                    <a:pt x="76" y="57"/>
                    <a:pt x="76" y="57"/>
                    <a:pt x="76" y="57"/>
                  </a:cubicBezTo>
                  <a:cubicBezTo>
                    <a:pt x="82" y="50"/>
                    <a:pt x="82" y="50"/>
                    <a:pt x="82" y="50"/>
                  </a:cubicBezTo>
                  <a:close/>
                  <a:moveTo>
                    <a:pt x="29" y="0"/>
                  </a:moveTo>
                  <a:cubicBezTo>
                    <a:pt x="23" y="7"/>
                    <a:pt x="23" y="7"/>
                    <a:pt x="23" y="7"/>
                  </a:cubicBezTo>
                  <a:cubicBezTo>
                    <a:pt x="36" y="10"/>
                    <a:pt x="36" y="10"/>
                    <a:pt x="36" y="10"/>
                  </a:cubicBezTo>
                  <a:cubicBezTo>
                    <a:pt x="37" y="8"/>
                    <a:pt x="37" y="8"/>
                    <a:pt x="37" y="8"/>
                  </a:cubicBezTo>
                  <a:lnTo>
                    <a:pt x="29" y="0"/>
                  </a:lnTo>
                  <a:close/>
                </a:path>
              </a:pathLst>
            </a:custGeom>
            <a:solidFill>
              <a:schemeClr val="bg2"/>
            </a:solidFill>
            <a:ln>
              <a:noFill/>
            </a:ln>
          </p:spPr>
          <p:txBody>
            <a:bodyPr vert="horz" wrap="square" lIns="96435" tIns="48218" rIns="96435" bIns="48218"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pPr>
              <a:endParaRPr lang="zh-CN" altLang="en-US" sz="1300" dirty="0">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13" name="Group 14"/>
          <p:cNvGrpSpPr/>
          <p:nvPr/>
        </p:nvGrpSpPr>
        <p:grpSpPr>
          <a:xfrm>
            <a:off x="5011592" y="4130602"/>
            <a:ext cx="425805" cy="425828"/>
            <a:chOff x="9970234" y="4490574"/>
            <a:chExt cx="567771" cy="567771"/>
          </a:xfrm>
        </p:grpSpPr>
        <p:sp>
          <p:nvSpPr>
            <p:cNvPr id="8" name="Oval 7"/>
            <p:cNvSpPr/>
            <p:nvPr/>
          </p:nvSpPr>
          <p:spPr>
            <a:xfrm>
              <a:off x="9970234" y="4490574"/>
              <a:ext cx="567771" cy="567771"/>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n-US">
                <a:latin typeface="Arial" panose="020B0604020202020204" pitchFamily="34" charset="0"/>
                <a:ea typeface="微软雅黑" panose="020B0503020204020204" pitchFamily="34" charset="-122"/>
                <a:sym typeface="Arial" panose="020B0604020202020204" pitchFamily="34" charset="0"/>
              </a:endParaRPr>
            </a:p>
          </p:txBody>
        </p:sp>
        <p:sp>
          <p:nvSpPr>
            <p:cNvPr id="12" name="Freeform 11"/>
            <p:cNvSpPr>
              <a:spLocks noEditPoints="1"/>
            </p:cNvSpPr>
            <p:nvPr/>
          </p:nvSpPr>
          <p:spPr bwMode="auto">
            <a:xfrm>
              <a:off x="10110129" y="4600110"/>
              <a:ext cx="287979" cy="348698"/>
            </a:xfrm>
            <a:custGeom>
              <a:avLst/>
              <a:gdLst>
                <a:gd name="T0" fmla="*/ 0 w 77"/>
                <a:gd name="T1" fmla="*/ 85 h 93"/>
                <a:gd name="T2" fmla="*/ 30 w 77"/>
                <a:gd name="T3" fmla="*/ 20 h 93"/>
                <a:gd name="T4" fmla="*/ 38 w 77"/>
                <a:gd name="T5" fmla="*/ 26 h 93"/>
                <a:gd name="T6" fmla="*/ 39 w 77"/>
                <a:gd name="T7" fmla="*/ 27 h 93"/>
                <a:gd name="T8" fmla="*/ 39 w 77"/>
                <a:gd name="T9" fmla="*/ 27 h 93"/>
                <a:gd name="T10" fmla="*/ 40 w 77"/>
                <a:gd name="T11" fmla="*/ 27 h 93"/>
                <a:gd name="T12" fmla="*/ 40 w 77"/>
                <a:gd name="T13" fmla="*/ 28 h 93"/>
                <a:gd name="T14" fmla="*/ 40 w 77"/>
                <a:gd name="T15" fmla="*/ 28 h 93"/>
                <a:gd name="T16" fmla="*/ 41 w 77"/>
                <a:gd name="T17" fmla="*/ 28 h 93"/>
                <a:gd name="T18" fmla="*/ 41 w 77"/>
                <a:gd name="T19" fmla="*/ 29 h 93"/>
                <a:gd name="T20" fmla="*/ 42 w 77"/>
                <a:gd name="T21" fmla="*/ 29 h 93"/>
                <a:gd name="T22" fmla="*/ 42 w 77"/>
                <a:gd name="T23" fmla="*/ 29 h 93"/>
                <a:gd name="T24" fmla="*/ 43 w 77"/>
                <a:gd name="T25" fmla="*/ 29 h 93"/>
                <a:gd name="T26" fmla="*/ 43 w 77"/>
                <a:gd name="T27" fmla="*/ 30 h 93"/>
                <a:gd name="T28" fmla="*/ 43 w 77"/>
                <a:gd name="T29" fmla="*/ 30 h 93"/>
                <a:gd name="T30" fmla="*/ 48 w 77"/>
                <a:gd name="T31" fmla="*/ 33 h 93"/>
                <a:gd name="T32" fmla="*/ 48 w 77"/>
                <a:gd name="T33" fmla="*/ 33 h 93"/>
                <a:gd name="T34" fmla="*/ 49 w 77"/>
                <a:gd name="T35" fmla="*/ 34 h 93"/>
                <a:gd name="T36" fmla="*/ 49 w 77"/>
                <a:gd name="T37" fmla="*/ 34 h 93"/>
                <a:gd name="T38" fmla="*/ 50 w 77"/>
                <a:gd name="T39" fmla="*/ 34 h 93"/>
                <a:gd name="T40" fmla="*/ 50 w 77"/>
                <a:gd name="T41" fmla="*/ 35 h 93"/>
                <a:gd name="T42" fmla="*/ 50 w 77"/>
                <a:gd name="T43" fmla="*/ 35 h 93"/>
                <a:gd name="T44" fmla="*/ 51 w 77"/>
                <a:gd name="T45" fmla="*/ 35 h 93"/>
                <a:gd name="T46" fmla="*/ 51 w 77"/>
                <a:gd name="T47" fmla="*/ 36 h 93"/>
                <a:gd name="T48" fmla="*/ 52 w 77"/>
                <a:gd name="T49" fmla="*/ 36 h 93"/>
                <a:gd name="T50" fmla="*/ 52 w 77"/>
                <a:gd name="T51" fmla="*/ 36 h 93"/>
                <a:gd name="T52" fmla="*/ 53 w 77"/>
                <a:gd name="T53" fmla="*/ 37 h 93"/>
                <a:gd name="T54" fmla="*/ 53 w 77"/>
                <a:gd name="T55" fmla="*/ 37 h 93"/>
                <a:gd name="T56" fmla="*/ 48 w 77"/>
                <a:gd name="T57" fmla="*/ 79 h 93"/>
                <a:gd name="T58" fmla="*/ 7 w 77"/>
                <a:gd name="T59" fmla="*/ 91 h 93"/>
                <a:gd name="T60" fmla="*/ 35 w 77"/>
                <a:gd name="T61" fmla="*/ 64 h 93"/>
                <a:gd name="T62" fmla="*/ 19 w 77"/>
                <a:gd name="T63" fmla="*/ 53 h 93"/>
                <a:gd name="T64" fmla="*/ 3 w 77"/>
                <a:gd name="T65" fmla="*/ 88 h 93"/>
                <a:gd name="T66" fmla="*/ 73 w 77"/>
                <a:gd name="T67" fmla="*/ 93 h 93"/>
                <a:gd name="T68" fmla="*/ 54 w 77"/>
                <a:gd name="T69" fmla="*/ 83 h 93"/>
                <a:gd name="T70" fmla="*/ 69 w 77"/>
                <a:gd name="T71" fmla="*/ 42 h 93"/>
                <a:gd name="T72" fmla="*/ 34 w 77"/>
                <a:gd name="T73" fmla="*/ 0 h 93"/>
                <a:gd name="T74" fmla="*/ 69 w 77"/>
                <a:gd name="T75" fmla="*/ 42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7" h="93">
                  <a:moveTo>
                    <a:pt x="3" y="88"/>
                  </a:moveTo>
                  <a:cubicBezTo>
                    <a:pt x="2" y="87"/>
                    <a:pt x="1" y="86"/>
                    <a:pt x="0" y="85"/>
                  </a:cubicBezTo>
                  <a:cubicBezTo>
                    <a:pt x="0" y="72"/>
                    <a:pt x="0" y="58"/>
                    <a:pt x="0" y="45"/>
                  </a:cubicBezTo>
                  <a:cubicBezTo>
                    <a:pt x="12" y="40"/>
                    <a:pt x="21" y="32"/>
                    <a:pt x="30" y="20"/>
                  </a:cubicBezTo>
                  <a:cubicBezTo>
                    <a:pt x="38" y="26"/>
                    <a:pt x="38" y="26"/>
                    <a:pt x="38" y="26"/>
                  </a:cubicBezTo>
                  <a:cubicBezTo>
                    <a:pt x="38" y="26"/>
                    <a:pt x="38" y="26"/>
                    <a:pt x="38" y="26"/>
                  </a:cubicBezTo>
                  <a:cubicBezTo>
                    <a:pt x="38" y="27"/>
                    <a:pt x="38" y="27"/>
                    <a:pt x="38" y="27"/>
                  </a:cubicBezTo>
                  <a:cubicBezTo>
                    <a:pt x="39" y="27"/>
                    <a:pt x="39" y="27"/>
                    <a:pt x="39" y="27"/>
                  </a:cubicBezTo>
                  <a:cubicBezTo>
                    <a:pt x="39" y="27"/>
                    <a:pt x="39" y="27"/>
                    <a:pt x="39" y="27"/>
                  </a:cubicBezTo>
                  <a:cubicBezTo>
                    <a:pt x="39" y="27"/>
                    <a:pt x="39" y="27"/>
                    <a:pt x="39" y="27"/>
                  </a:cubicBezTo>
                  <a:cubicBezTo>
                    <a:pt x="39" y="27"/>
                    <a:pt x="39" y="27"/>
                    <a:pt x="39" y="27"/>
                  </a:cubicBezTo>
                  <a:cubicBezTo>
                    <a:pt x="40" y="27"/>
                    <a:pt x="40" y="27"/>
                    <a:pt x="40" y="27"/>
                  </a:cubicBezTo>
                  <a:cubicBezTo>
                    <a:pt x="40" y="27"/>
                    <a:pt x="40" y="27"/>
                    <a:pt x="40" y="27"/>
                  </a:cubicBezTo>
                  <a:cubicBezTo>
                    <a:pt x="40" y="28"/>
                    <a:pt x="40" y="28"/>
                    <a:pt x="40" y="28"/>
                  </a:cubicBezTo>
                  <a:cubicBezTo>
                    <a:pt x="40" y="28"/>
                    <a:pt x="40" y="28"/>
                    <a:pt x="40" y="28"/>
                  </a:cubicBezTo>
                  <a:cubicBezTo>
                    <a:pt x="40" y="28"/>
                    <a:pt x="40" y="28"/>
                    <a:pt x="40" y="28"/>
                  </a:cubicBezTo>
                  <a:cubicBezTo>
                    <a:pt x="41" y="28"/>
                    <a:pt x="41" y="28"/>
                    <a:pt x="41" y="28"/>
                  </a:cubicBezTo>
                  <a:cubicBezTo>
                    <a:pt x="41" y="28"/>
                    <a:pt x="41" y="28"/>
                    <a:pt x="41" y="28"/>
                  </a:cubicBezTo>
                  <a:cubicBezTo>
                    <a:pt x="41" y="28"/>
                    <a:pt x="41" y="28"/>
                    <a:pt x="41" y="28"/>
                  </a:cubicBezTo>
                  <a:cubicBezTo>
                    <a:pt x="41" y="29"/>
                    <a:pt x="41" y="29"/>
                    <a:pt x="41" y="29"/>
                  </a:cubicBezTo>
                  <a:cubicBezTo>
                    <a:pt x="42" y="29"/>
                    <a:pt x="42" y="29"/>
                    <a:pt x="42" y="29"/>
                  </a:cubicBezTo>
                  <a:cubicBezTo>
                    <a:pt x="42" y="29"/>
                    <a:pt x="42" y="29"/>
                    <a:pt x="42" y="29"/>
                  </a:cubicBezTo>
                  <a:cubicBezTo>
                    <a:pt x="42" y="29"/>
                    <a:pt x="42" y="29"/>
                    <a:pt x="42" y="29"/>
                  </a:cubicBezTo>
                  <a:cubicBezTo>
                    <a:pt x="42" y="29"/>
                    <a:pt x="42" y="29"/>
                    <a:pt x="42" y="29"/>
                  </a:cubicBezTo>
                  <a:cubicBezTo>
                    <a:pt x="42" y="29"/>
                    <a:pt x="42" y="29"/>
                    <a:pt x="42" y="29"/>
                  </a:cubicBezTo>
                  <a:cubicBezTo>
                    <a:pt x="43" y="29"/>
                    <a:pt x="43" y="29"/>
                    <a:pt x="43" y="29"/>
                  </a:cubicBezTo>
                  <a:cubicBezTo>
                    <a:pt x="43" y="30"/>
                    <a:pt x="43" y="30"/>
                    <a:pt x="43" y="30"/>
                  </a:cubicBezTo>
                  <a:cubicBezTo>
                    <a:pt x="43" y="30"/>
                    <a:pt x="43" y="30"/>
                    <a:pt x="43" y="30"/>
                  </a:cubicBezTo>
                  <a:cubicBezTo>
                    <a:pt x="43" y="30"/>
                    <a:pt x="43" y="30"/>
                    <a:pt x="43" y="30"/>
                  </a:cubicBezTo>
                  <a:cubicBezTo>
                    <a:pt x="43" y="30"/>
                    <a:pt x="43" y="30"/>
                    <a:pt x="43" y="30"/>
                  </a:cubicBezTo>
                  <a:cubicBezTo>
                    <a:pt x="44" y="30"/>
                    <a:pt x="44" y="30"/>
                    <a:pt x="44" y="30"/>
                  </a:cubicBezTo>
                  <a:cubicBezTo>
                    <a:pt x="48" y="33"/>
                    <a:pt x="48" y="33"/>
                    <a:pt x="48" y="33"/>
                  </a:cubicBezTo>
                  <a:cubicBezTo>
                    <a:pt x="48" y="33"/>
                    <a:pt x="48" y="33"/>
                    <a:pt x="48" y="33"/>
                  </a:cubicBezTo>
                  <a:cubicBezTo>
                    <a:pt x="48" y="33"/>
                    <a:pt x="48" y="33"/>
                    <a:pt x="48" y="33"/>
                  </a:cubicBezTo>
                  <a:cubicBezTo>
                    <a:pt x="48" y="34"/>
                    <a:pt x="48" y="34"/>
                    <a:pt x="48" y="34"/>
                  </a:cubicBezTo>
                  <a:cubicBezTo>
                    <a:pt x="49" y="34"/>
                    <a:pt x="49" y="34"/>
                    <a:pt x="49" y="34"/>
                  </a:cubicBezTo>
                  <a:cubicBezTo>
                    <a:pt x="49" y="34"/>
                    <a:pt x="49" y="34"/>
                    <a:pt x="49" y="34"/>
                  </a:cubicBezTo>
                  <a:cubicBezTo>
                    <a:pt x="49" y="34"/>
                    <a:pt x="49" y="34"/>
                    <a:pt x="49" y="34"/>
                  </a:cubicBezTo>
                  <a:cubicBezTo>
                    <a:pt x="49" y="34"/>
                    <a:pt x="49" y="34"/>
                    <a:pt x="49" y="34"/>
                  </a:cubicBezTo>
                  <a:cubicBezTo>
                    <a:pt x="50" y="34"/>
                    <a:pt x="50" y="34"/>
                    <a:pt x="50" y="34"/>
                  </a:cubicBezTo>
                  <a:cubicBezTo>
                    <a:pt x="50" y="35"/>
                    <a:pt x="50" y="35"/>
                    <a:pt x="50" y="35"/>
                  </a:cubicBezTo>
                  <a:cubicBezTo>
                    <a:pt x="50" y="35"/>
                    <a:pt x="50" y="35"/>
                    <a:pt x="50" y="35"/>
                  </a:cubicBezTo>
                  <a:cubicBezTo>
                    <a:pt x="50" y="35"/>
                    <a:pt x="50" y="35"/>
                    <a:pt x="50" y="35"/>
                  </a:cubicBezTo>
                  <a:cubicBezTo>
                    <a:pt x="50" y="35"/>
                    <a:pt x="50" y="35"/>
                    <a:pt x="50" y="35"/>
                  </a:cubicBezTo>
                  <a:cubicBezTo>
                    <a:pt x="51" y="35"/>
                    <a:pt x="51" y="35"/>
                    <a:pt x="51" y="35"/>
                  </a:cubicBezTo>
                  <a:cubicBezTo>
                    <a:pt x="51" y="35"/>
                    <a:pt x="51" y="35"/>
                    <a:pt x="51" y="35"/>
                  </a:cubicBezTo>
                  <a:cubicBezTo>
                    <a:pt x="51" y="35"/>
                    <a:pt x="51" y="35"/>
                    <a:pt x="51" y="35"/>
                  </a:cubicBezTo>
                  <a:cubicBezTo>
                    <a:pt x="51" y="36"/>
                    <a:pt x="51" y="36"/>
                    <a:pt x="51" y="36"/>
                  </a:cubicBezTo>
                  <a:cubicBezTo>
                    <a:pt x="52" y="36"/>
                    <a:pt x="52" y="36"/>
                    <a:pt x="52" y="36"/>
                  </a:cubicBezTo>
                  <a:cubicBezTo>
                    <a:pt x="52" y="36"/>
                    <a:pt x="52" y="36"/>
                    <a:pt x="52" y="36"/>
                  </a:cubicBezTo>
                  <a:cubicBezTo>
                    <a:pt x="52" y="36"/>
                    <a:pt x="52" y="36"/>
                    <a:pt x="52" y="36"/>
                  </a:cubicBezTo>
                  <a:cubicBezTo>
                    <a:pt x="52" y="36"/>
                    <a:pt x="52" y="36"/>
                    <a:pt x="52" y="36"/>
                  </a:cubicBezTo>
                  <a:cubicBezTo>
                    <a:pt x="52" y="36"/>
                    <a:pt x="52" y="36"/>
                    <a:pt x="52" y="36"/>
                  </a:cubicBezTo>
                  <a:cubicBezTo>
                    <a:pt x="53" y="37"/>
                    <a:pt x="53" y="37"/>
                    <a:pt x="53" y="37"/>
                  </a:cubicBezTo>
                  <a:cubicBezTo>
                    <a:pt x="53" y="37"/>
                    <a:pt x="53" y="37"/>
                    <a:pt x="53" y="37"/>
                  </a:cubicBezTo>
                  <a:cubicBezTo>
                    <a:pt x="53" y="37"/>
                    <a:pt x="53" y="37"/>
                    <a:pt x="53" y="37"/>
                  </a:cubicBezTo>
                  <a:cubicBezTo>
                    <a:pt x="62" y="43"/>
                    <a:pt x="62" y="43"/>
                    <a:pt x="62" y="43"/>
                  </a:cubicBezTo>
                  <a:cubicBezTo>
                    <a:pt x="53" y="55"/>
                    <a:pt x="49" y="67"/>
                    <a:pt x="48" y="79"/>
                  </a:cubicBezTo>
                  <a:cubicBezTo>
                    <a:pt x="36" y="84"/>
                    <a:pt x="23" y="88"/>
                    <a:pt x="11" y="93"/>
                  </a:cubicBezTo>
                  <a:cubicBezTo>
                    <a:pt x="9" y="92"/>
                    <a:pt x="8" y="91"/>
                    <a:pt x="7" y="91"/>
                  </a:cubicBezTo>
                  <a:cubicBezTo>
                    <a:pt x="23" y="68"/>
                    <a:pt x="23" y="68"/>
                    <a:pt x="23" y="68"/>
                  </a:cubicBezTo>
                  <a:cubicBezTo>
                    <a:pt x="27" y="69"/>
                    <a:pt x="32" y="68"/>
                    <a:pt x="35" y="64"/>
                  </a:cubicBezTo>
                  <a:cubicBezTo>
                    <a:pt x="38" y="60"/>
                    <a:pt x="37" y="54"/>
                    <a:pt x="32" y="51"/>
                  </a:cubicBezTo>
                  <a:cubicBezTo>
                    <a:pt x="28" y="47"/>
                    <a:pt x="22" y="49"/>
                    <a:pt x="19" y="53"/>
                  </a:cubicBezTo>
                  <a:cubicBezTo>
                    <a:pt x="16" y="57"/>
                    <a:pt x="16" y="62"/>
                    <a:pt x="19" y="65"/>
                  </a:cubicBezTo>
                  <a:cubicBezTo>
                    <a:pt x="3" y="88"/>
                    <a:pt x="3" y="88"/>
                    <a:pt x="3" y="88"/>
                  </a:cubicBezTo>
                  <a:close/>
                  <a:moveTo>
                    <a:pt x="27" y="93"/>
                  </a:moveTo>
                  <a:cubicBezTo>
                    <a:pt x="73" y="93"/>
                    <a:pt x="73" y="93"/>
                    <a:pt x="73" y="93"/>
                  </a:cubicBezTo>
                  <a:cubicBezTo>
                    <a:pt x="73" y="83"/>
                    <a:pt x="73" y="83"/>
                    <a:pt x="73" y="83"/>
                  </a:cubicBezTo>
                  <a:cubicBezTo>
                    <a:pt x="54" y="83"/>
                    <a:pt x="54" y="83"/>
                    <a:pt x="54" y="83"/>
                  </a:cubicBezTo>
                  <a:cubicBezTo>
                    <a:pt x="27" y="93"/>
                    <a:pt x="27" y="93"/>
                    <a:pt x="27" y="93"/>
                  </a:cubicBezTo>
                  <a:close/>
                  <a:moveTo>
                    <a:pt x="69" y="42"/>
                  </a:moveTo>
                  <a:cubicBezTo>
                    <a:pt x="77" y="31"/>
                    <a:pt x="77" y="31"/>
                    <a:pt x="77" y="31"/>
                  </a:cubicBezTo>
                  <a:cubicBezTo>
                    <a:pt x="34" y="0"/>
                    <a:pt x="34" y="0"/>
                    <a:pt x="34" y="0"/>
                  </a:cubicBezTo>
                  <a:cubicBezTo>
                    <a:pt x="26" y="12"/>
                    <a:pt x="26" y="12"/>
                    <a:pt x="26" y="12"/>
                  </a:cubicBezTo>
                  <a:lnTo>
                    <a:pt x="69" y="42"/>
                  </a:lnTo>
                  <a:close/>
                </a:path>
              </a:pathLst>
            </a:custGeom>
            <a:solidFill>
              <a:schemeClr val="bg2"/>
            </a:solidFill>
            <a:ln>
              <a:noFill/>
            </a:ln>
          </p:spPr>
          <p:txBody>
            <a:bodyPr vert="horz" wrap="square" lIns="96435" tIns="48218" rIns="96435" bIns="48218"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pPr>
              <a:endParaRPr lang="zh-CN" altLang="en-US" sz="1300" dirty="0">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14" name="Group 17"/>
          <p:cNvGrpSpPr/>
          <p:nvPr/>
        </p:nvGrpSpPr>
        <p:grpSpPr>
          <a:xfrm>
            <a:off x="5535157" y="2211257"/>
            <a:ext cx="2845714" cy="794892"/>
            <a:chOff x="7634067" y="2174386"/>
            <a:chExt cx="3690994" cy="1059857"/>
          </a:xfrm>
        </p:grpSpPr>
        <p:sp>
          <p:nvSpPr>
            <p:cNvPr id="16" name="Rectangle 15"/>
            <p:cNvSpPr/>
            <p:nvPr/>
          </p:nvSpPr>
          <p:spPr>
            <a:xfrm>
              <a:off x="7634067" y="2495578"/>
              <a:ext cx="3690994" cy="738665"/>
            </a:xfrm>
            <a:prstGeom prst="rect">
              <a:avLst/>
            </a:prstGeom>
          </p:spPr>
          <p:txBody>
            <a:bodyPr wrap="square" lIns="0" tIns="0" rIns="0" bIns="0">
              <a:spAutoFit/>
            </a:bodyPr>
            <a:lstStyle/>
            <a:p>
              <a:pPr>
                <a:lnSpc>
                  <a:spcPct val="150000"/>
                </a:lnSpc>
              </a:pPr>
              <a:r>
                <a:rPr lang="zh-CN" altLang="en-US" sz="600"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rPr>
                <a:t>请替换文字内容，修改文字内容，也可以直接复制你的内容到此。请替换文字内容，修改文字内容，也可以直接复制你的内容到此。请替换文字内容，修改文字内容，也可以直接复制你的内容到此。请替换文字内容，修改文字内容，也可以直接复制你的内容到此。</a:t>
              </a:r>
              <a:endParaRPr lang="en-GB" altLang="zh-CN" sz="600"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17" name="TextBox 16"/>
            <p:cNvSpPr txBox="1"/>
            <p:nvPr/>
          </p:nvSpPr>
          <p:spPr>
            <a:xfrm>
              <a:off x="7635884" y="2174386"/>
              <a:ext cx="1630055" cy="287259"/>
            </a:xfrm>
            <a:prstGeom prst="rect">
              <a:avLst/>
            </a:prstGeom>
            <a:noFill/>
          </p:spPr>
          <p:txBody>
            <a:bodyPr wrap="none" lIns="0" tIns="0" rIns="0" bIns="0" rtlCol="0">
              <a:spAutoFit/>
            </a:bodyPr>
            <a:lstStyle/>
            <a:p>
              <a:r>
                <a:rPr lang="zh-CN" altLang="en-US" sz="1400"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rPr>
                <a:t>请替换文字内容</a:t>
              </a:r>
              <a:endParaRPr lang="en-US" sz="1400"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15" name="Group 18"/>
          <p:cNvGrpSpPr/>
          <p:nvPr/>
        </p:nvGrpSpPr>
        <p:grpSpPr>
          <a:xfrm>
            <a:off x="5535157" y="3157298"/>
            <a:ext cx="2845714" cy="794892"/>
            <a:chOff x="7634067" y="2174386"/>
            <a:chExt cx="3690994" cy="1059857"/>
          </a:xfrm>
        </p:grpSpPr>
        <p:sp>
          <p:nvSpPr>
            <p:cNvPr id="20" name="Rectangle 19"/>
            <p:cNvSpPr/>
            <p:nvPr/>
          </p:nvSpPr>
          <p:spPr>
            <a:xfrm>
              <a:off x="7634067" y="2495578"/>
              <a:ext cx="3690994" cy="738665"/>
            </a:xfrm>
            <a:prstGeom prst="rect">
              <a:avLst/>
            </a:prstGeom>
          </p:spPr>
          <p:txBody>
            <a:bodyPr wrap="square" lIns="0" tIns="0" rIns="0" bIns="0">
              <a:spAutoFit/>
            </a:bodyPr>
            <a:lstStyle/>
            <a:p>
              <a:pPr>
                <a:lnSpc>
                  <a:spcPct val="150000"/>
                </a:lnSpc>
              </a:pPr>
              <a:r>
                <a:rPr lang="zh-CN" altLang="en-US" sz="600"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rPr>
                <a:t>请替换文字内容，修改文字内容，也可以直接复制你的内容到此。请替换文字内容，修改文字内容，也可以直接复制你的内容到此。请替换文字内容，修改文字内容，也可以直接复制你的内容到此。请替换文字内容，修改文字内容，也可以直接复制你的内容到此。</a:t>
              </a:r>
              <a:endParaRPr lang="en-GB" altLang="zh-CN" sz="600"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21" name="TextBox 20"/>
            <p:cNvSpPr txBox="1"/>
            <p:nvPr/>
          </p:nvSpPr>
          <p:spPr>
            <a:xfrm>
              <a:off x="7635884" y="2174386"/>
              <a:ext cx="1630055" cy="287259"/>
            </a:xfrm>
            <a:prstGeom prst="rect">
              <a:avLst/>
            </a:prstGeom>
            <a:noFill/>
          </p:spPr>
          <p:txBody>
            <a:bodyPr wrap="none" lIns="0" tIns="0" rIns="0" bIns="0" rtlCol="0">
              <a:spAutoFit/>
            </a:bodyPr>
            <a:lstStyle/>
            <a:p>
              <a:r>
                <a:rPr lang="zh-CN" altLang="en-US" sz="1400"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rPr>
                <a:t>请替换文字内容</a:t>
              </a:r>
              <a:endParaRPr lang="en-US" sz="1400"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18" name="Group 21"/>
          <p:cNvGrpSpPr/>
          <p:nvPr/>
        </p:nvGrpSpPr>
        <p:grpSpPr>
          <a:xfrm>
            <a:off x="5535157" y="4103338"/>
            <a:ext cx="2845714" cy="794892"/>
            <a:chOff x="7634067" y="2174386"/>
            <a:chExt cx="3690994" cy="1059857"/>
          </a:xfrm>
        </p:grpSpPr>
        <p:sp>
          <p:nvSpPr>
            <p:cNvPr id="23" name="Rectangle 22"/>
            <p:cNvSpPr/>
            <p:nvPr/>
          </p:nvSpPr>
          <p:spPr>
            <a:xfrm>
              <a:off x="7634067" y="2495578"/>
              <a:ext cx="3690994" cy="738665"/>
            </a:xfrm>
            <a:prstGeom prst="rect">
              <a:avLst/>
            </a:prstGeom>
          </p:spPr>
          <p:txBody>
            <a:bodyPr wrap="square" lIns="0" tIns="0" rIns="0" bIns="0">
              <a:spAutoFit/>
            </a:bodyPr>
            <a:lstStyle/>
            <a:p>
              <a:pPr>
                <a:lnSpc>
                  <a:spcPct val="150000"/>
                </a:lnSpc>
              </a:pPr>
              <a:r>
                <a:rPr lang="zh-CN" altLang="en-US" sz="600"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rPr>
                <a:t>请替换文字内容，修改文字内容，也可以直接复制你的内容到此。请替换文字内容，修改文字内容，也可以直接复制你的内容到此。请替换文字内容，修改文字内容，也可以直接复制你的内容到此。请替换文字内容，修改文字内容，也可以直接复制你的内容到此。</a:t>
              </a:r>
              <a:endParaRPr lang="en-GB" altLang="zh-CN" sz="600"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24" name="TextBox 23"/>
            <p:cNvSpPr txBox="1"/>
            <p:nvPr/>
          </p:nvSpPr>
          <p:spPr>
            <a:xfrm>
              <a:off x="7635884" y="2174386"/>
              <a:ext cx="1630055" cy="287259"/>
            </a:xfrm>
            <a:prstGeom prst="rect">
              <a:avLst/>
            </a:prstGeom>
            <a:noFill/>
          </p:spPr>
          <p:txBody>
            <a:bodyPr wrap="none" lIns="0" tIns="0" rIns="0" bIns="0" rtlCol="0">
              <a:spAutoFit/>
            </a:bodyPr>
            <a:lstStyle/>
            <a:p>
              <a:r>
                <a:rPr lang="zh-CN" altLang="en-US" sz="1400"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rPr>
                <a:t>请替换文字内容</a:t>
              </a:r>
              <a:endParaRPr lang="en-US" sz="1400"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endParaRPr>
            </a:p>
          </p:txBody>
        </p:sp>
      </p:grpSp>
      <p:sp>
        <p:nvSpPr>
          <p:cNvPr id="25" name="Rectangle 24"/>
          <p:cNvSpPr/>
          <p:nvPr/>
        </p:nvSpPr>
        <p:spPr>
          <a:xfrm>
            <a:off x="252" y="1086704"/>
            <a:ext cx="4571749" cy="3651504"/>
          </a:xfrm>
          <a:prstGeom prst="rect">
            <a:avLst/>
          </a:prstGeom>
          <a:blipFill dpi="0" rotWithShape="1">
            <a:blip r:embed="rId3" cstate="email"/>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65023" tIns="32511" rIns="65023" bIns="32511" rtlCol="0" anchor="ctr"/>
          <a:lstStyle/>
          <a:p>
            <a:pPr algn="ctr">
              <a:lnSpc>
                <a:spcPct val="150000"/>
              </a:lnSpc>
            </a:pPr>
            <a:endParaRPr lang="en-US">
              <a:latin typeface="Arial" panose="020B0604020202020204" pitchFamily="34" charset="0"/>
              <a:ea typeface="微软雅黑" panose="020B0503020204020204" pitchFamily="34" charset="-122"/>
              <a:sym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250" advClick="0" advTm="0">
        <p14:honeycomb/>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1250" fill="hold"/>
                                        <p:tgtEl>
                                          <p:spTgt spid="25"/>
                                        </p:tgtEl>
                                        <p:attrNameLst>
                                          <p:attrName>ppt_x</p:attrName>
                                        </p:attrNameLst>
                                      </p:cBhvr>
                                      <p:tavLst>
                                        <p:tav tm="0">
                                          <p:val>
                                            <p:strVal val="0-#ppt_w/2"/>
                                          </p:val>
                                        </p:tav>
                                        <p:tav tm="100000">
                                          <p:val>
                                            <p:strVal val="#ppt_x"/>
                                          </p:val>
                                        </p:tav>
                                      </p:tavLst>
                                    </p:anim>
                                    <p:anim calcmode="lin" valueType="num">
                                      <p:cBhvr additive="base">
                                        <p:cTn id="8" dur="1250" fill="hold"/>
                                        <p:tgtEl>
                                          <p:spTgt spid="25"/>
                                        </p:tgtEl>
                                        <p:attrNameLst>
                                          <p:attrName>ppt_y</p:attrName>
                                        </p:attrNameLst>
                                      </p:cBhvr>
                                      <p:tavLst>
                                        <p:tav tm="0">
                                          <p:val>
                                            <p:strVal val="#ppt_y"/>
                                          </p:val>
                                        </p:tav>
                                        <p:tav tm="100000">
                                          <p:val>
                                            <p:strVal val="#ppt_y"/>
                                          </p:val>
                                        </p:tav>
                                      </p:tavLst>
                                    </p:anim>
                                  </p:childTnLst>
                                </p:cTn>
                              </p:par>
                            </p:childTnLst>
                          </p:cTn>
                        </p:par>
                        <p:par>
                          <p:cTn id="9" fill="hold">
                            <p:stCondLst>
                              <p:cond delay="1500"/>
                            </p:stCondLst>
                            <p:childTnLst>
                              <p:par>
                                <p:cTn id="10" presetID="42" presetClass="entr" presetSubtype="0"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par>
                          <p:cTn id="15" fill="hold">
                            <p:stCondLst>
                              <p:cond delay="2500"/>
                            </p:stCondLst>
                            <p:childTnLst>
                              <p:par>
                                <p:cTn id="16" presetID="53" presetClass="entr" presetSubtype="16" fill="hold" nodeType="after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p:cTn id="18" dur="500" fill="hold"/>
                                        <p:tgtEl>
                                          <p:spTgt spid="4"/>
                                        </p:tgtEl>
                                        <p:attrNameLst>
                                          <p:attrName>ppt_w</p:attrName>
                                        </p:attrNameLst>
                                      </p:cBhvr>
                                      <p:tavLst>
                                        <p:tav tm="0">
                                          <p:val>
                                            <p:fltVal val="0"/>
                                          </p:val>
                                        </p:tav>
                                        <p:tav tm="100000">
                                          <p:val>
                                            <p:strVal val="#ppt_w"/>
                                          </p:val>
                                        </p:tav>
                                      </p:tavLst>
                                    </p:anim>
                                    <p:anim calcmode="lin" valueType="num">
                                      <p:cBhvr>
                                        <p:cTn id="19" dur="500" fill="hold"/>
                                        <p:tgtEl>
                                          <p:spTgt spid="4"/>
                                        </p:tgtEl>
                                        <p:attrNameLst>
                                          <p:attrName>ppt_h</p:attrName>
                                        </p:attrNameLst>
                                      </p:cBhvr>
                                      <p:tavLst>
                                        <p:tav tm="0">
                                          <p:val>
                                            <p:fltVal val="0"/>
                                          </p:val>
                                        </p:tav>
                                        <p:tav tm="100000">
                                          <p:val>
                                            <p:strVal val="#ppt_h"/>
                                          </p:val>
                                        </p:tav>
                                      </p:tavLst>
                                    </p:anim>
                                    <p:animEffect transition="in" filter="fade">
                                      <p:cBhvr>
                                        <p:cTn id="20" dur="500"/>
                                        <p:tgtEl>
                                          <p:spTgt spid="4"/>
                                        </p:tgtEl>
                                      </p:cBhvr>
                                    </p:animEffect>
                                  </p:childTnLst>
                                </p:cTn>
                              </p:par>
                            </p:childTnLst>
                          </p:cTn>
                        </p:par>
                        <p:par>
                          <p:cTn id="21" fill="hold">
                            <p:stCondLst>
                              <p:cond delay="3000"/>
                            </p:stCondLst>
                            <p:childTnLst>
                              <p:par>
                                <p:cTn id="22" presetID="16" presetClass="entr" presetSubtype="21" fill="hold" nodeType="after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barn(inVertical)">
                                      <p:cBhvr>
                                        <p:cTn id="24" dur="500"/>
                                        <p:tgtEl>
                                          <p:spTgt spid="14"/>
                                        </p:tgtEl>
                                      </p:cBhvr>
                                    </p:animEffect>
                                  </p:childTnLst>
                                </p:cTn>
                              </p:par>
                            </p:childTnLst>
                          </p:cTn>
                        </p:par>
                        <p:par>
                          <p:cTn id="25" fill="hold">
                            <p:stCondLst>
                              <p:cond delay="3500"/>
                            </p:stCondLst>
                            <p:childTnLst>
                              <p:par>
                                <p:cTn id="26" presetID="53" presetClass="entr" presetSubtype="16" fill="hold" nodeType="afterEffect">
                                  <p:stCondLst>
                                    <p:cond delay="0"/>
                                  </p:stCondLst>
                                  <p:childTnLst>
                                    <p:set>
                                      <p:cBhvr>
                                        <p:cTn id="27" dur="1" fill="hold">
                                          <p:stCondLst>
                                            <p:cond delay="0"/>
                                          </p:stCondLst>
                                        </p:cTn>
                                        <p:tgtEl>
                                          <p:spTgt spid="3"/>
                                        </p:tgtEl>
                                        <p:attrNameLst>
                                          <p:attrName>style.visibility</p:attrName>
                                        </p:attrNameLst>
                                      </p:cBhvr>
                                      <p:to>
                                        <p:strVal val="visible"/>
                                      </p:to>
                                    </p:set>
                                    <p:anim calcmode="lin" valueType="num">
                                      <p:cBhvr>
                                        <p:cTn id="28" dur="500" fill="hold"/>
                                        <p:tgtEl>
                                          <p:spTgt spid="3"/>
                                        </p:tgtEl>
                                        <p:attrNameLst>
                                          <p:attrName>ppt_w</p:attrName>
                                        </p:attrNameLst>
                                      </p:cBhvr>
                                      <p:tavLst>
                                        <p:tav tm="0">
                                          <p:val>
                                            <p:fltVal val="0"/>
                                          </p:val>
                                        </p:tav>
                                        <p:tav tm="100000">
                                          <p:val>
                                            <p:strVal val="#ppt_w"/>
                                          </p:val>
                                        </p:tav>
                                      </p:tavLst>
                                    </p:anim>
                                    <p:anim calcmode="lin" valueType="num">
                                      <p:cBhvr>
                                        <p:cTn id="29" dur="500" fill="hold"/>
                                        <p:tgtEl>
                                          <p:spTgt spid="3"/>
                                        </p:tgtEl>
                                        <p:attrNameLst>
                                          <p:attrName>ppt_h</p:attrName>
                                        </p:attrNameLst>
                                      </p:cBhvr>
                                      <p:tavLst>
                                        <p:tav tm="0">
                                          <p:val>
                                            <p:fltVal val="0"/>
                                          </p:val>
                                        </p:tav>
                                        <p:tav tm="100000">
                                          <p:val>
                                            <p:strVal val="#ppt_h"/>
                                          </p:val>
                                        </p:tav>
                                      </p:tavLst>
                                    </p:anim>
                                    <p:animEffect transition="in" filter="fade">
                                      <p:cBhvr>
                                        <p:cTn id="30" dur="500"/>
                                        <p:tgtEl>
                                          <p:spTgt spid="3"/>
                                        </p:tgtEl>
                                      </p:cBhvr>
                                    </p:animEffect>
                                  </p:childTnLst>
                                </p:cTn>
                              </p:par>
                            </p:childTnLst>
                          </p:cTn>
                        </p:par>
                        <p:par>
                          <p:cTn id="31" fill="hold">
                            <p:stCondLst>
                              <p:cond delay="4000"/>
                            </p:stCondLst>
                            <p:childTnLst>
                              <p:par>
                                <p:cTn id="32" presetID="16" presetClass="entr" presetSubtype="21" fill="hold" nodeType="after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barn(inVertical)">
                                      <p:cBhvr>
                                        <p:cTn id="34" dur="500"/>
                                        <p:tgtEl>
                                          <p:spTgt spid="15"/>
                                        </p:tgtEl>
                                      </p:cBhvr>
                                    </p:animEffect>
                                  </p:childTnLst>
                                </p:cTn>
                              </p:par>
                            </p:childTnLst>
                          </p:cTn>
                        </p:par>
                        <p:par>
                          <p:cTn id="35" fill="hold">
                            <p:stCondLst>
                              <p:cond delay="4500"/>
                            </p:stCondLst>
                            <p:childTnLst>
                              <p:par>
                                <p:cTn id="36" presetID="53" presetClass="entr" presetSubtype="16" fill="hold" nodeType="afterEffect">
                                  <p:stCondLst>
                                    <p:cond delay="0"/>
                                  </p:stCondLst>
                                  <p:childTnLst>
                                    <p:set>
                                      <p:cBhvr>
                                        <p:cTn id="37" dur="1" fill="hold">
                                          <p:stCondLst>
                                            <p:cond delay="0"/>
                                          </p:stCondLst>
                                        </p:cTn>
                                        <p:tgtEl>
                                          <p:spTgt spid="13"/>
                                        </p:tgtEl>
                                        <p:attrNameLst>
                                          <p:attrName>style.visibility</p:attrName>
                                        </p:attrNameLst>
                                      </p:cBhvr>
                                      <p:to>
                                        <p:strVal val="visible"/>
                                      </p:to>
                                    </p:set>
                                    <p:anim calcmode="lin" valueType="num">
                                      <p:cBhvr>
                                        <p:cTn id="38" dur="500" fill="hold"/>
                                        <p:tgtEl>
                                          <p:spTgt spid="13"/>
                                        </p:tgtEl>
                                        <p:attrNameLst>
                                          <p:attrName>ppt_w</p:attrName>
                                        </p:attrNameLst>
                                      </p:cBhvr>
                                      <p:tavLst>
                                        <p:tav tm="0">
                                          <p:val>
                                            <p:fltVal val="0"/>
                                          </p:val>
                                        </p:tav>
                                        <p:tav tm="100000">
                                          <p:val>
                                            <p:strVal val="#ppt_w"/>
                                          </p:val>
                                        </p:tav>
                                      </p:tavLst>
                                    </p:anim>
                                    <p:anim calcmode="lin" valueType="num">
                                      <p:cBhvr>
                                        <p:cTn id="39" dur="500" fill="hold"/>
                                        <p:tgtEl>
                                          <p:spTgt spid="13"/>
                                        </p:tgtEl>
                                        <p:attrNameLst>
                                          <p:attrName>ppt_h</p:attrName>
                                        </p:attrNameLst>
                                      </p:cBhvr>
                                      <p:tavLst>
                                        <p:tav tm="0">
                                          <p:val>
                                            <p:fltVal val="0"/>
                                          </p:val>
                                        </p:tav>
                                        <p:tav tm="100000">
                                          <p:val>
                                            <p:strVal val="#ppt_h"/>
                                          </p:val>
                                        </p:tav>
                                      </p:tavLst>
                                    </p:anim>
                                    <p:animEffect transition="in" filter="fade">
                                      <p:cBhvr>
                                        <p:cTn id="40" dur="500"/>
                                        <p:tgtEl>
                                          <p:spTgt spid="13"/>
                                        </p:tgtEl>
                                      </p:cBhvr>
                                    </p:animEffect>
                                  </p:childTnLst>
                                </p:cTn>
                              </p:par>
                            </p:childTnLst>
                          </p:cTn>
                        </p:par>
                        <p:par>
                          <p:cTn id="41" fill="hold">
                            <p:stCondLst>
                              <p:cond delay="5000"/>
                            </p:stCondLst>
                            <p:childTnLst>
                              <p:par>
                                <p:cTn id="42" presetID="16" presetClass="entr" presetSubtype="21" fill="hold" nodeType="afterEffect">
                                  <p:stCondLst>
                                    <p:cond delay="0"/>
                                  </p:stCondLst>
                                  <p:childTnLst>
                                    <p:set>
                                      <p:cBhvr>
                                        <p:cTn id="43" dur="1" fill="hold">
                                          <p:stCondLst>
                                            <p:cond delay="0"/>
                                          </p:stCondLst>
                                        </p:cTn>
                                        <p:tgtEl>
                                          <p:spTgt spid="18"/>
                                        </p:tgtEl>
                                        <p:attrNameLst>
                                          <p:attrName>style.visibility</p:attrName>
                                        </p:attrNameLst>
                                      </p:cBhvr>
                                      <p:to>
                                        <p:strVal val="visible"/>
                                      </p:to>
                                    </p:set>
                                    <p:animEffect transition="in" filter="barn(inVertical)">
                                      <p:cBhvr>
                                        <p:cTn id="4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任意多边形 26"/>
          <p:cNvSpPr/>
          <p:nvPr>
            <p:custDataLst>
              <p:tags r:id="rId1"/>
            </p:custDataLst>
          </p:nvPr>
        </p:nvSpPr>
        <p:spPr>
          <a:xfrm>
            <a:off x="4152615" y="1716101"/>
            <a:ext cx="2507617" cy="1711300"/>
          </a:xfrm>
          <a:custGeom>
            <a:avLst/>
            <a:gdLst>
              <a:gd name="connsiteX0" fmla="*/ 0 w 2219325"/>
              <a:gd name="connsiteY0" fmla="*/ 0 h 1514475"/>
              <a:gd name="connsiteX1" fmla="*/ 2219325 w 2219325"/>
              <a:gd name="connsiteY1" fmla="*/ 0 h 1514475"/>
              <a:gd name="connsiteX2" fmla="*/ 2219325 w 2219325"/>
              <a:gd name="connsiteY2" fmla="*/ 1514475 h 1514475"/>
              <a:gd name="connsiteX3" fmla="*/ 0 w 2219325"/>
              <a:gd name="connsiteY3" fmla="*/ 1514475 h 1514475"/>
              <a:gd name="connsiteX4" fmla="*/ 0 w 2219325"/>
              <a:gd name="connsiteY4" fmla="*/ 1214437 h 1514475"/>
              <a:gd name="connsiteX5" fmla="*/ 238125 w 2219325"/>
              <a:gd name="connsiteY5" fmla="*/ 1214437 h 1514475"/>
              <a:gd name="connsiteX6" fmla="*/ 238125 w 2219325"/>
              <a:gd name="connsiteY6" fmla="*/ 300037 h 1514475"/>
              <a:gd name="connsiteX7" fmla="*/ 0 w 2219325"/>
              <a:gd name="connsiteY7" fmla="*/ 300037 h 1514475"/>
              <a:gd name="connsiteX0-1" fmla="*/ 238125 w 2219325"/>
              <a:gd name="connsiteY0-2" fmla="*/ 300037 h 1514475"/>
              <a:gd name="connsiteX1-3" fmla="*/ 0 w 2219325"/>
              <a:gd name="connsiteY1-4" fmla="*/ 300037 h 1514475"/>
              <a:gd name="connsiteX2-5" fmla="*/ 0 w 2219325"/>
              <a:gd name="connsiteY2-6" fmla="*/ 0 h 1514475"/>
              <a:gd name="connsiteX3-7" fmla="*/ 2219325 w 2219325"/>
              <a:gd name="connsiteY3-8" fmla="*/ 0 h 1514475"/>
              <a:gd name="connsiteX4-9" fmla="*/ 2219325 w 2219325"/>
              <a:gd name="connsiteY4-10" fmla="*/ 1514475 h 1514475"/>
              <a:gd name="connsiteX5-11" fmla="*/ 0 w 2219325"/>
              <a:gd name="connsiteY5-12" fmla="*/ 1514475 h 1514475"/>
              <a:gd name="connsiteX6-13" fmla="*/ 0 w 2219325"/>
              <a:gd name="connsiteY6-14" fmla="*/ 1214437 h 1514475"/>
              <a:gd name="connsiteX7-15" fmla="*/ 238125 w 2219325"/>
              <a:gd name="connsiteY7-16" fmla="*/ 1214437 h 1514475"/>
              <a:gd name="connsiteX8" fmla="*/ 329565 w 2219325"/>
              <a:gd name="connsiteY8" fmla="*/ 391477 h 1514475"/>
              <a:gd name="connsiteX0-17" fmla="*/ 0 w 2219325"/>
              <a:gd name="connsiteY0-18" fmla="*/ 300037 h 1514475"/>
              <a:gd name="connsiteX1-19" fmla="*/ 0 w 2219325"/>
              <a:gd name="connsiteY1-20" fmla="*/ 0 h 1514475"/>
              <a:gd name="connsiteX2-21" fmla="*/ 2219325 w 2219325"/>
              <a:gd name="connsiteY2-22" fmla="*/ 0 h 1514475"/>
              <a:gd name="connsiteX3-23" fmla="*/ 2219325 w 2219325"/>
              <a:gd name="connsiteY3-24" fmla="*/ 1514475 h 1514475"/>
              <a:gd name="connsiteX4-25" fmla="*/ 0 w 2219325"/>
              <a:gd name="connsiteY4-26" fmla="*/ 1514475 h 1514475"/>
              <a:gd name="connsiteX5-27" fmla="*/ 0 w 2219325"/>
              <a:gd name="connsiteY5-28" fmla="*/ 1214437 h 1514475"/>
              <a:gd name="connsiteX6-29" fmla="*/ 238125 w 2219325"/>
              <a:gd name="connsiteY6-30" fmla="*/ 1214437 h 1514475"/>
              <a:gd name="connsiteX7-31" fmla="*/ 329565 w 2219325"/>
              <a:gd name="connsiteY7-32" fmla="*/ 391477 h 1514475"/>
              <a:gd name="connsiteX0-33" fmla="*/ 0 w 2219325"/>
              <a:gd name="connsiteY0-34" fmla="*/ 300037 h 1514475"/>
              <a:gd name="connsiteX1-35" fmla="*/ 0 w 2219325"/>
              <a:gd name="connsiteY1-36" fmla="*/ 0 h 1514475"/>
              <a:gd name="connsiteX2-37" fmla="*/ 2219325 w 2219325"/>
              <a:gd name="connsiteY2-38" fmla="*/ 0 h 1514475"/>
              <a:gd name="connsiteX3-39" fmla="*/ 2219325 w 2219325"/>
              <a:gd name="connsiteY3-40" fmla="*/ 1514475 h 1514475"/>
              <a:gd name="connsiteX4-41" fmla="*/ 0 w 2219325"/>
              <a:gd name="connsiteY4-42" fmla="*/ 1514475 h 1514475"/>
              <a:gd name="connsiteX5-43" fmla="*/ 0 w 2219325"/>
              <a:gd name="connsiteY5-44" fmla="*/ 1214437 h 1514475"/>
              <a:gd name="connsiteX6-45" fmla="*/ 238125 w 2219325"/>
              <a:gd name="connsiteY6-46" fmla="*/ 1214437 h 1514475"/>
              <a:gd name="connsiteX0-47" fmla="*/ 0 w 2219325"/>
              <a:gd name="connsiteY0-48" fmla="*/ 300037 h 1514475"/>
              <a:gd name="connsiteX1-49" fmla="*/ 0 w 2219325"/>
              <a:gd name="connsiteY1-50" fmla="*/ 0 h 1514475"/>
              <a:gd name="connsiteX2-51" fmla="*/ 2219325 w 2219325"/>
              <a:gd name="connsiteY2-52" fmla="*/ 0 h 1514475"/>
              <a:gd name="connsiteX3-53" fmla="*/ 2219325 w 2219325"/>
              <a:gd name="connsiteY3-54" fmla="*/ 1514475 h 1514475"/>
              <a:gd name="connsiteX4-55" fmla="*/ 0 w 2219325"/>
              <a:gd name="connsiteY4-56" fmla="*/ 1514475 h 1514475"/>
              <a:gd name="connsiteX5-57" fmla="*/ 0 w 2219325"/>
              <a:gd name="connsiteY5-58" fmla="*/ 1214437 h 151447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2219325" h="1514475">
                <a:moveTo>
                  <a:pt x="0" y="300037"/>
                </a:moveTo>
                <a:lnTo>
                  <a:pt x="0" y="0"/>
                </a:lnTo>
                <a:lnTo>
                  <a:pt x="2219325" y="0"/>
                </a:lnTo>
                <a:lnTo>
                  <a:pt x="2219325" y="1514475"/>
                </a:lnTo>
                <a:lnTo>
                  <a:pt x="0" y="1514475"/>
                </a:lnTo>
                <a:lnTo>
                  <a:pt x="0" y="1214437"/>
                </a:lnTo>
              </a:path>
            </a:pathLst>
          </a:cu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65023" tIns="32511" rIns="65023" bIns="32511" anchor="ctr"/>
          <a:lstStyle/>
          <a:p>
            <a:pPr algn="ctr">
              <a:defRPr/>
            </a:pPr>
            <a:endParaRPr lang="zh-CN" altLang="en-US" sz="2800" dirty="0">
              <a:solidFill>
                <a:schemeClr val="bg1">
                  <a:lumMod val="5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28" name="文本框 6"/>
          <p:cNvSpPr txBox="1"/>
          <p:nvPr>
            <p:custDataLst>
              <p:tags r:id="rId2"/>
            </p:custDataLst>
          </p:nvPr>
        </p:nvSpPr>
        <p:spPr>
          <a:xfrm>
            <a:off x="6139515" y="1815436"/>
            <a:ext cx="408968" cy="1512630"/>
          </a:xfrm>
          <a:prstGeom prst="rect">
            <a:avLst/>
          </a:prstGeom>
          <a:noFill/>
        </p:spPr>
        <p:txBody>
          <a:bodyPr vert="vert" lIns="0" tIns="0" rIns="0" bIns="0" anchor="ctr"/>
          <a:lstStyle/>
          <a:p>
            <a:pPr algn="ctr">
              <a:defRPr/>
            </a:pPr>
            <a:r>
              <a:rPr lang="en-US" altLang="zh-CN" sz="3100" dirty="0">
                <a:solidFill>
                  <a:schemeClr val="bg1">
                    <a:lumMod val="50000"/>
                  </a:schemeClr>
                </a:solidFill>
                <a:latin typeface="Arial" panose="020B0604020202020204" pitchFamily="34" charset="0"/>
                <a:ea typeface="微软雅黑" panose="020B0503020204020204" pitchFamily="34" charset="-122"/>
                <a:sym typeface="Arial" panose="020B0604020202020204" pitchFamily="34" charset="0"/>
              </a:rPr>
              <a:t>PART</a:t>
            </a:r>
            <a:endParaRPr lang="zh-CN" altLang="en-US" sz="3100" dirty="0">
              <a:solidFill>
                <a:schemeClr val="bg1">
                  <a:lumMod val="5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29" name="矩形 28"/>
          <p:cNvSpPr/>
          <p:nvPr/>
        </p:nvSpPr>
        <p:spPr>
          <a:xfrm>
            <a:off x="3019997" y="2154544"/>
            <a:ext cx="2819320" cy="969496"/>
          </a:xfrm>
          <a:prstGeom prst="rect">
            <a:avLst/>
          </a:prstGeom>
        </p:spPr>
        <p:txBody>
          <a:bodyPr wrap="square" lIns="0" tIns="0" rIns="0" bIns="0">
            <a:spAutoFit/>
          </a:bodyPr>
          <a:lstStyle/>
          <a:p>
            <a:r>
              <a:rPr lang="zh-CN" altLang="en-US" sz="3200" b="1" dirty="0">
                <a:solidFill>
                  <a:schemeClr val="accent1"/>
                </a:solidFill>
                <a:latin typeface="Arial" panose="020B0604020202020204" pitchFamily="34" charset="0"/>
                <a:ea typeface="微软雅黑" panose="020B0503020204020204" pitchFamily="34" charset="-122"/>
                <a:sym typeface="Arial" panose="020B0604020202020204" pitchFamily="34" charset="0"/>
              </a:rPr>
              <a:t>工作体会</a:t>
            </a:r>
            <a:endParaRPr lang="zh-CN" altLang="en-US" sz="1100" b="1" dirty="0">
              <a:solidFill>
                <a:schemeClr val="accent1"/>
              </a:solidFill>
              <a:latin typeface="Arial" panose="020B0604020202020204" pitchFamily="34" charset="0"/>
              <a:ea typeface="微软雅黑" panose="020B0503020204020204" pitchFamily="34" charset="-122"/>
              <a:sym typeface="Arial" panose="020B0604020202020204" pitchFamily="34" charset="0"/>
            </a:endParaRPr>
          </a:p>
          <a:p>
            <a:endParaRPr lang="zh-CN" altLang="en-US" sz="3100" b="1" dirty="0">
              <a:solidFill>
                <a:schemeClr val="bg1">
                  <a:lumMod val="50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0" name="TextBox 11"/>
          <p:cNvSpPr txBox="1"/>
          <p:nvPr/>
        </p:nvSpPr>
        <p:spPr>
          <a:xfrm>
            <a:off x="2925181" y="2686158"/>
            <a:ext cx="1149033" cy="153888"/>
          </a:xfrm>
          <a:prstGeom prst="rect">
            <a:avLst/>
          </a:prstGeom>
          <a:noFill/>
        </p:spPr>
        <p:txBody>
          <a:bodyPr wrap="none" lIns="0" tIns="0" rIns="0" bIns="0" rtlCol="0">
            <a:spAutoFit/>
          </a:bodyPr>
          <a:lstStyle/>
          <a:p>
            <a:pPr marL="121920" lvl="1" indent="-121920">
              <a:buFont typeface="Arial" panose="020B0604020202020204" pitchFamily="34" charset="0"/>
              <a:buChar char="•"/>
            </a:pPr>
            <a:r>
              <a:rPr lang="zh-CN" altLang="en-US" sz="1000" dirty="0">
                <a:solidFill>
                  <a:schemeClr val="bg1">
                    <a:lumMod val="50000"/>
                  </a:schemeClr>
                </a:solidFill>
                <a:latin typeface="Arial" panose="020B0604020202020204" pitchFamily="34" charset="0"/>
                <a:ea typeface="微软雅黑" panose="020B0503020204020204" pitchFamily="34" charset="-122"/>
                <a:cs typeface="+mn-ea"/>
                <a:sym typeface="Arial" panose="020B0604020202020204" pitchFamily="34" charset="0"/>
              </a:rPr>
              <a:t>添加相关标题文字</a:t>
            </a:r>
            <a:endParaRPr lang="en-US" altLang="zh-CN" sz="1000" dirty="0">
              <a:solidFill>
                <a:schemeClr val="bg1">
                  <a:lumMod val="5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31" name="TextBox 11"/>
          <p:cNvSpPr txBox="1"/>
          <p:nvPr/>
        </p:nvSpPr>
        <p:spPr>
          <a:xfrm>
            <a:off x="4124840" y="2686158"/>
            <a:ext cx="1149033" cy="153888"/>
          </a:xfrm>
          <a:prstGeom prst="rect">
            <a:avLst/>
          </a:prstGeom>
          <a:noFill/>
        </p:spPr>
        <p:txBody>
          <a:bodyPr wrap="none" lIns="0" tIns="0" rIns="0" bIns="0" rtlCol="0">
            <a:spAutoFit/>
          </a:bodyPr>
          <a:lstStyle/>
          <a:p>
            <a:pPr marL="121920" lvl="1" indent="-121920">
              <a:buFont typeface="Arial" panose="020B0604020202020204" pitchFamily="34" charset="0"/>
              <a:buChar char="•"/>
            </a:pPr>
            <a:r>
              <a:rPr lang="zh-CN" altLang="en-US" sz="1000" dirty="0">
                <a:solidFill>
                  <a:schemeClr val="bg1">
                    <a:lumMod val="50000"/>
                  </a:schemeClr>
                </a:solidFill>
                <a:latin typeface="Arial" panose="020B0604020202020204" pitchFamily="34" charset="0"/>
                <a:ea typeface="微软雅黑" panose="020B0503020204020204" pitchFamily="34" charset="-122"/>
                <a:cs typeface="+mn-ea"/>
                <a:sym typeface="Arial" panose="020B0604020202020204" pitchFamily="34" charset="0"/>
              </a:rPr>
              <a:t>添加相关标题文字</a:t>
            </a:r>
            <a:endParaRPr lang="en-US" altLang="zh-CN" sz="1000" dirty="0">
              <a:solidFill>
                <a:schemeClr val="bg1">
                  <a:lumMod val="5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32" name="TextBox 11"/>
          <p:cNvSpPr txBox="1"/>
          <p:nvPr/>
        </p:nvSpPr>
        <p:spPr>
          <a:xfrm>
            <a:off x="2925181" y="2877903"/>
            <a:ext cx="1149033" cy="153888"/>
          </a:xfrm>
          <a:prstGeom prst="rect">
            <a:avLst/>
          </a:prstGeom>
          <a:noFill/>
        </p:spPr>
        <p:txBody>
          <a:bodyPr wrap="none" lIns="0" tIns="0" rIns="0" bIns="0" rtlCol="0">
            <a:spAutoFit/>
          </a:bodyPr>
          <a:lstStyle/>
          <a:p>
            <a:pPr marL="121920" lvl="1" indent="-121920">
              <a:buFont typeface="Arial" panose="020B0604020202020204" pitchFamily="34" charset="0"/>
              <a:buChar char="•"/>
            </a:pPr>
            <a:r>
              <a:rPr lang="zh-CN" altLang="en-US" sz="1000" dirty="0">
                <a:solidFill>
                  <a:schemeClr val="bg1">
                    <a:lumMod val="50000"/>
                  </a:schemeClr>
                </a:solidFill>
                <a:latin typeface="Arial" panose="020B0604020202020204" pitchFamily="34" charset="0"/>
                <a:ea typeface="微软雅黑" panose="020B0503020204020204" pitchFamily="34" charset="-122"/>
                <a:cs typeface="+mn-ea"/>
                <a:sym typeface="Arial" panose="020B0604020202020204" pitchFamily="34" charset="0"/>
              </a:rPr>
              <a:t>添加相关标题文字</a:t>
            </a:r>
            <a:endParaRPr lang="en-US" altLang="zh-CN" sz="1000" dirty="0">
              <a:solidFill>
                <a:schemeClr val="bg1">
                  <a:lumMod val="5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33" name="TextBox 32"/>
          <p:cNvSpPr txBox="1"/>
          <p:nvPr/>
        </p:nvSpPr>
        <p:spPr>
          <a:xfrm>
            <a:off x="4124840" y="2877903"/>
            <a:ext cx="1149033" cy="153888"/>
          </a:xfrm>
          <a:prstGeom prst="rect">
            <a:avLst/>
          </a:prstGeom>
          <a:noFill/>
        </p:spPr>
        <p:txBody>
          <a:bodyPr wrap="none" lIns="0" tIns="0" rIns="0" bIns="0" rtlCol="0">
            <a:spAutoFit/>
          </a:bodyPr>
          <a:lstStyle/>
          <a:p>
            <a:pPr marL="121920" lvl="1" indent="-121920">
              <a:buFont typeface="Arial" panose="020B0604020202020204" pitchFamily="34" charset="0"/>
              <a:buChar char="•"/>
            </a:pPr>
            <a:r>
              <a:rPr lang="zh-CN" altLang="en-US" sz="1000" dirty="0">
                <a:solidFill>
                  <a:schemeClr val="bg1">
                    <a:lumMod val="50000"/>
                  </a:schemeClr>
                </a:solidFill>
                <a:latin typeface="Arial" panose="020B0604020202020204" pitchFamily="34" charset="0"/>
                <a:ea typeface="微软雅黑" panose="020B0503020204020204" pitchFamily="34" charset="-122"/>
                <a:cs typeface="+mn-ea"/>
                <a:sym typeface="Arial" panose="020B0604020202020204" pitchFamily="34" charset="0"/>
              </a:rPr>
              <a:t>添加相关标题文字</a:t>
            </a:r>
            <a:endParaRPr lang="en-US" altLang="zh-CN" sz="1000" dirty="0">
              <a:solidFill>
                <a:schemeClr val="bg1">
                  <a:lumMod val="50000"/>
                </a:schemeClr>
              </a:solidFill>
              <a:latin typeface="Arial" panose="020B0604020202020204" pitchFamily="34" charset="0"/>
              <a:ea typeface="微软雅黑" panose="020B0503020204020204" pitchFamily="34" charset="-122"/>
              <a:sym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250" advClick="0" advTm="6000">
        <p:cut/>
      </p:transition>
    </mc:Choice>
    <mc:Fallback xmlns="">
      <p:transition spd="slow" advClick="0" advTm="6000">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42"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arn(outHorizontal)">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56" presetClass="entr" presetSubtype="0" fill="hold" grpId="0" nodeType="clickEffect">
                                  <p:stCondLst>
                                    <p:cond delay="0"/>
                                  </p:stCondLst>
                                  <p:iterate type="lt">
                                    <p:tmPct val="10000"/>
                                  </p:iterate>
                                  <p:childTnLst>
                                    <p:set>
                                      <p:cBhvr>
                                        <p:cTn id="11" dur="1" fill="hold">
                                          <p:stCondLst>
                                            <p:cond delay="0"/>
                                          </p:stCondLst>
                                        </p:cTn>
                                        <p:tgtEl>
                                          <p:spTgt spid="28"/>
                                        </p:tgtEl>
                                        <p:attrNameLst>
                                          <p:attrName>style.visibility</p:attrName>
                                        </p:attrNameLst>
                                      </p:cBhvr>
                                      <p:to>
                                        <p:strVal val="visible"/>
                                      </p:to>
                                    </p:set>
                                    <p:anim by="(-#ppt_w*2)" calcmode="lin" valueType="num">
                                      <p:cBhvr rctx="PPT">
                                        <p:cTn id="12" dur="500" autoRev="1" fill="hold">
                                          <p:stCondLst>
                                            <p:cond delay="0"/>
                                          </p:stCondLst>
                                        </p:cTn>
                                        <p:tgtEl>
                                          <p:spTgt spid="28"/>
                                        </p:tgtEl>
                                        <p:attrNameLst>
                                          <p:attrName>ppt_w</p:attrName>
                                        </p:attrNameLst>
                                      </p:cBhvr>
                                    </p:anim>
                                    <p:anim by="(#ppt_w*0.50)" calcmode="lin" valueType="num">
                                      <p:cBhvr>
                                        <p:cTn id="13" dur="500" decel="50000" autoRev="1" fill="hold">
                                          <p:stCondLst>
                                            <p:cond delay="0"/>
                                          </p:stCondLst>
                                        </p:cTn>
                                        <p:tgtEl>
                                          <p:spTgt spid="28"/>
                                        </p:tgtEl>
                                        <p:attrNameLst>
                                          <p:attrName>ppt_x</p:attrName>
                                        </p:attrNameLst>
                                      </p:cBhvr>
                                    </p:anim>
                                    <p:anim from="(-#ppt_h/2)" to="(#ppt_y)" calcmode="lin" valueType="num">
                                      <p:cBhvr>
                                        <p:cTn id="14" dur="1000" fill="hold">
                                          <p:stCondLst>
                                            <p:cond delay="0"/>
                                          </p:stCondLst>
                                        </p:cTn>
                                        <p:tgtEl>
                                          <p:spTgt spid="28"/>
                                        </p:tgtEl>
                                        <p:attrNameLst>
                                          <p:attrName>ppt_y</p:attrName>
                                        </p:attrNameLst>
                                      </p:cBhvr>
                                    </p:anim>
                                    <p:animRot by="21600000">
                                      <p:cBhvr>
                                        <p:cTn id="15" dur="1000" fill="hold">
                                          <p:stCondLst>
                                            <p:cond delay="0"/>
                                          </p:stCondLst>
                                        </p:cTn>
                                        <p:tgtEl>
                                          <p:spTgt spid="28"/>
                                        </p:tgtEl>
                                        <p:attrNameLst>
                                          <p:attrName>r</p:attrName>
                                        </p:attrNameLst>
                                      </p:cBhvr>
                                    </p:animRot>
                                  </p:childTnLst>
                                </p:cTn>
                              </p:par>
                            </p:childTnLst>
                          </p:cTn>
                        </p:par>
                      </p:childTnLst>
                    </p:cTn>
                  </p:par>
                  <p:par>
                    <p:cTn id="16" fill="hold">
                      <p:stCondLst>
                        <p:cond delay="indefinite"/>
                      </p:stCondLst>
                      <p:childTnLst>
                        <p:par>
                          <p:cTn id="17" fill="hold">
                            <p:stCondLst>
                              <p:cond delay="0"/>
                            </p:stCondLst>
                            <p:childTnLst>
                              <p:par>
                                <p:cTn id="18" presetID="2" presetClass="entr" presetSubtype="8" fill="hold" grpId="0" nodeType="clickEffect">
                                  <p:stCondLst>
                                    <p:cond delay="0"/>
                                  </p:stCondLst>
                                  <p:childTnLst>
                                    <p:set>
                                      <p:cBhvr>
                                        <p:cTn id="19" dur="1" fill="hold">
                                          <p:stCondLst>
                                            <p:cond delay="0"/>
                                          </p:stCondLst>
                                        </p:cTn>
                                        <p:tgtEl>
                                          <p:spTgt spid="29"/>
                                        </p:tgtEl>
                                        <p:attrNameLst>
                                          <p:attrName>style.visibility</p:attrName>
                                        </p:attrNameLst>
                                      </p:cBhvr>
                                      <p:to>
                                        <p:strVal val="visible"/>
                                      </p:to>
                                    </p:set>
                                    <p:anim calcmode="lin" valueType="num">
                                      <p:cBhvr additive="base">
                                        <p:cTn id="20" dur="1000" fill="hold"/>
                                        <p:tgtEl>
                                          <p:spTgt spid="29"/>
                                        </p:tgtEl>
                                        <p:attrNameLst>
                                          <p:attrName>ppt_x</p:attrName>
                                        </p:attrNameLst>
                                      </p:cBhvr>
                                      <p:tavLst>
                                        <p:tav tm="0">
                                          <p:val>
                                            <p:strVal val="0-#ppt_w/2"/>
                                          </p:val>
                                        </p:tav>
                                        <p:tav tm="100000">
                                          <p:val>
                                            <p:strVal val="#ppt_x"/>
                                          </p:val>
                                        </p:tav>
                                      </p:tavLst>
                                    </p:anim>
                                    <p:anim calcmode="lin" valueType="num">
                                      <p:cBhvr additive="base">
                                        <p:cTn id="21" dur="1000" fill="hold"/>
                                        <p:tgtEl>
                                          <p:spTgt spid="29"/>
                                        </p:tgtEl>
                                        <p:attrNameLst>
                                          <p:attrName>ppt_y</p:attrName>
                                        </p:attrNameLst>
                                      </p:cBhvr>
                                      <p:tavLst>
                                        <p:tav tm="0">
                                          <p:val>
                                            <p:strVal val="#ppt_y"/>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30"/>
                                        </p:tgtEl>
                                        <p:attrNameLst>
                                          <p:attrName>style.visibility</p:attrName>
                                        </p:attrNameLst>
                                      </p:cBhvr>
                                      <p:to>
                                        <p:strVal val="visible"/>
                                      </p:to>
                                    </p:set>
                                    <p:animEffect transition="in" filter="fade">
                                      <p:cBhvr>
                                        <p:cTn id="26" dur="500"/>
                                        <p:tgtEl>
                                          <p:spTgt spid="30"/>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31"/>
                                        </p:tgtEl>
                                        <p:attrNameLst>
                                          <p:attrName>style.visibility</p:attrName>
                                        </p:attrNameLst>
                                      </p:cBhvr>
                                      <p:to>
                                        <p:strVal val="visible"/>
                                      </p:to>
                                    </p:set>
                                    <p:animEffect transition="in" filter="fade">
                                      <p:cBhvr>
                                        <p:cTn id="29" dur="500"/>
                                        <p:tgtEl>
                                          <p:spTgt spid="31"/>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fade">
                                      <p:cBhvr>
                                        <p:cTn id="32" dur="500"/>
                                        <p:tgtEl>
                                          <p:spTgt spid="32"/>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3"/>
                                        </p:tgtEl>
                                        <p:attrNameLst>
                                          <p:attrName>style.visibility</p:attrName>
                                        </p:attrNameLst>
                                      </p:cBhvr>
                                      <p:to>
                                        <p:strVal val="visible"/>
                                      </p:to>
                                    </p:set>
                                    <p:animEffect transition="in" filter="fade">
                                      <p:cBhvr>
                                        <p:cTn id="35"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p:bldP spid="29" grpId="0"/>
      <p:bldP spid="30" grpId="0"/>
      <p:bldP spid="31" grpId="0"/>
      <p:bldP spid="32" grpId="0"/>
      <p:bldP spid="3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9e6a05ed-7dd9-4a70-81f7-a256eee13ee3"/>
          <p:cNvGrpSpPr>
            <a:grpSpLocks noChangeAspect="1"/>
          </p:cNvGrpSpPr>
          <p:nvPr/>
        </p:nvGrpSpPr>
        <p:grpSpPr>
          <a:xfrm>
            <a:off x="539354" y="1089344"/>
            <a:ext cx="8163160" cy="3021578"/>
            <a:chOff x="719139" y="1452461"/>
            <a:chExt cx="10884210" cy="4028769"/>
          </a:xfrm>
        </p:grpSpPr>
        <p:grpSp>
          <p:nvGrpSpPr>
            <p:cNvPr id="4" name="Group 3"/>
            <p:cNvGrpSpPr/>
            <p:nvPr/>
          </p:nvGrpSpPr>
          <p:grpSpPr>
            <a:xfrm rot="5400000">
              <a:off x="7170109" y="2675755"/>
              <a:ext cx="845652" cy="1435940"/>
              <a:chOff x="5658178" y="1707898"/>
              <a:chExt cx="869583" cy="1476574"/>
            </a:xfrm>
          </p:grpSpPr>
          <p:sp>
            <p:nvSpPr>
              <p:cNvPr id="65" name="Freeform: Shape 4"/>
              <p:cNvSpPr/>
              <p:nvPr/>
            </p:nvSpPr>
            <p:spPr bwMode="auto">
              <a:xfrm>
                <a:off x="5681407" y="1732137"/>
                <a:ext cx="823125" cy="1428096"/>
              </a:xfrm>
              <a:custGeom>
                <a:avLst/>
                <a:gdLst>
                  <a:gd name="T0" fmla="*/ 489 w 489"/>
                  <a:gd name="T1" fmla="*/ 245 h 849"/>
                  <a:gd name="T2" fmla="*/ 245 w 489"/>
                  <a:gd name="T3" fmla="*/ 0 h 849"/>
                  <a:gd name="T4" fmla="*/ 0 w 489"/>
                  <a:gd name="T5" fmla="*/ 245 h 849"/>
                  <a:gd name="T6" fmla="*/ 215 w 489"/>
                  <a:gd name="T7" fmla="*/ 487 h 849"/>
                  <a:gd name="T8" fmla="*/ 215 w 489"/>
                  <a:gd name="T9" fmla="*/ 849 h 849"/>
                  <a:gd name="T10" fmla="*/ 279 w 489"/>
                  <a:gd name="T11" fmla="*/ 849 h 849"/>
                  <a:gd name="T12" fmla="*/ 279 w 489"/>
                  <a:gd name="T13" fmla="*/ 486 h 849"/>
                  <a:gd name="T14" fmla="*/ 489 w 489"/>
                  <a:gd name="T15" fmla="*/ 245 h 84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89" h="849">
                    <a:moveTo>
                      <a:pt x="489" y="245"/>
                    </a:moveTo>
                    <a:cubicBezTo>
                      <a:pt x="489" y="110"/>
                      <a:pt x="379" y="0"/>
                      <a:pt x="245" y="0"/>
                    </a:cubicBezTo>
                    <a:cubicBezTo>
                      <a:pt x="110" y="0"/>
                      <a:pt x="0" y="110"/>
                      <a:pt x="0" y="245"/>
                    </a:cubicBezTo>
                    <a:cubicBezTo>
                      <a:pt x="0" y="370"/>
                      <a:pt x="94" y="473"/>
                      <a:pt x="215" y="487"/>
                    </a:cubicBezTo>
                    <a:cubicBezTo>
                      <a:pt x="215" y="849"/>
                      <a:pt x="215" y="849"/>
                      <a:pt x="215" y="849"/>
                    </a:cubicBezTo>
                    <a:cubicBezTo>
                      <a:pt x="279" y="849"/>
                      <a:pt x="279" y="849"/>
                      <a:pt x="279" y="849"/>
                    </a:cubicBezTo>
                    <a:cubicBezTo>
                      <a:pt x="279" y="486"/>
                      <a:pt x="279" y="486"/>
                      <a:pt x="279" y="486"/>
                    </a:cubicBezTo>
                    <a:cubicBezTo>
                      <a:pt x="398" y="469"/>
                      <a:pt x="489" y="368"/>
                      <a:pt x="489" y="245"/>
                    </a:cubicBezTo>
                    <a:close/>
                  </a:path>
                </a:pathLst>
              </a:custGeom>
              <a:solidFill>
                <a:schemeClr val="accent1"/>
              </a:solidFill>
              <a:ln>
                <a:noFill/>
              </a:ln>
            </p:spPr>
            <p:txBody>
              <a:bodyPr anchor="ctr"/>
              <a:lstStyle/>
              <a:p>
                <a:pPr algn="ctr"/>
                <a:endParaRPr>
                  <a:solidFill>
                    <a:schemeClr val="bg1">
                      <a:lumMod val="50000"/>
                    </a:schemeClr>
                  </a:solidFill>
                  <a:latin typeface="微软雅黑" panose="020B0503020204020204" pitchFamily="34" charset="-122"/>
                  <a:ea typeface="微软雅黑" panose="020B0503020204020204" pitchFamily="34" charset="-122"/>
                </a:endParaRPr>
              </a:p>
            </p:txBody>
          </p:sp>
          <p:sp>
            <p:nvSpPr>
              <p:cNvPr id="66" name="Freeform: Shape 5"/>
              <p:cNvSpPr/>
              <p:nvPr/>
            </p:nvSpPr>
            <p:spPr bwMode="auto">
              <a:xfrm>
                <a:off x="5658178" y="1707898"/>
                <a:ext cx="869583" cy="1476574"/>
              </a:xfrm>
              <a:custGeom>
                <a:avLst/>
                <a:gdLst>
                  <a:gd name="T0" fmla="*/ 259 w 517"/>
                  <a:gd name="T1" fmla="*/ 14 h 877"/>
                  <a:gd name="T2" fmla="*/ 503 w 517"/>
                  <a:gd name="T3" fmla="*/ 259 h 877"/>
                  <a:gd name="T4" fmla="*/ 293 w 517"/>
                  <a:gd name="T5" fmla="*/ 500 h 877"/>
                  <a:gd name="T6" fmla="*/ 293 w 517"/>
                  <a:gd name="T7" fmla="*/ 863 h 877"/>
                  <a:gd name="T8" fmla="*/ 229 w 517"/>
                  <a:gd name="T9" fmla="*/ 863 h 877"/>
                  <a:gd name="T10" fmla="*/ 229 w 517"/>
                  <a:gd name="T11" fmla="*/ 501 h 877"/>
                  <a:gd name="T12" fmla="*/ 14 w 517"/>
                  <a:gd name="T13" fmla="*/ 259 h 877"/>
                  <a:gd name="T14" fmla="*/ 259 w 517"/>
                  <a:gd name="T15" fmla="*/ 14 h 877"/>
                  <a:gd name="T16" fmla="*/ 259 w 517"/>
                  <a:gd name="T17" fmla="*/ 0 h 877"/>
                  <a:gd name="T18" fmla="*/ 0 w 517"/>
                  <a:gd name="T19" fmla="*/ 259 h 877"/>
                  <a:gd name="T20" fmla="*/ 216 w 517"/>
                  <a:gd name="T21" fmla="*/ 513 h 877"/>
                  <a:gd name="T22" fmla="*/ 216 w 517"/>
                  <a:gd name="T23" fmla="*/ 863 h 877"/>
                  <a:gd name="T24" fmla="*/ 216 w 517"/>
                  <a:gd name="T25" fmla="*/ 877 h 877"/>
                  <a:gd name="T26" fmla="*/ 229 w 517"/>
                  <a:gd name="T27" fmla="*/ 877 h 877"/>
                  <a:gd name="T28" fmla="*/ 293 w 517"/>
                  <a:gd name="T29" fmla="*/ 877 h 877"/>
                  <a:gd name="T30" fmla="*/ 307 w 517"/>
                  <a:gd name="T31" fmla="*/ 877 h 877"/>
                  <a:gd name="T32" fmla="*/ 307 w 517"/>
                  <a:gd name="T33" fmla="*/ 863 h 877"/>
                  <a:gd name="T34" fmla="*/ 307 w 517"/>
                  <a:gd name="T35" fmla="*/ 512 h 877"/>
                  <a:gd name="T36" fmla="*/ 453 w 517"/>
                  <a:gd name="T37" fmla="*/ 428 h 877"/>
                  <a:gd name="T38" fmla="*/ 517 w 517"/>
                  <a:gd name="T39" fmla="*/ 259 h 877"/>
                  <a:gd name="T40" fmla="*/ 259 w 517"/>
                  <a:gd name="T41" fmla="*/ 0 h 8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17" h="877">
                    <a:moveTo>
                      <a:pt x="259" y="14"/>
                    </a:moveTo>
                    <a:cubicBezTo>
                      <a:pt x="393" y="14"/>
                      <a:pt x="503" y="124"/>
                      <a:pt x="503" y="259"/>
                    </a:cubicBezTo>
                    <a:cubicBezTo>
                      <a:pt x="503" y="382"/>
                      <a:pt x="412" y="483"/>
                      <a:pt x="293" y="500"/>
                    </a:cubicBezTo>
                    <a:cubicBezTo>
                      <a:pt x="293" y="863"/>
                      <a:pt x="293" y="863"/>
                      <a:pt x="293" y="863"/>
                    </a:cubicBezTo>
                    <a:cubicBezTo>
                      <a:pt x="229" y="863"/>
                      <a:pt x="229" y="863"/>
                      <a:pt x="229" y="863"/>
                    </a:cubicBezTo>
                    <a:cubicBezTo>
                      <a:pt x="229" y="501"/>
                      <a:pt x="229" y="501"/>
                      <a:pt x="229" y="501"/>
                    </a:cubicBezTo>
                    <a:cubicBezTo>
                      <a:pt x="108" y="487"/>
                      <a:pt x="14" y="384"/>
                      <a:pt x="14" y="259"/>
                    </a:cubicBezTo>
                    <a:cubicBezTo>
                      <a:pt x="14" y="124"/>
                      <a:pt x="124" y="14"/>
                      <a:pt x="259" y="14"/>
                    </a:cubicBezTo>
                    <a:moveTo>
                      <a:pt x="259" y="0"/>
                    </a:moveTo>
                    <a:cubicBezTo>
                      <a:pt x="116" y="0"/>
                      <a:pt x="0" y="116"/>
                      <a:pt x="0" y="259"/>
                    </a:cubicBezTo>
                    <a:cubicBezTo>
                      <a:pt x="0" y="385"/>
                      <a:pt x="92" y="492"/>
                      <a:pt x="216" y="513"/>
                    </a:cubicBezTo>
                    <a:cubicBezTo>
                      <a:pt x="216" y="863"/>
                      <a:pt x="216" y="863"/>
                      <a:pt x="216" y="863"/>
                    </a:cubicBezTo>
                    <a:cubicBezTo>
                      <a:pt x="216" y="877"/>
                      <a:pt x="216" y="877"/>
                      <a:pt x="216" y="877"/>
                    </a:cubicBezTo>
                    <a:cubicBezTo>
                      <a:pt x="229" y="877"/>
                      <a:pt x="229" y="877"/>
                      <a:pt x="229" y="877"/>
                    </a:cubicBezTo>
                    <a:cubicBezTo>
                      <a:pt x="293" y="877"/>
                      <a:pt x="293" y="877"/>
                      <a:pt x="293" y="877"/>
                    </a:cubicBezTo>
                    <a:cubicBezTo>
                      <a:pt x="307" y="877"/>
                      <a:pt x="307" y="877"/>
                      <a:pt x="307" y="877"/>
                    </a:cubicBezTo>
                    <a:cubicBezTo>
                      <a:pt x="307" y="863"/>
                      <a:pt x="307" y="863"/>
                      <a:pt x="307" y="863"/>
                    </a:cubicBezTo>
                    <a:cubicBezTo>
                      <a:pt x="307" y="512"/>
                      <a:pt x="307" y="512"/>
                      <a:pt x="307" y="512"/>
                    </a:cubicBezTo>
                    <a:cubicBezTo>
                      <a:pt x="364" y="501"/>
                      <a:pt x="415" y="472"/>
                      <a:pt x="453" y="428"/>
                    </a:cubicBezTo>
                    <a:cubicBezTo>
                      <a:pt x="494" y="381"/>
                      <a:pt x="517" y="321"/>
                      <a:pt x="517" y="259"/>
                    </a:cubicBezTo>
                    <a:cubicBezTo>
                      <a:pt x="517" y="116"/>
                      <a:pt x="401" y="0"/>
                      <a:pt x="259" y="0"/>
                    </a:cubicBezTo>
                    <a:close/>
                  </a:path>
                </a:pathLst>
              </a:custGeom>
              <a:solidFill>
                <a:schemeClr val="tx2">
                  <a:lumMod val="20000"/>
                  <a:lumOff val="80000"/>
                </a:schemeClr>
              </a:solidFill>
              <a:ln>
                <a:noFill/>
              </a:ln>
            </p:spPr>
            <p:txBody>
              <a:bodyPr anchor="ctr"/>
              <a:lstStyle/>
              <a:p>
                <a:pPr algn="ctr"/>
                <a:endParaRPr>
                  <a:solidFill>
                    <a:schemeClr val="bg1">
                      <a:lumMod val="50000"/>
                    </a:schemeClr>
                  </a:solidFill>
                  <a:latin typeface="微软雅黑" panose="020B0503020204020204" pitchFamily="34" charset="-122"/>
                  <a:ea typeface="微软雅黑" panose="020B0503020204020204" pitchFamily="34" charset="-122"/>
                </a:endParaRPr>
              </a:p>
            </p:txBody>
          </p:sp>
        </p:grpSp>
        <p:grpSp>
          <p:nvGrpSpPr>
            <p:cNvPr id="5" name="Group 6"/>
            <p:cNvGrpSpPr/>
            <p:nvPr/>
          </p:nvGrpSpPr>
          <p:grpSpPr>
            <a:xfrm rot="5400000">
              <a:off x="4319837" y="2513700"/>
              <a:ext cx="1243434" cy="1768897"/>
              <a:chOff x="5458204" y="4263119"/>
              <a:chExt cx="1278621" cy="1818954"/>
            </a:xfrm>
          </p:grpSpPr>
          <p:sp>
            <p:nvSpPr>
              <p:cNvPr id="63" name="Freeform: Shape 7"/>
              <p:cNvSpPr/>
              <p:nvPr/>
            </p:nvSpPr>
            <p:spPr bwMode="auto">
              <a:xfrm>
                <a:off x="5481433" y="4286348"/>
                <a:ext cx="1232162" cy="1772495"/>
              </a:xfrm>
              <a:custGeom>
                <a:avLst/>
                <a:gdLst>
                  <a:gd name="T0" fmla="*/ 395 w 732"/>
                  <a:gd name="T1" fmla="*/ 321 h 1053"/>
                  <a:gd name="T2" fmla="*/ 395 w 732"/>
                  <a:gd name="T3" fmla="*/ 0 h 1053"/>
                  <a:gd name="T4" fmla="*/ 331 w 732"/>
                  <a:gd name="T5" fmla="*/ 0 h 1053"/>
                  <a:gd name="T6" fmla="*/ 331 w 732"/>
                  <a:gd name="T7" fmla="*/ 322 h 1053"/>
                  <a:gd name="T8" fmla="*/ 0 w 732"/>
                  <a:gd name="T9" fmla="*/ 687 h 1053"/>
                  <a:gd name="T10" fmla="*/ 366 w 732"/>
                  <a:gd name="T11" fmla="*/ 1053 h 1053"/>
                  <a:gd name="T12" fmla="*/ 732 w 732"/>
                  <a:gd name="T13" fmla="*/ 687 h 1053"/>
                  <a:gd name="T14" fmla="*/ 395 w 732"/>
                  <a:gd name="T15" fmla="*/ 321 h 105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32" h="1053">
                    <a:moveTo>
                      <a:pt x="395" y="321"/>
                    </a:moveTo>
                    <a:cubicBezTo>
                      <a:pt x="395" y="0"/>
                      <a:pt x="395" y="0"/>
                      <a:pt x="395" y="0"/>
                    </a:cubicBezTo>
                    <a:cubicBezTo>
                      <a:pt x="331" y="0"/>
                      <a:pt x="331" y="0"/>
                      <a:pt x="331" y="0"/>
                    </a:cubicBezTo>
                    <a:cubicBezTo>
                      <a:pt x="331" y="322"/>
                      <a:pt x="331" y="322"/>
                      <a:pt x="331" y="322"/>
                    </a:cubicBezTo>
                    <a:cubicBezTo>
                      <a:pt x="145" y="339"/>
                      <a:pt x="0" y="496"/>
                      <a:pt x="0" y="687"/>
                    </a:cubicBezTo>
                    <a:cubicBezTo>
                      <a:pt x="0" y="889"/>
                      <a:pt x="164" y="1053"/>
                      <a:pt x="366" y="1053"/>
                    </a:cubicBezTo>
                    <a:cubicBezTo>
                      <a:pt x="568" y="1053"/>
                      <a:pt x="732" y="889"/>
                      <a:pt x="732" y="687"/>
                    </a:cubicBezTo>
                    <a:cubicBezTo>
                      <a:pt x="732" y="494"/>
                      <a:pt x="584" y="336"/>
                      <a:pt x="395" y="321"/>
                    </a:cubicBezTo>
                    <a:close/>
                  </a:path>
                </a:pathLst>
              </a:custGeom>
              <a:solidFill>
                <a:schemeClr val="accent4"/>
              </a:solidFill>
              <a:ln>
                <a:noFill/>
              </a:ln>
            </p:spPr>
            <p:txBody>
              <a:bodyPr anchor="ctr"/>
              <a:lstStyle/>
              <a:p>
                <a:pPr algn="ctr"/>
                <a:endParaRPr>
                  <a:solidFill>
                    <a:schemeClr val="bg1">
                      <a:lumMod val="50000"/>
                    </a:schemeClr>
                  </a:solidFill>
                  <a:latin typeface="微软雅黑" panose="020B0503020204020204" pitchFamily="34" charset="-122"/>
                  <a:ea typeface="微软雅黑" panose="020B0503020204020204" pitchFamily="34" charset="-122"/>
                </a:endParaRPr>
              </a:p>
            </p:txBody>
          </p:sp>
          <p:sp>
            <p:nvSpPr>
              <p:cNvPr id="64" name="Freeform: Shape 8"/>
              <p:cNvSpPr/>
              <p:nvPr/>
            </p:nvSpPr>
            <p:spPr bwMode="auto">
              <a:xfrm>
                <a:off x="5458204" y="4263119"/>
                <a:ext cx="1278621" cy="1818954"/>
              </a:xfrm>
              <a:custGeom>
                <a:avLst/>
                <a:gdLst>
                  <a:gd name="T0" fmla="*/ 409 w 760"/>
                  <a:gd name="T1" fmla="*/ 14 h 1081"/>
                  <a:gd name="T2" fmla="*/ 409 w 760"/>
                  <a:gd name="T3" fmla="*/ 335 h 1081"/>
                  <a:gd name="T4" fmla="*/ 746 w 760"/>
                  <a:gd name="T5" fmla="*/ 701 h 1081"/>
                  <a:gd name="T6" fmla="*/ 380 w 760"/>
                  <a:gd name="T7" fmla="*/ 1067 h 1081"/>
                  <a:gd name="T8" fmla="*/ 14 w 760"/>
                  <a:gd name="T9" fmla="*/ 701 h 1081"/>
                  <a:gd name="T10" fmla="*/ 345 w 760"/>
                  <a:gd name="T11" fmla="*/ 336 h 1081"/>
                  <a:gd name="T12" fmla="*/ 345 w 760"/>
                  <a:gd name="T13" fmla="*/ 14 h 1081"/>
                  <a:gd name="T14" fmla="*/ 409 w 760"/>
                  <a:gd name="T15" fmla="*/ 14 h 1081"/>
                  <a:gd name="T16" fmla="*/ 423 w 760"/>
                  <a:gd name="T17" fmla="*/ 0 h 1081"/>
                  <a:gd name="T18" fmla="*/ 409 w 760"/>
                  <a:gd name="T19" fmla="*/ 0 h 1081"/>
                  <a:gd name="T20" fmla="*/ 345 w 760"/>
                  <a:gd name="T21" fmla="*/ 0 h 1081"/>
                  <a:gd name="T22" fmla="*/ 331 w 760"/>
                  <a:gd name="T23" fmla="*/ 0 h 1081"/>
                  <a:gd name="T24" fmla="*/ 331 w 760"/>
                  <a:gd name="T25" fmla="*/ 14 h 1081"/>
                  <a:gd name="T26" fmla="*/ 331 w 760"/>
                  <a:gd name="T27" fmla="*/ 323 h 1081"/>
                  <a:gd name="T28" fmla="*/ 99 w 760"/>
                  <a:gd name="T29" fmla="*/ 444 h 1081"/>
                  <a:gd name="T30" fmla="*/ 0 w 760"/>
                  <a:gd name="T31" fmla="*/ 701 h 1081"/>
                  <a:gd name="T32" fmla="*/ 111 w 760"/>
                  <a:gd name="T33" fmla="*/ 969 h 1081"/>
                  <a:gd name="T34" fmla="*/ 380 w 760"/>
                  <a:gd name="T35" fmla="*/ 1081 h 1081"/>
                  <a:gd name="T36" fmla="*/ 649 w 760"/>
                  <a:gd name="T37" fmla="*/ 969 h 1081"/>
                  <a:gd name="T38" fmla="*/ 760 w 760"/>
                  <a:gd name="T39" fmla="*/ 701 h 1081"/>
                  <a:gd name="T40" fmla="*/ 659 w 760"/>
                  <a:gd name="T41" fmla="*/ 442 h 1081"/>
                  <a:gd name="T42" fmla="*/ 423 w 760"/>
                  <a:gd name="T43" fmla="*/ 323 h 1081"/>
                  <a:gd name="T44" fmla="*/ 423 w 760"/>
                  <a:gd name="T45" fmla="*/ 14 h 1081"/>
                  <a:gd name="T46" fmla="*/ 423 w 760"/>
                  <a:gd name="T47" fmla="*/ 0 h 10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60" h="1081">
                    <a:moveTo>
                      <a:pt x="409" y="14"/>
                    </a:moveTo>
                    <a:cubicBezTo>
                      <a:pt x="409" y="335"/>
                      <a:pt x="409" y="335"/>
                      <a:pt x="409" y="335"/>
                    </a:cubicBezTo>
                    <a:cubicBezTo>
                      <a:pt x="598" y="350"/>
                      <a:pt x="746" y="508"/>
                      <a:pt x="746" y="701"/>
                    </a:cubicBezTo>
                    <a:cubicBezTo>
                      <a:pt x="746" y="903"/>
                      <a:pt x="582" y="1067"/>
                      <a:pt x="380" y="1067"/>
                    </a:cubicBezTo>
                    <a:cubicBezTo>
                      <a:pt x="178" y="1067"/>
                      <a:pt x="14" y="903"/>
                      <a:pt x="14" y="701"/>
                    </a:cubicBezTo>
                    <a:cubicBezTo>
                      <a:pt x="14" y="510"/>
                      <a:pt x="159" y="353"/>
                      <a:pt x="345" y="336"/>
                    </a:cubicBezTo>
                    <a:cubicBezTo>
                      <a:pt x="345" y="14"/>
                      <a:pt x="345" y="14"/>
                      <a:pt x="345" y="14"/>
                    </a:cubicBezTo>
                    <a:cubicBezTo>
                      <a:pt x="409" y="14"/>
                      <a:pt x="409" y="14"/>
                      <a:pt x="409" y="14"/>
                    </a:cubicBezTo>
                    <a:moveTo>
                      <a:pt x="423" y="0"/>
                    </a:moveTo>
                    <a:cubicBezTo>
                      <a:pt x="409" y="0"/>
                      <a:pt x="409" y="0"/>
                      <a:pt x="409" y="0"/>
                    </a:cubicBezTo>
                    <a:cubicBezTo>
                      <a:pt x="345" y="0"/>
                      <a:pt x="345" y="0"/>
                      <a:pt x="345" y="0"/>
                    </a:cubicBezTo>
                    <a:cubicBezTo>
                      <a:pt x="331" y="0"/>
                      <a:pt x="331" y="0"/>
                      <a:pt x="331" y="0"/>
                    </a:cubicBezTo>
                    <a:cubicBezTo>
                      <a:pt x="331" y="14"/>
                      <a:pt x="331" y="14"/>
                      <a:pt x="331" y="14"/>
                    </a:cubicBezTo>
                    <a:cubicBezTo>
                      <a:pt x="331" y="323"/>
                      <a:pt x="331" y="323"/>
                      <a:pt x="331" y="323"/>
                    </a:cubicBezTo>
                    <a:cubicBezTo>
                      <a:pt x="242" y="335"/>
                      <a:pt x="160" y="377"/>
                      <a:pt x="99" y="444"/>
                    </a:cubicBezTo>
                    <a:cubicBezTo>
                      <a:pt x="35" y="514"/>
                      <a:pt x="0" y="605"/>
                      <a:pt x="0" y="701"/>
                    </a:cubicBezTo>
                    <a:cubicBezTo>
                      <a:pt x="0" y="802"/>
                      <a:pt x="39" y="898"/>
                      <a:pt x="111" y="969"/>
                    </a:cubicBezTo>
                    <a:cubicBezTo>
                      <a:pt x="183" y="1041"/>
                      <a:pt x="278" y="1081"/>
                      <a:pt x="380" y="1081"/>
                    </a:cubicBezTo>
                    <a:cubicBezTo>
                      <a:pt x="482" y="1081"/>
                      <a:pt x="577" y="1041"/>
                      <a:pt x="649" y="969"/>
                    </a:cubicBezTo>
                    <a:cubicBezTo>
                      <a:pt x="721" y="898"/>
                      <a:pt x="760" y="802"/>
                      <a:pt x="760" y="701"/>
                    </a:cubicBezTo>
                    <a:cubicBezTo>
                      <a:pt x="760" y="604"/>
                      <a:pt x="724" y="512"/>
                      <a:pt x="659" y="442"/>
                    </a:cubicBezTo>
                    <a:cubicBezTo>
                      <a:pt x="596" y="375"/>
                      <a:pt x="513" y="333"/>
                      <a:pt x="423" y="323"/>
                    </a:cubicBezTo>
                    <a:cubicBezTo>
                      <a:pt x="423" y="14"/>
                      <a:pt x="423" y="14"/>
                      <a:pt x="423" y="14"/>
                    </a:cubicBezTo>
                    <a:lnTo>
                      <a:pt x="423" y="0"/>
                    </a:lnTo>
                    <a:close/>
                  </a:path>
                </a:pathLst>
              </a:custGeom>
              <a:solidFill>
                <a:schemeClr val="tx2">
                  <a:lumMod val="20000"/>
                  <a:lumOff val="80000"/>
                </a:schemeClr>
              </a:solidFill>
              <a:ln>
                <a:noFill/>
              </a:ln>
            </p:spPr>
            <p:txBody>
              <a:bodyPr anchor="ctr"/>
              <a:lstStyle/>
              <a:p>
                <a:pPr algn="ctr"/>
                <a:endParaRPr>
                  <a:solidFill>
                    <a:schemeClr val="bg1">
                      <a:lumMod val="50000"/>
                    </a:schemeClr>
                  </a:solidFill>
                  <a:latin typeface="微软雅黑" panose="020B0503020204020204" pitchFamily="34" charset="-122"/>
                  <a:ea typeface="微软雅黑" panose="020B0503020204020204" pitchFamily="34" charset="-122"/>
                </a:endParaRPr>
              </a:p>
            </p:txBody>
          </p:sp>
        </p:grpSp>
        <p:grpSp>
          <p:nvGrpSpPr>
            <p:cNvPr id="6" name="Group 9"/>
            <p:cNvGrpSpPr/>
            <p:nvPr/>
          </p:nvGrpSpPr>
          <p:grpSpPr>
            <a:xfrm rot="5400000">
              <a:off x="6440285" y="3798291"/>
              <a:ext cx="1480139" cy="1267988"/>
              <a:chOff x="6573210" y="2209852"/>
              <a:chExt cx="1522023" cy="1303870"/>
            </a:xfrm>
          </p:grpSpPr>
          <p:sp>
            <p:nvSpPr>
              <p:cNvPr id="61" name="Freeform: Shape 10"/>
              <p:cNvSpPr/>
              <p:nvPr/>
            </p:nvSpPr>
            <p:spPr bwMode="auto">
              <a:xfrm>
                <a:off x="6613608" y="2209852"/>
                <a:ext cx="1481625" cy="1263471"/>
              </a:xfrm>
              <a:custGeom>
                <a:avLst/>
                <a:gdLst>
                  <a:gd name="T0" fmla="*/ 777 w 880"/>
                  <a:gd name="T1" fmla="*/ 162 h 751"/>
                  <a:gd name="T2" fmla="*/ 347 w 880"/>
                  <a:gd name="T3" fmla="*/ 103 h 751"/>
                  <a:gd name="T4" fmla="*/ 266 w 880"/>
                  <a:gd name="T5" fmla="*/ 498 h 751"/>
                  <a:gd name="T6" fmla="*/ 0 w 880"/>
                  <a:gd name="T7" fmla="*/ 700 h 751"/>
                  <a:gd name="T8" fmla="*/ 39 w 880"/>
                  <a:gd name="T9" fmla="*/ 751 h 751"/>
                  <a:gd name="T10" fmla="*/ 303 w 880"/>
                  <a:gd name="T11" fmla="*/ 550 h 751"/>
                  <a:gd name="T12" fmla="*/ 718 w 880"/>
                  <a:gd name="T13" fmla="*/ 592 h 751"/>
                  <a:gd name="T14" fmla="*/ 777 w 880"/>
                  <a:gd name="T15" fmla="*/ 162 h 75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80" h="751">
                    <a:moveTo>
                      <a:pt x="777" y="162"/>
                    </a:moveTo>
                    <a:cubicBezTo>
                      <a:pt x="675" y="27"/>
                      <a:pt x="482" y="0"/>
                      <a:pt x="347" y="103"/>
                    </a:cubicBezTo>
                    <a:cubicBezTo>
                      <a:pt x="223" y="197"/>
                      <a:pt x="191" y="367"/>
                      <a:pt x="266" y="498"/>
                    </a:cubicBezTo>
                    <a:cubicBezTo>
                      <a:pt x="0" y="700"/>
                      <a:pt x="0" y="700"/>
                      <a:pt x="0" y="700"/>
                    </a:cubicBezTo>
                    <a:cubicBezTo>
                      <a:pt x="39" y="751"/>
                      <a:pt x="39" y="751"/>
                      <a:pt x="39" y="751"/>
                    </a:cubicBezTo>
                    <a:cubicBezTo>
                      <a:pt x="303" y="550"/>
                      <a:pt x="303" y="550"/>
                      <a:pt x="303" y="550"/>
                    </a:cubicBezTo>
                    <a:cubicBezTo>
                      <a:pt x="408" y="670"/>
                      <a:pt x="590" y="689"/>
                      <a:pt x="718" y="592"/>
                    </a:cubicBezTo>
                    <a:cubicBezTo>
                      <a:pt x="853" y="489"/>
                      <a:pt x="880" y="296"/>
                      <a:pt x="777" y="162"/>
                    </a:cubicBezTo>
                    <a:close/>
                  </a:path>
                </a:pathLst>
              </a:custGeom>
              <a:solidFill>
                <a:schemeClr val="accent2"/>
              </a:solidFill>
              <a:ln>
                <a:noFill/>
              </a:ln>
            </p:spPr>
            <p:txBody>
              <a:bodyPr anchor="ctr"/>
              <a:lstStyle/>
              <a:p>
                <a:pPr algn="ctr"/>
                <a:endParaRPr>
                  <a:solidFill>
                    <a:schemeClr val="bg1">
                      <a:lumMod val="50000"/>
                    </a:schemeClr>
                  </a:solidFill>
                  <a:latin typeface="微软雅黑" panose="020B0503020204020204" pitchFamily="34" charset="-122"/>
                  <a:ea typeface="微软雅黑" panose="020B0503020204020204" pitchFamily="34" charset="-122"/>
                </a:endParaRPr>
              </a:p>
            </p:txBody>
          </p:sp>
          <p:sp>
            <p:nvSpPr>
              <p:cNvPr id="62" name="Freeform: Shape 11"/>
              <p:cNvSpPr/>
              <p:nvPr/>
            </p:nvSpPr>
            <p:spPr bwMode="auto">
              <a:xfrm>
                <a:off x="6573210" y="2248231"/>
                <a:ext cx="1522023" cy="1265491"/>
              </a:xfrm>
              <a:custGeom>
                <a:avLst/>
                <a:gdLst>
                  <a:gd name="T0" fmla="*/ 557 w 904"/>
                  <a:gd name="T1" fmla="*/ 17 h 752"/>
                  <a:gd name="T2" fmla="*/ 801 w 904"/>
                  <a:gd name="T3" fmla="*/ 139 h 752"/>
                  <a:gd name="T4" fmla="*/ 742 w 904"/>
                  <a:gd name="T5" fmla="*/ 569 h 752"/>
                  <a:gd name="T6" fmla="*/ 557 w 904"/>
                  <a:gd name="T7" fmla="*/ 631 h 752"/>
                  <a:gd name="T8" fmla="*/ 327 w 904"/>
                  <a:gd name="T9" fmla="*/ 527 h 752"/>
                  <a:gd name="T10" fmla="*/ 63 w 904"/>
                  <a:gd name="T11" fmla="*/ 728 h 752"/>
                  <a:gd name="T12" fmla="*/ 24 w 904"/>
                  <a:gd name="T13" fmla="*/ 677 h 752"/>
                  <a:gd name="T14" fmla="*/ 290 w 904"/>
                  <a:gd name="T15" fmla="*/ 475 h 752"/>
                  <a:gd name="T16" fmla="*/ 371 w 904"/>
                  <a:gd name="T17" fmla="*/ 80 h 752"/>
                  <a:gd name="T18" fmla="*/ 557 w 904"/>
                  <a:gd name="T19" fmla="*/ 17 h 752"/>
                  <a:gd name="T20" fmla="*/ 557 w 904"/>
                  <a:gd name="T21" fmla="*/ 0 h 752"/>
                  <a:gd name="T22" fmla="*/ 361 w 904"/>
                  <a:gd name="T23" fmla="*/ 66 h 752"/>
                  <a:gd name="T24" fmla="*/ 239 w 904"/>
                  <a:gd name="T25" fmla="*/ 260 h 752"/>
                  <a:gd name="T26" fmla="*/ 267 w 904"/>
                  <a:gd name="T27" fmla="*/ 470 h 752"/>
                  <a:gd name="T28" fmla="*/ 14 w 904"/>
                  <a:gd name="T29" fmla="*/ 663 h 752"/>
                  <a:gd name="T30" fmla="*/ 0 w 904"/>
                  <a:gd name="T31" fmla="*/ 673 h 752"/>
                  <a:gd name="T32" fmla="*/ 11 w 904"/>
                  <a:gd name="T33" fmla="*/ 687 h 752"/>
                  <a:gd name="T34" fmla="*/ 49 w 904"/>
                  <a:gd name="T35" fmla="*/ 738 h 752"/>
                  <a:gd name="T36" fmla="*/ 60 w 904"/>
                  <a:gd name="T37" fmla="*/ 752 h 752"/>
                  <a:gd name="T38" fmla="*/ 74 w 904"/>
                  <a:gd name="T39" fmla="*/ 741 h 752"/>
                  <a:gd name="T40" fmla="*/ 325 w 904"/>
                  <a:gd name="T41" fmla="*/ 551 h 752"/>
                  <a:gd name="T42" fmla="*/ 557 w 904"/>
                  <a:gd name="T43" fmla="*/ 648 h 752"/>
                  <a:gd name="T44" fmla="*/ 753 w 904"/>
                  <a:gd name="T45" fmla="*/ 582 h 752"/>
                  <a:gd name="T46" fmla="*/ 878 w 904"/>
                  <a:gd name="T47" fmla="*/ 368 h 752"/>
                  <a:gd name="T48" fmla="*/ 815 w 904"/>
                  <a:gd name="T49" fmla="*/ 128 h 752"/>
                  <a:gd name="T50" fmla="*/ 699 w 904"/>
                  <a:gd name="T51" fmla="*/ 32 h 752"/>
                  <a:gd name="T52" fmla="*/ 557 w 904"/>
                  <a:gd name="T53" fmla="*/ 0 h 7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904" h="752">
                    <a:moveTo>
                      <a:pt x="557" y="17"/>
                    </a:moveTo>
                    <a:cubicBezTo>
                      <a:pt x="649" y="17"/>
                      <a:pt x="741" y="59"/>
                      <a:pt x="801" y="139"/>
                    </a:cubicBezTo>
                    <a:cubicBezTo>
                      <a:pt x="904" y="273"/>
                      <a:pt x="877" y="466"/>
                      <a:pt x="742" y="569"/>
                    </a:cubicBezTo>
                    <a:cubicBezTo>
                      <a:pt x="687" y="611"/>
                      <a:pt x="622" y="631"/>
                      <a:pt x="557" y="631"/>
                    </a:cubicBezTo>
                    <a:cubicBezTo>
                      <a:pt x="472" y="631"/>
                      <a:pt x="387" y="595"/>
                      <a:pt x="327" y="527"/>
                    </a:cubicBezTo>
                    <a:cubicBezTo>
                      <a:pt x="63" y="728"/>
                      <a:pt x="63" y="728"/>
                      <a:pt x="63" y="728"/>
                    </a:cubicBezTo>
                    <a:cubicBezTo>
                      <a:pt x="24" y="677"/>
                      <a:pt x="24" y="677"/>
                      <a:pt x="24" y="677"/>
                    </a:cubicBezTo>
                    <a:cubicBezTo>
                      <a:pt x="290" y="475"/>
                      <a:pt x="290" y="475"/>
                      <a:pt x="290" y="475"/>
                    </a:cubicBezTo>
                    <a:cubicBezTo>
                      <a:pt x="215" y="344"/>
                      <a:pt x="247" y="174"/>
                      <a:pt x="371" y="80"/>
                    </a:cubicBezTo>
                    <a:cubicBezTo>
                      <a:pt x="427" y="38"/>
                      <a:pt x="492" y="17"/>
                      <a:pt x="557" y="17"/>
                    </a:cubicBezTo>
                    <a:moveTo>
                      <a:pt x="557" y="0"/>
                    </a:moveTo>
                    <a:cubicBezTo>
                      <a:pt x="485" y="0"/>
                      <a:pt x="418" y="23"/>
                      <a:pt x="361" y="66"/>
                    </a:cubicBezTo>
                    <a:cubicBezTo>
                      <a:pt x="298" y="114"/>
                      <a:pt x="255" y="183"/>
                      <a:pt x="239" y="260"/>
                    </a:cubicBezTo>
                    <a:cubicBezTo>
                      <a:pt x="225" y="332"/>
                      <a:pt x="235" y="406"/>
                      <a:pt x="267" y="470"/>
                    </a:cubicBezTo>
                    <a:cubicBezTo>
                      <a:pt x="14" y="663"/>
                      <a:pt x="14" y="663"/>
                      <a:pt x="14" y="663"/>
                    </a:cubicBezTo>
                    <a:cubicBezTo>
                      <a:pt x="0" y="673"/>
                      <a:pt x="0" y="673"/>
                      <a:pt x="0" y="673"/>
                    </a:cubicBezTo>
                    <a:cubicBezTo>
                      <a:pt x="11" y="687"/>
                      <a:pt x="11" y="687"/>
                      <a:pt x="11" y="687"/>
                    </a:cubicBezTo>
                    <a:cubicBezTo>
                      <a:pt x="49" y="738"/>
                      <a:pt x="49" y="738"/>
                      <a:pt x="49" y="738"/>
                    </a:cubicBezTo>
                    <a:cubicBezTo>
                      <a:pt x="60" y="752"/>
                      <a:pt x="60" y="752"/>
                      <a:pt x="60" y="752"/>
                    </a:cubicBezTo>
                    <a:cubicBezTo>
                      <a:pt x="74" y="741"/>
                      <a:pt x="74" y="741"/>
                      <a:pt x="74" y="741"/>
                    </a:cubicBezTo>
                    <a:cubicBezTo>
                      <a:pt x="325" y="551"/>
                      <a:pt x="325" y="551"/>
                      <a:pt x="325" y="551"/>
                    </a:cubicBezTo>
                    <a:cubicBezTo>
                      <a:pt x="386" y="613"/>
                      <a:pt x="469" y="648"/>
                      <a:pt x="557" y="648"/>
                    </a:cubicBezTo>
                    <a:cubicBezTo>
                      <a:pt x="628" y="648"/>
                      <a:pt x="696" y="626"/>
                      <a:pt x="753" y="582"/>
                    </a:cubicBezTo>
                    <a:cubicBezTo>
                      <a:pt x="822" y="530"/>
                      <a:pt x="866" y="454"/>
                      <a:pt x="878" y="368"/>
                    </a:cubicBezTo>
                    <a:cubicBezTo>
                      <a:pt x="890" y="282"/>
                      <a:pt x="867" y="197"/>
                      <a:pt x="815" y="128"/>
                    </a:cubicBezTo>
                    <a:cubicBezTo>
                      <a:pt x="784" y="87"/>
                      <a:pt x="745" y="55"/>
                      <a:pt x="699" y="32"/>
                    </a:cubicBezTo>
                    <a:cubicBezTo>
                      <a:pt x="655" y="11"/>
                      <a:pt x="606" y="0"/>
                      <a:pt x="557" y="0"/>
                    </a:cubicBezTo>
                    <a:close/>
                  </a:path>
                </a:pathLst>
              </a:custGeom>
              <a:solidFill>
                <a:schemeClr val="tx2">
                  <a:lumMod val="20000"/>
                  <a:lumOff val="80000"/>
                </a:schemeClr>
              </a:solidFill>
              <a:ln>
                <a:noFill/>
              </a:ln>
            </p:spPr>
            <p:txBody>
              <a:bodyPr anchor="ctr"/>
              <a:lstStyle/>
              <a:p>
                <a:pPr algn="ctr"/>
                <a:endParaRPr>
                  <a:solidFill>
                    <a:schemeClr val="bg1">
                      <a:lumMod val="50000"/>
                    </a:schemeClr>
                  </a:solidFill>
                  <a:latin typeface="微软雅黑" panose="020B0503020204020204" pitchFamily="34" charset="-122"/>
                  <a:ea typeface="微软雅黑" panose="020B0503020204020204" pitchFamily="34" charset="-122"/>
                </a:endParaRPr>
              </a:p>
            </p:txBody>
          </p:sp>
        </p:grpSp>
        <p:grpSp>
          <p:nvGrpSpPr>
            <p:cNvPr id="7" name="Group 12"/>
            <p:cNvGrpSpPr/>
            <p:nvPr/>
          </p:nvGrpSpPr>
          <p:grpSpPr>
            <a:xfrm rot="5400000">
              <a:off x="4457830" y="1563447"/>
              <a:ext cx="1693271" cy="1471300"/>
              <a:chOff x="4096766" y="4042946"/>
              <a:chExt cx="1741186" cy="1512933"/>
            </a:xfrm>
          </p:grpSpPr>
          <p:sp>
            <p:nvSpPr>
              <p:cNvPr id="59" name="Freeform: Shape 13"/>
              <p:cNvSpPr/>
              <p:nvPr/>
            </p:nvSpPr>
            <p:spPr bwMode="auto">
              <a:xfrm>
                <a:off x="4122015" y="4076274"/>
                <a:ext cx="1682608" cy="1479605"/>
              </a:xfrm>
              <a:custGeom>
                <a:avLst/>
                <a:gdLst>
                  <a:gd name="T0" fmla="*/ 1000 w 1000"/>
                  <a:gd name="T1" fmla="*/ 51 h 879"/>
                  <a:gd name="T2" fmla="*/ 962 w 1000"/>
                  <a:gd name="T3" fmla="*/ 0 h 879"/>
                  <a:gd name="T4" fmla="*/ 511 w 1000"/>
                  <a:gd name="T5" fmla="*/ 342 h 879"/>
                  <a:gd name="T6" fmla="*/ 150 w 1000"/>
                  <a:gd name="T7" fmla="*/ 329 h 879"/>
                  <a:gd name="T8" fmla="*/ 95 w 1000"/>
                  <a:gd name="T9" fmla="*/ 729 h 879"/>
                  <a:gd name="T10" fmla="*/ 495 w 1000"/>
                  <a:gd name="T11" fmla="*/ 783 h 879"/>
                  <a:gd name="T12" fmla="*/ 554 w 1000"/>
                  <a:gd name="T13" fmla="*/ 389 h 879"/>
                  <a:gd name="T14" fmla="*/ 1000 w 1000"/>
                  <a:gd name="T15" fmla="*/ 51 h 87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00" h="879">
                    <a:moveTo>
                      <a:pt x="1000" y="51"/>
                    </a:moveTo>
                    <a:cubicBezTo>
                      <a:pt x="962" y="0"/>
                      <a:pt x="962" y="0"/>
                      <a:pt x="962" y="0"/>
                    </a:cubicBezTo>
                    <a:cubicBezTo>
                      <a:pt x="511" y="342"/>
                      <a:pt x="511" y="342"/>
                      <a:pt x="511" y="342"/>
                    </a:cubicBezTo>
                    <a:cubicBezTo>
                      <a:pt x="411" y="254"/>
                      <a:pt x="260" y="245"/>
                      <a:pt x="150" y="329"/>
                    </a:cubicBezTo>
                    <a:cubicBezTo>
                      <a:pt x="25" y="424"/>
                      <a:pt x="0" y="603"/>
                      <a:pt x="95" y="729"/>
                    </a:cubicBezTo>
                    <a:cubicBezTo>
                      <a:pt x="191" y="854"/>
                      <a:pt x="370" y="879"/>
                      <a:pt x="495" y="783"/>
                    </a:cubicBezTo>
                    <a:cubicBezTo>
                      <a:pt x="619" y="689"/>
                      <a:pt x="645" y="515"/>
                      <a:pt x="554" y="389"/>
                    </a:cubicBezTo>
                    <a:lnTo>
                      <a:pt x="1000" y="51"/>
                    </a:lnTo>
                    <a:close/>
                  </a:path>
                </a:pathLst>
              </a:custGeom>
              <a:solidFill>
                <a:schemeClr val="accent5"/>
              </a:solidFill>
              <a:ln>
                <a:noFill/>
              </a:ln>
            </p:spPr>
            <p:txBody>
              <a:bodyPr anchor="ctr"/>
              <a:lstStyle/>
              <a:p>
                <a:pPr algn="ctr"/>
                <a:endParaRPr>
                  <a:solidFill>
                    <a:schemeClr val="bg1">
                      <a:lumMod val="50000"/>
                    </a:schemeClr>
                  </a:solidFill>
                  <a:latin typeface="微软雅黑" panose="020B0503020204020204" pitchFamily="34" charset="-122"/>
                  <a:ea typeface="微软雅黑" panose="020B0503020204020204" pitchFamily="34" charset="-122"/>
                </a:endParaRPr>
              </a:p>
            </p:txBody>
          </p:sp>
          <p:sp>
            <p:nvSpPr>
              <p:cNvPr id="60" name="Freeform: Shape 14"/>
              <p:cNvSpPr/>
              <p:nvPr/>
            </p:nvSpPr>
            <p:spPr bwMode="auto">
              <a:xfrm>
                <a:off x="4096766" y="4042946"/>
                <a:ext cx="1741186" cy="1472534"/>
              </a:xfrm>
              <a:custGeom>
                <a:avLst/>
                <a:gdLst>
                  <a:gd name="T0" fmla="*/ 977 w 1035"/>
                  <a:gd name="T1" fmla="*/ 20 h 875"/>
                  <a:gd name="T2" fmla="*/ 1015 w 1035"/>
                  <a:gd name="T3" fmla="*/ 71 h 875"/>
                  <a:gd name="T4" fmla="*/ 569 w 1035"/>
                  <a:gd name="T5" fmla="*/ 409 h 875"/>
                  <a:gd name="T6" fmla="*/ 510 w 1035"/>
                  <a:gd name="T7" fmla="*/ 803 h 875"/>
                  <a:gd name="T8" fmla="*/ 338 w 1035"/>
                  <a:gd name="T9" fmla="*/ 861 h 875"/>
                  <a:gd name="T10" fmla="*/ 110 w 1035"/>
                  <a:gd name="T11" fmla="*/ 749 h 875"/>
                  <a:gd name="T12" fmla="*/ 165 w 1035"/>
                  <a:gd name="T13" fmla="*/ 349 h 875"/>
                  <a:gd name="T14" fmla="*/ 337 w 1035"/>
                  <a:gd name="T15" fmla="*/ 291 h 875"/>
                  <a:gd name="T16" fmla="*/ 526 w 1035"/>
                  <a:gd name="T17" fmla="*/ 362 h 875"/>
                  <a:gd name="T18" fmla="*/ 977 w 1035"/>
                  <a:gd name="T19" fmla="*/ 20 h 875"/>
                  <a:gd name="T20" fmla="*/ 979 w 1035"/>
                  <a:gd name="T21" fmla="*/ 0 h 875"/>
                  <a:gd name="T22" fmla="*/ 968 w 1035"/>
                  <a:gd name="T23" fmla="*/ 9 h 875"/>
                  <a:gd name="T24" fmla="*/ 527 w 1035"/>
                  <a:gd name="T25" fmla="*/ 344 h 875"/>
                  <a:gd name="T26" fmla="*/ 337 w 1035"/>
                  <a:gd name="T27" fmla="*/ 277 h 875"/>
                  <a:gd name="T28" fmla="*/ 157 w 1035"/>
                  <a:gd name="T29" fmla="*/ 338 h 875"/>
                  <a:gd name="T30" fmla="*/ 99 w 1035"/>
                  <a:gd name="T31" fmla="*/ 757 h 875"/>
                  <a:gd name="T32" fmla="*/ 207 w 1035"/>
                  <a:gd name="T33" fmla="*/ 845 h 875"/>
                  <a:gd name="T34" fmla="*/ 338 w 1035"/>
                  <a:gd name="T35" fmla="*/ 875 h 875"/>
                  <a:gd name="T36" fmla="*/ 519 w 1035"/>
                  <a:gd name="T37" fmla="*/ 814 h 875"/>
                  <a:gd name="T38" fmla="*/ 634 w 1035"/>
                  <a:gd name="T39" fmla="*/ 620 h 875"/>
                  <a:gd name="T40" fmla="*/ 588 w 1035"/>
                  <a:gd name="T41" fmla="*/ 412 h 875"/>
                  <a:gd name="T42" fmla="*/ 1024 w 1035"/>
                  <a:gd name="T43" fmla="*/ 82 h 875"/>
                  <a:gd name="T44" fmla="*/ 1035 w 1035"/>
                  <a:gd name="T45" fmla="*/ 73 h 875"/>
                  <a:gd name="T46" fmla="*/ 1026 w 1035"/>
                  <a:gd name="T47" fmla="*/ 62 h 875"/>
                  <a:gd name="T48" fmla="*/ 988 w 1035"/>
                  <a:gd name="T49" fmla="*/ 11 h 875"/>
                  <a:gd name="T50" fmla="*/ 979 w 1035"/>
                  <a:gd name="T51" fmla="*/ 0 h 8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035" h="875">
                    <a:moveTo>
                      <a:pt x="977" y="20"/>
                    </a:moveTo>
                    <a:cubicBezTo>
                      <a:pt x="1015" y="71"/>
                      <a:pt x="1015" y="71"/>
                      <a:pt x="1015" y="71"/>
                    </a:cubicBezTo>
                    <a:cubicBezTo>
                      <a:pt x="569" y="409"/>
                      <a:pt x="569" y="409"/>
                      <a:pt x="569" y="409"/>
                    </a:cubicBezTo>
                    <a:cubicBezTo>
                      <a:pt x="660" y="535"/>
                      <a:pt x="634" y="709"/>
                      <a:pt x="510" y="803"/>
                    </a:cubicBezTo>
                    <a:cubicBezTo>
                      <a:pt x="459" y="843"/>
                      <a:pt x="398" y="861"/>
                      <a:pt x="338" y="861"/>
                    </a:cubicBezTo>
                    <a:cubicBezTo>
                      <a:pt x="252" y="861"/>
                      <a:pt x="167" y="823"/>
                      <a:pt x="110" y="749"/>
                    </a:cubicBezTo>
                    <a:cubicBezTo>
                      <a:pt x="15" y="623"/>
                      <a:pt x="40" y="444"/>
                      <a:pt x="165" y="349"/>
                    </a:cubicBezTo>
                    <a:cubicBezTo>
                      <a:pt x="217" y="310"/>
                      <a:pt x="277" y="291"/>
                      <a:pt x="337" y="291"/>
                    </a:cubicBezTo>
                    <a:cubicBezTo>
                      <a:pt x="406" y="291"/>
                      <a:pt x="473" y="315"/>
                      <a:pt x="526" y="362"/>
                    </a:cubicBezTo>
                    <a:cubicBezTo>
                      <a:pt x="977" y="20"/>
                      <a:pt x="977" y="20"/>
                      <a:pt x="977" y="20"/>
                    </a:cubicBezTo>
                    <a:moveTo>
                      <a:pt x="979" y="0"/>
                    </a:moveTo>
                    <a:cubicBezTo>
                      <a:pt x="968" y="9"/>
                      <a:pt x="968" y="9"/>
                      <a:pt x="968" y="9"/>
                    </a:cubicBezTo>
                    <a:cubicBezTo>
                      <a:pt x="527" y="344"/>
                      <a:pt x="527" y="344"/>
                      <a:pt x="527" y="344"/>
                    </a:cubicBezTo>
                    <a:cubicBezTo>
                      <a:pt x="474" y="301"/>
                      <a:pt x="407" y="277"/>
                      <a:pt x="337" y="277"/>
                    </a:cubicBezTo>
                    <a:cubicBezTo>
                      <a:pt x="272" y="277"/>
                      <a:pt x="209" y="298"/>
                      <a:pt x="157" y="338"/>
                    </a:cubicBezTo>
                    <a:cubicBezTo>
                      <a:pt x="25" y="438"/>
                      <a:pt x="0" y="626"/>
                      <a:pt x="99" y="757"/>
                    </a:cubicBezTo>
                    <a:cubicBezTo>
                      <a:pt x="128" y="795"/>
                      <a:pt x="164" y="825"/>
                      <a:pt x="207" y="845"/>
                    </a:cubicBezTo>
                    <a:cubicBezTo>
                      <a:pt x="247" y="865"/>
                      <a:pt x="293" y="875"/>
                      <a:pt x="338" y="875"/>
                    </a:cubicBezTo>
                    <a:cubicBezTo>
                      <a:pt x="404" y="875"/>
                      <a:pt x="466" y="854"/>
                      <a:pt x="519" y="814"/>
                    </a:cubicBezTo>
                    <a:cubicBezTo>
                      <a:pt x="581" y="767"/>
                      <a:pt x="622" y="698"/>
                      <a:pt x="634" y="620"/>
                    </a:cubicBezTo>
                    <a:cubicBezTo>
                      <a:pt x="645" y="547"/>
                      <a:pt x="628" y="474"/>
                      <a:pt x="588" y="412"/>
                    </a:cubicBezTo>
                    <a:cubicBezTo>
                      <a:pt x="1024" y="82"/>
                      <a:pt x="1024" y="82"/>
                      <a:pt x="1024" y="82"/>
                    </a:cubicBezTo>
                    <a:cubicBezTo>
                      <a:pt x="1035" y="73"/>
                      <a:pt x="1035" y="73"/>
                      <a:pt x="1035" y="73"/>
                    </a:cubicBezTo>
                    <a:cubicBezTo>
                      <a:pt x="1026" y="62"/>
                      <a:pt x="1026" y="62"/>
                      <a:pt x="1026" y="62"/>
                    </a:cubicBezTo>
                    <a:cubicBezTo>
                      <a:pt x="988" y="11"/>
                      <a:pt x="988" y="11"/>
                      <a:pt x="988" y="11"/>
                    </a:cubicBezTo>
                    <a:lnTo>
                      <a:pt x="979" y="0"/>
                    </a:lnTo>
                    <a:close/>
                  </a:path>
                </a:pathLst>
              </a:custGeom>
              <a:solidFill>
                <a:schemeClr val="tx2">
                  <a:lumMod val="20000"/>
                  <a:lumOff val="80000"/>
                </a:schemeClr>
              </a:solidFill>
              <a:ln>
                <a:noFill/>
              </a:ln>
            </p:spPr>
            <p:txBody>
              <a:bodyPr anchor="ctr"/>
              <a:lstStyle/>
              <a:p>
                <a:pPr algn="ctr"/>
                <a:endParaRPr>
                  <a:solidFill>
                    <a:schemeClr val="bg1">
                      <a:lumMod val="50000"/>
                    </a:schemeClr>
                  </a:solidFill>
                  <a:latin typeface="微软雅黑" panose="020B0503020204020204" pitchFamily="34" charset="-122"/>
                  <a:ea typeface="微软雅黑" panose="020B0503020204020204" pitchFamily="34" charset="-122"/>
                </a:endParaRPr>
              </a:p>
            </p:txBody>
          </p:sp>
        </p:grpSp>
        <p:sp>
          <p:nvSpPr>
            <p:cNvPr id="8" name="Freeform: Shape 16"/>
            <p:cNvSpPr/>
            <p:nvPr/>
          </p:nvSpPr>
          <p:spPr bwMode="auto">
            <a:xfrm rot="5400000">
              <a:off x="4823427" y="3980385"/>
              <a:ext cx="1340672" cy="995925"/>
            </a:xfrm>
            <a:custGeom>
              <a:avLst/>
              <a:gdLst>
                <a:gd name="T0" fmla="*/ 663 w 819"/>
                <a:gd name="T1" fmla="*/ 119 h 609"/>
                <a:gd name="T2" fmla="*/ 345 w 819"/>
                <a:gd name="T3" fmla="*/ 183 h 609"/>
                <a:gd name="T4" fmla="*/ 32 w 819"/>
                <a:gd name="T5" fmla="*/ 0 h 609"/>
                <a:gd name="T6" fmla="*/ 0 w 819"/>
                <a:gd name="T7" fmla="*/ 56 h 609"/>
                <a:gd name="T8" fmla="*/ 314 w 819"/>
                <a:gd name="T9" fmla="*/ 238 h 609"/>
                <a:gd name="T10" fmla="*/ 417 w 819"/>
                <a:gd name="T11" fmla="*/ 541 h 609"/>
                <a:gd name="T12" fmla="*/ 751 w 819"/>
                <a:gd name="T13" fmla="*/ 453 h 609"/>
                <a:gd name="T14" fmla="*/ 663 w 819"/>
                <a:gd name="T15" fmla="*/ 119 h 60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19" h="609">
                  <a:moveTo>
                    <a:pt x="663" y="119"/>
                  </a:moveTo>
                  <a:cubicBezTo>
                    <a:pt x="555" y="56"/>
                    <a:pt x="418" y="85"/>
                    <a:pt x="345" y="183"/>
                  </a:cubicBezTo>
                  <a:cubicBezTo>
                    <a:pt x="32" y="0"/>
                    <a:pt x="32" y="0"/>
                    <a:pt x="32" y="0"/>
                  </a:cubicBezTo>
                  <a:cubicBezTo>
                    <a:pt x="0" y="56"/>
                    <a:pt x="0" y="56"/>
                    <a:pt x="0" y="56"/>
                  </a:cubicBezTo>
                  <a:cubicBezTo>
                    <a:pt x="314" y="238"/>
                    <a:pt x="314" y="238"/>
                    <a:pt x="314" y="238"/>
                  </a:cubicBezTo>
                  <a:cubicBezTo>
                    <a:pt x="269" y="349"/>
                    <a:pt x="311" y="479"/>
                    <a:pt x="417" y="541"/>
                  </a:cubicBezTo>
                  <a:cubicBezTo>
                    <a:pt x="534" y="609"/>
                    <a:pt x="683" y="569"/>
                    <a:pt x="751" y="453"/>
                  </a:cubicBezTo>
                  <a:cubicBezTo>
                    <a:pt x="819" y="336"/>
                    <a:pt x="779" y="187"/>
                    <a:pt x="663" y="119"/>
                  </a:cubicBezTo>
                  <a:close/>
                </a:path>
              </a:pathLst>
            </a:custGeom>
            <a:solidFill>
              <a:schemeClr val="accent3"/>
            </a:solidFill>
            <a:ln>
              <a:noFill/>
            </a:ln>
          </p:spPr>
          <p:txBody>
            <a:bodyPr anchor="ctr"/>
            <a:lstStyle/>
            <a:p>
              <a:pPr algn="ctr"/>
              <a:endParaRPr>
                <a:solidFill>
                  <a:schemeClr val="bg1">
                    <a:lumMod val="50000"/>
                  </a:schemeClr>
                </a:solidFill>
                <a:latin typeface="微软雅黑" panose="020B0503020204020204" pitchFamily="34" charset="-122"/>
                <a:ea typeface="微软雅黑" panose="020B0503020204020204" pitchFamily="34" charset="-122"/>
              </a:endParaRPr>
            </a:p>
          </p:txBody>
        </p:sp>
        <p:sp>
          <p:nvSpPr>
            <p:cNvPr id="9" name="Freeform: Shape 17"/>
            <p:cNvSpPr/>
            <p:nvPr/>
          </p:nvSpPr>
          <p:spPr bwMode="auto">
            <a:xfrm rot="5400000">
              <a:off x="4827847" y="3978912"/>
              <a:ext cx="1397636" cy="992980"/>
            </a:xfrm>
            <a:custGeom>
              <a:avLst/>
              <a:gdLst>
                <a:gd name="T0" fmla="*/ 51 w 854"/>
                <a:gd name="T1" fmla="*/ 19 h 607"/>
                <a:gd name="T2" fmla="*/ 364 w 854"/>
                <a:gd name="T3" fmla="*/ 202 h 607"/>
                <a:gd name="T4" fmla="*/ 559 w 854"/>
                <a:gd name="T5" fmla="*/ 104 h 607"/>
                <a:gd name="T6" fmla="*/ 682 w 854"/>
                <a:gd name="T7" fmla="*/ 138 h 607"/>
                <a:gd name="T8" fmla="*/ 770 w 854"/>
                <a:gd name="T9" fmla="*/ 472 h 607"/>
                <a:gd name="T10" fmla="*/ 559 w 854"/>
                <a:gd name="T11" fmla="*/ 593 h 607"/>
                <a:gd name="T12" fmla="*/ 436 w 854"/>
                <a:gd name="T13" fmla="*/ 560 h 607"/>
                <a:gd name="T14" fmla="*/ 333 w 854"/>
                <a:gd name="T15" fmla="*/ 257 h 607"/>
                <a:gd name="T16" fmla="*/ 19 w 854"/>
                <a:gd name="T17" fmla="*/ 75 h 607"/>
                <a:gd name="T18" fmla="*/ 51 w 854"/>
                <a:gd name="T19" fmla="*/ 19 h 607"/>
                <a:gd name="T20" fmla="*/ 46 w 854"/>
                <a:gd name="T21" fmla="*/ 0 h 607"/>
                <a:gd name="T22" fmla="*/ 39 w 854"/>
                <a:gd name="T23" fmla="*/ 12 h 607"/>
                <a:gd name="T24" fmla="*/ 7 w 854"/>
                <a:gd name="T25" fmla="*/ 68 h 607"/>
                <a:gd name="T26" fmla="*/ 0 w 854"/>
                <a:gd name="T27" fmla="*/ 80 h 607"/>
                <a:gd name="T28" fmla="*/ 12 w 854"/>
                <a:gd name="T29" fmla="*/ 87 h 607"/>
                <a:gd name="T30" fmla="*/ 315 w 854"/>
                <a:gd name="T31" fmla="*/ 263 h 607"/>
                <a:gd name="T32" fmla="*/ 314 w 854"/>
                <a:gd name="T33" fmla="*/ 431 h 607"/>
                <a:gd name="T34" fmla="*/ 429 w 854"/>
                <a:gd name="T35" fmla="*/ 572 h 607"/>
                <a:gd name="T36" fmla="*/ 559 w 854"/>
                <a:gd name="T37" fmla="*/ 607 h 607"/>
                <a:gd name="T38" fmla="*/ 686 w 854"/>
                <a:gd name="T39" fmla="*/ 574 h 607"/>
                <a:gd name="T40" fmla="*/ 782 w 854"/>
                <a:gd name="T41" fmla="*/ 479 h 607"/>
                <a:gd name="T42" fmla="*/ 689 w 854"/>
                <a:gd name="T43" fmla="*/ 126 h 607"/>
                <a:gd name="T44" fmla="*/ 559 w 854"/>
                <a:gd name="T45" fmla="*/ 91 h 607"/>
                <a:gd name="T46" fmla="*/ 361 w 854"/>
                <a:gd name="T47" fmla="*/ 184 h 607"/>
                <a:gd name="T48" fmla="*/ 58 w 854"/>
                <a:gd name="T49" fmla="*/ 7 h 607"/>
                <a:gd name="T50" fmla="*/ 46 w 854"/>
                <a:gd name="T51" fmla="*/ 0 h 6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54" h="607">
                  <a:moveTo>
                    <a:pt x="51" y="19"/>
                  </a:moveTo>
                  <a:cubicBezTo>
                    <a:pt x="364" y="202"/>
                    <a:pt x="364" y="202"/>
                    <a:pt x="364" y="202"/>
                  </a:cubicBezTo>
                  <a:cubicBezTo>
                    <a:pt x="411" y="139"/>
                    <a:pt x="484" y="104"/>
                    <a:pt x="559" y="104"/>
                  </a:cubicBezTo>
                  <a:cubicBezTo>
                    <a:pt x="601" y="104"/>
                    <a:pt x="643" y="115"/>
                    <a:pt x="682" y="138"/>
                  </a:cubicBezTo>
                  <a:cubicBezTo>
                    <a:pt x="798" y="206"/>
                    <a:pt x="838" y="355"/>
                    <a:pt x="770" y="472"/>
                  </a:cubicBezTo>
                  <a:cubicBezTo>
                    <a:pt x="725" y="550"/>
                    <a:pt x="643" y="593"/>
                    <a:pt x="559" y="593"/>
                  </a:cubicBezTo>
                  <a:cubicBezTo>
                    <a:pt x="517" y="593"/>
                    <a:pt x="475" y="582"/>
                    <a:pt x="436" y="560"/>
                  </a:cubicBezTo>
                  <a:cubicBezTo>
                    <a:pt x="330" y="498"/>
                    <a:pt x="288" y="368"/>
                    <a:pt x="333" y="257"/>
                  </a:cubicBezTo>
                  <a:cubicBezTo>
                    <a:pt x="19" y="75"/>
                    <a:pt x="19" y="75"/>
                    <a:pt x="19" y="75"/>
                  </a:cubicBezTo>
                  <a:cubicBezTo>
                    <a:pt x="51" y="19"/>
                    <a:pt x="51" y="19"/>
                    <a:pt x="51" y="19"/>
                  </a:cubicBezTo>
                  <a:moveTo>
                    <a:pt x="46" y="0"/>
                  </a:moveTo>
                  <a:cubicBezTo>
                    <a:pt x="39" y="12"/>
                    <a:pt x="39" y="12"/>
                    <a:pt x="39" y="12"/>
                  </a:cubicBezTo>
                  <a:cubicBezTo>
                    <a:pt x="7" y="68"/>
                    <a:pt x="7" y="68"/>
                    <a:pt x="7" y="68"/>
                  </a:cubicBezTo>
                  <a:cubicBezTo>
                    <a:pt x="0" y="80"/>
                    <a:pt x="0" y="80"/>
                    <a:pt x="0" y="80"/>
                  </a:cubicBezTo>
                  <a:cubicBezTo>
                    <a:pt x="12" y="87"/>
                    <a:pt x="12" y="87"/>
                    <a:pt x="12" y="87"/>
                  </a:cubicBezTo>
                  <a:cubicBezTo>
                    <a:pt x="315" y="263"/>
                    <a:pt x="315" y="263"/>
                    <a:pt x="315" y="263"/>
                  </a:cubicBezTo>
                  <a:cubicBezTo>
                    <a:pt x="296" y="317"/>
                    <a:pt x="296" y="377"/>
                    <a:pt x="314" y="431"/>
                  </a:cubicBezTo>
                  <a:cubicBezTo>
                    <a:pt x="334" y="490"/>
                    <a:pt x="375" y="540"/>
                    <a:pt x="429" y="572"/>
                  </a:cubicBezTo>
                  <a:cubicBezTo>
                    <a:pt x="469" y="595"/>
                    <a:pt x="513" y="607"/>
                    <a:pt x="559" y="607"/>
                  </a:cubicBezTo>
                  <a:cubicBezTo>
                    <a:pt x="603" y="607"/>
                    <a:pt x="647" y="595"/>
                    <a:pt x="686" y="574"/>
                  </a:cubicBezTo>
                  <a:cubicBezTo>
                    <a:pt x="726" y="551"/>
                    <a:pt x="759" y="518"/>
                    <a:pt x="782" y="479"/>
                  </a:cubicBezTo>
                  <a:cubicBezTo>
                    <a:pt x="854" y="356"/>
                    <a:pt x="812" y="197"/>
                    <a:pt x="689" y="126"/>
                  </a:cubicBezTo>
                  <a:cubicBezTo>
                    <a:pt x="649" y="103"/>
                    <a:pt x="605" y="91"/>
                    <a:pt x="559" y="91"/>
                  </a:cubicBezTo>
                  <a:cubicBezTo>
                    <a:pt x="483" y="91"/>
                    <a:pt x="409" y="125"/>
                    <a:pt x="361" y="184"/>
                  </a:cubicBezTo>
                  <a:cubicBezTo>
                    <a:pt x="58" y="7"/>
                    <a:pt x="58" y="7"/>
                    <a:pt x="58" y="7"/>
                  </a:cubicBezTo>
                  <a:lnTo>
                    <a:pt x="46" y="0"/>
                  </a:lnTo>
                  <a:close/>
                </a:path>
              </a:pathLst>
            </a:custGeom>
            <a:solidFill>
              <a:schemeClr val="tx2">
                <a:lumMod val="20000"/>
                <a:lumOff val="80000"/>
              </a:schemeClr>
            </a:solidFill>
            <a:ln>
              <a:noFill/>
            </a:ln>
          </p:spPr>
          <p:txBody>
            <a:bodyPr anchor="ctr"/>
            <a:lstStyle/>
            <a:p>
              <a:pPr algn="ctr"/>
              <a:endParaRPr>
                <a:solidFill>
                  <a:schemeClr val="bg1">
                    <a:lumMod val="50000"/>
                  </a:schemeClr>
                </a:solidFill>
                <a:latin typeface="微软雅黑" panose="020B0503020204020204" pitchFamily="34" charset="-122"/>
                <a:ea typeface="微软雅黑" panose="020B0503020204020204" pitchFamily="34" charset="-122"/>
              </a:endParaRPr>
            </a:p>
          </p:txBody>
        </p:sp>
        <p:grpSp>
          <p:nvGrpSpPr>
            <p:cNvPr id="10" name="Group 18"/>
            <p:cNvGrpSpPr/>
            <p:nvPr/>
          </p:nvGrpSpPr>
          <p:grpSpPr>
            <a:xfrm rot="5400000">
              <a:off x="6265524" y="1755464"/>
              <a:ext cx="1446744" cy="1092180"/>
              <a:chOff x="4226042" y="2505773"/>
              <a:chExt cx="1487684" cy="1123086"/>
            </a:xfrm>
          </p:grpSpPr>
          <p:sp>
            <p:nvSpPr>
              <p:cNvPr id="57" name="Freeform: Shape 19"/>
              <p:cNvSpPr/>
              <p:nvPr/>
            </p:nvSpPr>
            <p:spPr bwMode="auto">
              <a:xfrm>
                <a:off x="4226042" y="2505773"/>
                <a:ext cx="1455365" cy="1090766"/>
              </a:xfrm>
              <a:custGeom>
                <a:avLst/>
                <a:gdLst>
                  <a:gd name="T0" fmla="*/ 865 w 865"/>
                  <a:gd name="T1" fmla="*/ 593 h 648"/>
                  <a:gd name="T2" fmla="*/ 570 w 865"/>
                  <a:gd name="T3" fmla="*/ 421 h 648"/>
                  <a:gd name="T4" fmla="*/ 454 w 865"/>
                  <a:gd name="T5" fmla="*/ 76 h 648"/>
                  <a:gd name="T6" fmla="*/ 76 w 865"/>
                  <a:gd name="T7" fmla="*/ 176 h 648"/>
                  <a:gd name="T8" fmla="*/ 176 w 865"/>
                  <a:gd name="T9" fmla="*/ 554 h 648"/>
                  <a:gd name="T10" fmla="*/ 539 w 865"/>
                  <a:gd name="T11" fmla="*/ 477 h 648"/>
                  <a:gd name="T12" fmla="*/ 833 w 865"/>
                  <a:gd name="T13" fmla="*/ 648 h 648"/>
                  <a:gd name="T14" fmla="*/ 865 w 865"/>
                  <a:gd name="T15" fmla="*/ 593 h 64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65" h="648">
                    <a:moveTo>
                      <a:pt x="865" y="593"/>
                    </a:moveTo>
                    <a:cubicBezTo>
                      <a:pt x="570" y="421"/>
                      <a:pt x="570" y="421"/>
                      <a:pt x="570" y="421"/>
                    </a:cubicBezTo>
                    <a:cubicBezTo>
                      <a:pt x="623" y="295"/>
                      <a:pt x="575" y="147"/>
                      <a:pt x="454" y="76"/>
                    </a:cubicBezTo>
                    <a:cubicBezTo>
                      <a:pt x="322" y="0"/>
                      <a:pt x="153" y="44"/>
                      <a:pt x="76" y="176"/>
                    </a:cubicBezTo>
                    <a:cubicBezTo>
                      <a:pt x="0" y="308"/>
                      <a:pt x="44" y="477"/>
                      <a:pt x="176" y="554"/>
                    </a:cubicBezTo>
                    <a:cubicBezTo>
                      <a:pt x="300" y="626"/>
                      <a:pt x="457" y="591"/>
                      <a:pt x="539" y="477"/>
                    </a:cubicBezTo>
                    <a:cubicBezTo>
                      <a:pt x="833" y="648"/>
                      <a:pt x="833" y="648"/>
                      <a:pt x="833" y="648"/>
                    </a:cubicBezTo>
                    <a:lnTo>
                      <a:pt x="865" y="593"/>
                    </a:lnTo>
                    <a:close/>
                  </a:path>
                </a:pathLst>
              </a:custGeom>
              <a:solidFill>
                <a:schemeClr val="accent6"/>
              </a:solidFill>
              <a:ln>
                <a:noFill/>
              </a:ln>
            </p:spPr>
            <p:txBody>
              <a:bodyPr anchor="ctr"/>
              <a:lstStyle/>
              <a:p>
                <a:pPr algn="ctr"/>
                <a:endParaRPr>
                  <a:solidFill>
                    <a:schemeClr val="bg1">
                      <a:lumMod val="50000"/>
                    </a:schemeClr>
                  </a:solidFill>
                  <a:latin typeface="微软雅黑" panose="020B0503020204020204" pitchFamily="34" charset="-122"/>
                  <a:ea typeface="微软雅黑" panose="020B0503020204020204" pitchFamily="34" charset="-122"/>
                </a:endParaRPr>
              </a:p>
            </p:txBody>
          </p:sp>
          <p:sp>
            <p:nvSpPr>
              <p:cNvPr id="58" name="Freeform: Shape 20"/>
              <p:cNvSpPr/>
              <p:nvPr/>
            </p:nvSpPr>
            <p:spPr bwMode="auto">
              <a:xfrm>
                <a:off x="4226042" y="2548192"/>
                <a:ext cx="1487684" cy="1080667"/>
              </a:xfrm>
              <a:custGeom>
                <a:avLst/>
                <a:gdLst>
                  <a:gd name="T0" fmla="*/ 316 w 884"/>
                  <a:gd name="T1" fmla="*/ 14 h 642"/>
                  <a:gd name="T2" fmla="*/ 454 w 884"/>
                  <a:gd name="T3" fmla="*/ 51 h 642"/>
                  <a:gd name="T4" fmla="*/ 570 w 884"/>
                  <a:gd name="T5" fmla="*/ 396 h 642"/>
                  <a:gd name="T6" fmla="*/ 865 w 884"/>
                  <a:gd name="T7" fmla="*/ 568 h 642"/>
                  <a:gd name="T8" fmla="*/ 833 w 884"/>
                  <a:gd name="T9" fmla="*/ 623 h 642"/>
                  <a:gd name="T10" fmla="*/ 539 w 884"/>
                  <a:gd name="T11" fmla="*/ 452 h 642"/>
                  <a:gd name="T12" fmla="*/ 315 w 884"/>
                  <a:gd name="T13" fmla="*/ 567 h 642"/>
                  <a:gd name="T14" fmla="*/ 176 w 884"/>
                  <a:gd name="T15" fmla="*/ 529 h 642"/>
                  <a:gd name="T16" fmla="*/ 76 w 884"/>
                  <a:gd name="T17" fmla="*/ 151 h 642"/>
                  <a:gd name="T18" fmla="*/ 316 w 884"/>
                  <a:gd name="T19" fmla="*/ 14 h 642"/>
                  <a:gd name="T20" fmla="*/ 316 w 884"/>
                  <a:gd name="T21" fmla="*/ 0 h 642"/>
                  <a:gd name="T22" fmla="*/ 173 w 884"/>
                  <a:gd name="T23" fmla="*/ 37 h 642"/>
                  <a:gd name="T24" fmla="*/ 65 w 884"/>
                  <a:gd name="T25" fmla="*/ 144 h 642"/>
                  <a:gd name="T26" fmla="*/ 35 w 884"/>
                  <a:gd name="T27" fmla="*/ 364 h 642"/>
                  <a:gd name="T28" fmla="*/ 169 w 884"/>
                  <a:gd name="T29" fmla="*/ 541 h 642"/>
                  <a:gd name="T30" fmla="*/ 315 w 884"/>
                  <a:gd name="T31" fmla="*/ 581 h 642"/>
                  <a:gd name="T32" fmla="*/ 543 w 884"/>
                  <a:gd name="T33" fmla="*/ 470 h 642"/>
                  <a:gd name="T34" fmla="*/ 826 w 884"/>
                  <a:gd name="T35" fmla="*/ 635 h 642"/>
                  <a:gd name="T36" fmla="*/ 838 w 884"/>
                  <a:gd name="T37" fmla="*/ 642 h 642"/>
                  <a:gd name="T38" fmla="*/ 845 w 884"/>
                  <a:gd name="T39" fmla="*/ 630 h 642"/>
                  <a:gd name="T40" fmla="*/ 877 w 884"/>
                  <a:gd name="T41" fmla="*/ 575 h 642"/>
                  <a:gd name="T42" fmla="*/ 884 w 884"/>
                  <a:gd name="T43" fmla="*/ 563 h 642"/>
                  <a:gd name="T44" fmla="*/ 872 w 884"/>
                  <a:gd name="T45" fmla="*/ 556 h 642"/>
                  <a:gd name="T46" fmla="*/ 588 w 884"/>
                  <a:gd name="T47" fmla="*/ 390 h 642"/>
                  <a:gd name="T48" fmla="*/ 591 w 884"/>
                  <a:gd name="T49" fmla="*/ 199 h 642"/>
                  <a:gd name="T50" fmla="*/ 461 w 884"/>
                  <a:gd name="T51" fmla="*/ 40 h 642"/>
                  <a:gd name="T52" fmla="*/ 316 w 884"/>
                  <a:gd name="T53" fmla="*/ 0 h 6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84" h="642">
                    <a:moveTo>
                      <a:pt x="316" y="14"/>
                    </a:moveTo>
                    <a:cubicBezTo>
                      <a:pt x="363" y="14"/>
                      <a:pt x="411" y="26"/>
                      <a:pt x="454" y="51"/>
                    </a:cubicBezTo>
                    <a:cubicBezTo>
                      <a:pt x="575" y="122"/>
                      <a:pt x="623" y="270"/>
                      <a:pt x="570" y="396"/>
                    </a:cubicBezTo>
                    <a:cubicBezTo>
                      <a:pt x="865" y="568"/>
                      <a:pt x="865" y="568"/>
                      <a:pt x="865" y="568"/>
                    </a:cubicBezTo>
                    <a:cubicBezTo>
                      <a:pt x="833" y="623"/>
                      <a:pt x="833" y="623"/>
                      <a:pt x="833" y="623"/>
                    </a:cubicBezTo>
                    <a:cubicBezTo>
                      <a:pt x="539" y="452"/>
                      <a:pt x="539" y="452"/>
                      <a:pt x="539" y="452"/>
                    </a:cubicBezTo>
                    <a:cubicBezTo>
                      <a:pt x="486" y="526"/>
                      <a:pt x="402" y="567"/>
                      <a:pt x="315" y="567"/>
                    </a:cubicBezTo>
                    <a:cubicBezTo>
                      <a:pt x="268" y="567"/>
                      <a:pt x="220" y="555"/>
                      <a:pt x="176" y="529"/>
                    </a:cubicBezTo>
                    <a:cubicBezTo>
                      <a:pt x="44" y="452"/>
                      <a:pt x="0" y="283"/>
                      <a:pt x="76" y="151"/>
                    </a:cubicBezTo>
                    <a:cubicBezTo>
                      <a:pt x="128" y="63"/>
                      <a:pt x="220" y="14"/>
                      <a:pt x="316" y="14"/>
                    </a:cubicBezTo>
                    <a:moveTo>
                      <a:pt x="316" y="0"/>
                    </a:moveTo>
                    <a:cubicBezTo>
                      <a:pt x="266" y="0"/>
                      <a:pt x="216" y="13"/>
                      <a:pt x="173" y="37"/>
                    </a:cubicBezTo>
                    <a:cubicBezTo>
                      <a:pt x="128" y="63"/>
                      <a:pt x="91" y="100"/>
                      <a:pt x="65" y="144"/>
                    </a:cubicBezTo>
                    <a:cubicBezTo>
                      <a:pt x="26" y="211"/>
                      <a:pt x="15" y="289"/>
                      <a:pt x="35" y="364"/>
                    </a:cubicBezTo>
                    <a:cubicBezTo>
                      <a:pt x="55" y="439"/>
                      <a:pt x="102" y="502"/>
                      <a:pt x="169" y="541"/>
                    </a:cubicBezTo>
                    <a:cubicBezTo>
                      <a:pt x="214" y="567"/>
                      <a:pt x="264" y="581"/>
                      <a:pt x="315" y="581"/>
                    </a:cubicBezTo>
                    <a:cubicBezTo>
                      <a:pt x="404" y="581"/>
                      <a:pt x="488" y="540"/>
                      <a:pt x="543" y="470"/>
                    </a:cubicBezTo>
                    <a:cubicBezTo>
                      <a:pt x="826" y="635"/>
                      <a:pt x="826" y="635"/>
                      <a:pt x="826" y="635"/>
                    </a:cubicBezTo>
                    <a:cubicBezTo>
                      <a:pt x="838" y="642"/>
                      <a:pt x="838" y="642"/>
                      <a:pt x="838" y="642"/>
                    </a:cubicBezTo>
                    <a:cubicBezTo>
                      <a:pt x="845" y="630"/>
                      <a:pt x="845" y="630"/>
                      <a:pt x="845" y="630"/>
                    </a:cubicBezTo>
                    <a:cubicBezTo>
                      <a:pt x="877" y="575"/>
                      <a:pt x="877" y="575"/>
                      <a:pt x="877" y="575"/>
                    </a:cubicBezTo>
                    <a:cubicBezTo>
                      <a:pt x="884" y="563"/>
                      <a:pt x="884" y="563"/>
                      <a:pt x="884" y="563"/>
                    </a:cubicBezTo>
                    <a:cubicBezTo>
                      <a:pt x="872" y="556"/>
                      <a:pt x="872" y="556"/>
                      <a:pt x="872" y="556"/>
                    </a:cubicBezTo>
                    <a:cubicBezTo>
                      <a:pt x="588" y="390"/>
                      <a:pt x="588" y="390"/>
                      <a:pt x="588" y="390"/>
                    </a:cubicBezTo>
                    <a:cubicBezTo>
                      <a:pt x="610" y="329"/>
                      <a:pt x="611" y="261"/>
                      <a:pt x="591" y="199"/>
                    </a:cubicBezTo>
                    <a:cubicBezTo>
                      <a:pt x="568" y="132"/>
                      <a:pt x="522" y="75"/>
                      <a:pt x="461" y="40"/>
                    </a:cubicBezTo>
                    <a:cubicBezTo>
                      <a:pt x="417" y="14"/>
                      <a:pt x="367" y="0"/>
                      <a:pt x="316" y="0"/>
                    </a:cubicBezTo>
                    <a:close/>
                  </a:path>
                </a:pathLst>
              </a:custGeom>
              <a:solidFill>
                <a:schemeClr val="tx2">
                  <a:lumMod val="20000"/>
                  <a:lumOff val="80000"/>
                </a:schemeClr>
              </a:solidFill>
              <a:ln>
                <a:noFill/>
              </a:ln>
            </p:spPr>
            <p:txBody>
              <a:bodyPr anchor="ctr"/>
              <a:lstStyle/>
              <a:p>
                <a:pPr algn="ctr"/>
                <a:endParaRPr>
                  <a:solidFill>
                    <a:schemeClr val="bg1">
                      <a:lumMod val="50000"/>
                    </a:schemeClr>
                  </a:solidFill>
                  <a:latin typeface="微软雅黑" panose="020B0503020204020204" pitchFamily="34" charset="-122"/>
                  <a:ea typeface="微软雅黑" panose="020B0503020204020204" pitchFamily="34" charset="-122"/>
                </a:endParaRPr>
              </a:p>
            </p:txBody>
          </p:sp>
        </p:grpSp>
        <p:sp>
          <p:nvSpPr>
            <p:cNvPr id="11" name="Freeform: Shape 21"/>
            <p:cNvSpPr/>
            <p:nvPr/>
          </p:nvSpPr>
          <p:spPr bwMode="auto">
            <a:xfrm>
              <a:off x="4342198" y="3138380"/>
              <a:ext cx="653602" cy="542276"/>
            </a:xfrm>
            <a:custGeom>
              <a:avLst/>
              <a:gdLst/>
              <a:ahLst/>
              <a:cxnLst>
                <a:cxn ang="0">
                  <a:pos x="312" y="110"/>
                </a:cxn>
                <a:cxn ang="0">
                  <a:pos x="323" y="138"/>
                </a:cxn>
                <a:cxn ang="0">
                  <a:pos x="350" y="127"/>
                </a:cxn>
                <a:cxn ang="0">
                  <a:pos x="339" y="100"/>
                </a:cxn>
                <a:cxn ang="0">
                  <a:pos x="25" y="100"/>
                </a:cxn>
                <a:cxn ang="0">
                  <a:pos x="15" y="127"/>
                </a:cxn>
                <a:cxn ang="0">
                  <a:pos x="42" y="138"/>
                </a:cxn>
                <a:cxn ang="0">
                  <a:pos x="53" y="110"/>
                </a:cxn>
                <a:cxn ang="0">
                  <a:pos x="270" y="60"/>
                </a:cxn>
                <a:cxn ang="0">
                  <a:pos x="248" y="69"/>
                </a:cxn>
                <a:cxn ang="0">
                  <a:pos x="239" y="91"/>
                </a:cxn>
                <a:cxn ang="0">
                  <a:pos x="252" y="116"/>
                </a:cxn>
                <a:cxn ang="0">
                  <a:pos x="276" y="121"/>
                </a:cxn>
                <a:cxn ang="0">
                  <a:pos x="297" y="103"/>
                </a:cxn>
                <a:cxn ang="0">
                  <a:pos x="297" y="80"/>
                </a:cxn>
                <a:cxn ang="0">
                  <a:pos x="276" y="62"/>
                </a:cxn>
                <a:cxn ang="0">
                  <a:pos x="330" y="183"/>
                </a:cxn>
                <a:cxn ang="0">
                  <a:pos x="321" y="152"/>
                </a:cxn>
                <a:cxn ang="0">
                  <a:pos x="350" y="158"/>
                </a:cxn>
                <a:cxn ang="0">
                  <a:pos x="364" y="185"/>
                </a:cxn>
                <a:cxn ang="0">
                  <a:pos x="83" y="63"/>
                </a:cxn>
                <a:cxn ang="0">
                  <a:pos x="65" y="85"/>
                </a:cxn>
                <a:cxn ang="0">
                  <a:pos x="71" y="109"/>
                </a:cxn>
                <a:cxn ang="0">
                  <a:pos x="96" y="121"/>
                </a:cxn>
                <a:cxn ang="0">
                  <a:pos x="118" y="112"/>
                </a:cxn>
                <a:cxn ang="0">
                  <a:pos x="127" y="91"/>
                </a:cxn>
                <a:cxn ang="0">
                  <a:pos x="112" y="65"/>
                </a:cxn>
                <a:cxn ang="0">
                  <a:pos x="35" y="150"/>
                </a:cxn>
                <a:cxn ang="0">
                  <a:pos x="36" y="176"/>
                </a:cxn>
                <a:cxn ang="0">
                  <a:pos x="0" y="185"/>
                </a:cxn>
                <a:cxn ang="0">
                  <a:pos x="15" y="158"/>
                </a:cxn>
                <a:cxn ang="0">
                  <a:pos x="183" y="0"/>
                </a:cxn>
                <a:cxn ang="0">
                  <a:pos x="151" y="13"/>
                </a:cxn>
                <a:cxn ang="0">
                  <a:pos x="138" y="45"/>
                </a:cxn>
                <a:cxn ang="0">
                  <a:pos x="158" y="81"/>
                </a:cxn>
                <a:cxn ang="0">
                  <a:pos x="192" y="89"/>
                </a:cxn>
                <a:cxn ang="0">
                  <a:pos x="225" y="62"/>
                </a:cxn>
                <a:cxn ang="0">
                  <a:pos x="225" y="27"/>
                </a:cxn>
                <a:cxn ang="0">
                  <a:pos x="192" y="0"/>
                </a:cxn>
                <a:cxn ang="0">
                  <a:pos x="265" y="174"/>
                </a:cxn>
                <a:cxn ang="0">
                  <a:pos x="256" y="136"/>
                </a:cxn>
                <a:cxn ang="0">
                  <a:pos x="279" y="136"/>
                </a:cxn>
                <a:cxn ang="0">
                  <a:pos x="316" y="165"/>
                </a:cxn>
                <a:cxn ang="0">
                  <a:pos x="100" y="272"/>
                </a:cxn>
                <a:cxn ang="0">
                  <a:pos x="51" y="165"/>
                </a:cxn>
                <a:cxn ang="0">
                  <a:pos x="85" y="136"/>
                </a:cxn>
                <a:cxn ang="0">
                  <a:pos x="109" y="136"/>
                </a:cxn>
                <a:cxn ang="0">
                  <a:pos x="100" y="174"/>
                </a:cxn>
                <a:cxn ang="0">
                  <a:pos x="252" y="159"/>
                </a:cxn>
                <a:cxn ang="0">
                  <a:pos x="210" y="109"/>
                </a:cxn>
                <a:cxn ang="0">
                  <a:pos x="154" y="109"/>
                </a:cxn>
                <a:cxn ang="0">
                  <a:pos x="112" y="159"/>
                </a:cxn>
              </a:cxnLst>
              <a:rect l="0" t="0" r="r" b="b"/>
              <a:pathLst>
                <a:path w="364" h="301">
                  <a:moveTo>
                    <a:pt x="332" y="98"/>
                  </a:moveTo>
                  <a:lnTo>
                    <a:pt x="332" y="98"/>
                  </a:lnTo>
                  <a:lnTo>
                    <a:pt x="323" y="100"/>
                  </a:lnTo>
                  <a:lnTo>
                    <a:pt x="317" y="105"/>
                  </a:lnTo>
                  <a:lnTo>
                    <a:pt x="312" y="110"/>
                  </a:lnTo>
                  <a:lnTo>
                    <a:pt x="310" y="120"/>
                  </a:lnTo>
                  <a:lnTo>
                    <a:pt x="310" y="120"/>
                  </a:lnTo>
                  <a:lnTo>
                    <a:pt x="312" y="127"/>
                  </a:lnTo>
                  <a:lnTo>
                    <a:pt x="317" y="134"/>
                  </a:lnTo>
                  <a:lnTo>
                    <a:pt x="323" y="138"/>
                  </a:lnTo>
                  <a:lnTo>
                    <a:pt x="332" y="139"/>
                  </a:lnTo>
                  <a:lnTo>
                    <a:pt x="332" y="139"/>
                  </a:lnTo>
                  <a:lnTo>
                    <a:pt x="339" y="138"/>
                  </a:lnTo>
                  <a:lnTo>
                    <a:pt x="346" y="134"/>
                  </a:lnTo>
                  <a:lnTo>
                    <a:pt x="350" y="127"/>
                  </a:lnTo>
                  <a:lnTo>
                    <a:pt x="352" y="120"/>
                  </a:lnTo>
                  <a:lnTo>
                    <a:pt x="352" y="120"/>
                  </a:lnTo>
                  <a:lnTo>
                    <a:pt x="350" y="110"/>
                  </a:lnTo>
                  <a:lnTo>
                    <a:pt x="346" y="105"/>
                  </a:lnTo>
                  <a:lnTo>
                    <a:pt x="339" y="100"/>
                  </a:lnTo>
                  <a:lnTo>
                    <a:pt x="332" y="98"/>
                  </a:lnTo>
                  <a:lnTo>
                    <a:pt x="332" y="98"/>
                  </a:lnTo>
                  <a:close/>
                  <a:moveTo>
                    <a:pt x="35" y="98"/>
                  </a:moveTo>
                  <a:lnTo>
                    <a:pt x="35" y="98"/>
                  </a:lnTo>
                  <a:lnTo>
                    <a:pt x="25" y="100"/>
                  </a:lnTo>
                  <a:lnTo>
                    <a:pt x="20" y="105"/>
                  </a:lnTo>
                  <a:lnTo>
                    <a:pt x="15" y="110"/>
                  </a:lnTo>
                  <a:lnTo>
                    <a:pt x="13" y="120"/>
                  </a:lnTo>
                  <a:lnTo>
                    <a:pt x="13" y="120"/>
                  </a:lnTo>
                  <a:lnTo>
                    <a:pt x="15" y="127"/>
                  </a:lnTo>
                  <a:lnTo>
                    <a:pt x="20" y="134"/>
                  </a:lnTo>
                  <a:lnTo>
                    <a:pt x="25" y="138"/>
                  </a:lnTo>
                  <a:lnTo>
                    <a:pt x="35" y="139"/>
                  </a:lnTo>
                  <a:lnTo>
                    <a:pt x="35" y="139"/>
                  </a:lnTo>
                  <a:lnTo>
                    <a:pt x="42" y="138"/>
                  </a:lnTo>
                  <a:lnTo>
                    <a:pt x="49" y="134"/>
                  </a:lnTo>
                  <a:lnTo>
                    <a:pt x="53" y="127"/>
                  </a:lnTo>
                  <a:lnTo>
                    <a:pt x="54" y="120"/>
                  </a:lnTo>
                  <a:lnTo>
                    <a:pt x="54" y="120"/>
                  </a:lnTo>
                  <a:lnTo>
                    <a:pt x="53" y="110"/>
                  </a:lnTo>
                  <a:lnTo>
                    <a:pt x="49" y="105"/>
                  </a:lnTo>
                  <a:lnTo>
                    <a:pt x="42" y="100"/>
                  </a:lnTo>
                  <a:lnTo>
                    <a:pt x="35" y="98"/>
                  </a:lnTo>
                  <a:lnTo>
                    <a:pt x="35" y="98"/>
                  </a:lnTo>
                  <a:close/>
                  <a:moveTo>
                    <a:pt x="270" y="60"/>
                  </a:moveTo>
                  <a:lnTo>
                    <a:pt x="270" y="60"/>
                  </a:lnTo>
                  <a:lnTo>
                    <a:pt x="263" y="62"/>
                  </a:lnTo>
                  <a:lnTo>
                    <a:pt x="258" y="63"/>
                  </a:lnTo>
                  <a:lnTo>
                    <a:pt x="252" y="65"/>
                  </a:lnTo>
                  <a:lnTo>
                    <a:pt x="248" y="69"/>
                  </a:lnTo>
                  <a:lnTo>
                    <a:pt x="245" y="74"/>
                  </a:lnTo>
                  <a:lnTo>
                    <a:pt x="241" y="80"/>
                  </a:lnTo>
                  <a:lnTo>
                    <a:pt x="239" y="85"/>
                  </a:lnTo>
                  <a:lnTo>
                    <a:pt x="239" y="91"/>
                  </a:lnTo>
                  <a:lnTo>
                    <a:pt x="239" y="91"/>
                  </a:lnTo>
                  <a:lnTo>
                    <a:pt x="239" y="98"/>
                  </a:lnTo>
                  <a:lnTo>
                    <a:pt x="241" y="103"/>
                  </a:lnTo>
                  <a:lnTo>
                    <a:pt x="245" y="109"/>
                  </a:lnTo>
                  <a:lnTo>
                    <a:pt x="248" y="112"/>
                  </a:lnTo>
                  <a:lnTo>
                    <a:pt x="252" y="116"/>
                  </a:lnTo>
                  <a:lnTo>
                    <a:pt x="258" y="120"/>
                  </a:lnTo>
                  <a:lnTo>
                    <a:pt x="263" y="121"/>
                  </a:lnTo>
                  <a:lnTo>
                    <a:pt x="270" y="121"/>
                  </a:lnTo>
                  <a:lnTo>
                    <a:pt x="270" y="121"/>
                  </a:lnTo>
                  <a:lnTo>
                    <a:pt x="276" y="121"/>
                  </a:lnTo>
                  <a:lnTo>
                    <a:pt x="281" y="120"/>
                  </a:lnTo>
                  <a:lnTo>
                    <a:pt x="287" y="116"/>
                  </a:lnTo>
                  <a:lnTo>
                    <a:pt x="292" y="112"/>
                  </a:lnTo>
                  <a:lnTo>
                    <a:pt x="296" y="109"/>
                  </a:lnTo>
                  <a:lnTo>
                    <a:pt x="297" y="103"/>
                  </a:lnTo>
                  <a:lnTo>
                    <a:pt x="299" y="98"/>
                  </a:lnTo>
                  <a:lnTo>
                    <a:pt x="301" y="91"/>
                  </a:lnTo>
                  <a:lnTo>
                    <a:pt x="301" y="91"/>
                  </a:lnTo>
                  <a:lnTo>
                    <a:pt x="299" y="85"/>
                  </a:lnTo>
                  <a:lnTo>
                    <a:pt x="297" y="80"/>
                  </a:lnTo>
                  <a:lnTo>
                    <a:pt x="296" y="74"/>
                  </a:lnTo>
                  <a:lnTo>
                    <a:pt x="292" y="69"/>
                  </a:lnTo>
                  <a:lnTo>
                    <a:pt x="287" y="65"/>
                  </a:lnTo>
                  <a:lnTo>
                    <a:pt x="281" y="63"/>
                  </a:lnTo>
                  <a:lnTo>
                    <a:pt x="276" y="62"/>
                  </a:lnTo>
                  <a:lnTo>
                    <a:pt x="270" y="60"/>
                  </a:lnTo>
                  <a:lnTo>
                    <a:pt x="270" y="60"/>
                  </a:lnTo>
                  <a:close/>
                  <a:moveTo>
                    <a:pt x="364" y="248"/>
                  </a:moveTo>
                  <a:lnTo>
                    <a:pt x="330" y="248"/>
                  </a:lnTo>
                  <a:lnTo>
                    <a:pt x="330" y="183"/>
                  </a:lnTo>
                  <a:lnTo>
                    <a:pt x="330" y="183"/>
                  </a:lnTo>
                  <a:lnTo>
                    <a:pt x="330" y="176"/>
                  </a:lnTo>
                  <a:lnTo>
                    <a:pt x="328" y="167"/>
                  </a:lnTo>
                  <a:lnTo>
                    <a:pt x="321" y="152"/>
                  </a:lnTo>
                  <a:lnTo>
                    <a:pt x="321" y="152"/>
                  </a:lnTo>
                  <a:lnTo>
                    <a:pt x="332" y="150"/>
                  </a:lnTo>
                  <a:lnTo>
                    <a:pt x="332" y="150"/>
                  </a:lnTo>
                  <a:lnTo>
                    <a:pt x="337" y="152"/>
                  </a:lnTo>
                  <a:lnTo>
                    <a:pt x="345" y="154"/>
                  </a:lnTo>
                  <a:lnTo>
                    <a:pt x="350" y="158"/>
                  </a:lnTo>
                  <a:lnTo>
                    <a:pt x="355" y="161"/>
                  </a:lnTo>
                  <a:lnTo>
                    <a:pt x="359" y="167"/>
                  </a:lnTo>
                  <a:lnTo>
                    <a:pt x="363" y="172"/>
                  </a:lnTo>
                  <a:lnTo>
                    <a:pt x="364" y="178"/>
                  </a:lnTo>
                  <a:lnTo>
                    <a:pt x="364" y="185"/>
                  </a:lnTo>
                  <a:lnTo>
                    <a:pt x="364" y="248"/>
                  </a:lnTo>
                  <a:close/>
                  <a:moveTo>
                    <a:pt x="96" y="60"/>
                  </a:moveTo>
                  <a:lnTo>
                    <a:pt x="96" y="60"/>
                  </a:lnTo>
                  <a:lnTo>
                    <a:pt x="89" y="62"/>
                  </a:lnTo>
                  <a:lnTo>
                    <a:pt x="83" y="63"/>
                  </a:lnTo>
                  <a:lnTo>
                    <a:pt x="78" y="65"/>
                  </a:lnTo>
                  <a:lnTo>
                    <a:pt x="74" y="69"/>
                  </a:lnTo>
                  <a:lnTo>
                    <a:pt x="71" y="74"/>
                  </a:lnTo>
                  <a:lnTo>
                    <a:pt x="67" y="80"/>
                  </a:lnTo>
                  <a:lnTo>
                    <a:pt x="65" y="85"/>
                  </a:lnTo>
                  <a:lnTo>
                    <a:pt x="65" y="91"/>
                  </a:lnTo>
                  <a:lnTo>
                    <a:pt x="65" y="91"/>
                  </a:lnTo>
                  <a:lnTo>
                    <a:pt x="65" y="98"/>
                  </a:lnTo>
                  <a:lnTo>
                    <a:pt x="67" y="103"/>
                  </a:lnTo>
                  <a:lnTo>
                    <a:pt x="71" y="109"/>
                  </a:lnTo>
                  <a:lnTo>
                    <a:pt x="74" y="112"/>
                  </a:lnTo>
                  <a:lnTo>
                    <a:pt x="78" y="116"/>
                  </a:lnTo>
                  <a:lnTo>
                    <a:pt x="83" y="120"/>
                  </a:lnTo>
                  <a:lnTo>
                    <a:pt x="89" y="121"/>
                  </a:lnTo>
                  <a:lnTo>
                    <a:pt x="96" y="121"/>
                  </a:lnTo>
                  <a:lnTo>
                    <a:pt x="96" y="121"/>
                  </a:lnTo>
                  <a:lnTo>
                    <a:pt x="102" y="121"/>
                  </a:lnTo>
                  <a:lnTo>
                    <a:pt x="107" y="120"/>
                  </a:lnTo>
                  <a:lnTo>
                    <a:pt x="112" y="116"/>
                  </a:lnTo>
                  <a:lnTo>
                    <a:pt x="118" y="112"/>
                  </a:lnTo>
                  <a:lnTo>
                    <a:pt x="122" y="109"/>
                  </a:lnTo>
                  <a:lnTo>
                    <a:pt x="123" y="103"/>
                  </a:lnTo>
                  <a:lnTo>
                    <a:pt x="125" y="98"/>
                  </a:lnTo>
                  <a:lnTo>
                    <a:pt x="127" y="91"/>
                  </a:lnTo>
                  <a:lnTo>
                    <a:pt x="127" y="91"/>
                  </a:lnTo>
                  <a:lnTo>
                    <a:pt x="125" y="85"/>
                  </a:lnTo>
                  <a:lnTo>
                    <a:pt x="123" y="80"/>
                  </a:lnTo>
                  <a:lnTo>
                    <a:pt x="122" y="74"/>
                  </a:lnTo>
                  <a:lnTo>
                    <a:pt x="118" y="69"/>
                  </a:lnTo>
                  <a:lnTo>
                    <a:pt x="112" y="65"/>
                  </a:lnTo>
                  <a:lnTo>
                    <a:pt x="107" y="63"/>
                  </a:lnTo>
                  <a:lnTo>
                    <a:pt x="102" y="62"/>
                  </a:lnTo>
                  <a:lnTo>
                    <a:pt x="96" y="60"/>
                  </a:lnTo>
                  <a:lnTo>
                    <a:pt x="96" y="60"/>
                  </a:lnTo>
                  <a:close/>
                  <a:moveTo>
                    <a:pt x="35" y="150"/>
                  </a:moveTo>
                  <a:lnTo>
                    <a:pt x="35" y="150"/>
                  </a:lnTo>
                  <a:lnTo>
                    <a:pt x="44" y="152"/>
                  </a:lnTo>
                  <a:lnTo>
                    <a:pt x="44" y="152"/>
                  </a:lnTo>
                  <a:lnTo>
                    <a:pt x="38" y="167"/>
                  </a:lnTo>
                  <a:lnTo>
                    <a:pt x="36" y="176"/>
                  </a:lnTo>
                  <a:lnTo>
                    <a:pt x="35" y="183"/>
                  </a:lnTo>
                  <a:lnTo>
                    <a:pt x="35" y="248"/>
                  </a:lnTo>
                  <a:lnTo>
                    <a:pt x="0" y="248"/>
                  </a:lnTo>
                  <a:lnTo>
                    <a:pt x="0" y="185"/>
                  </a:lnTo>
                  <a:lnTo>
                    <a:pt x="0" y="185"/>
                  </a:lnTo>
                  <a:lnTo>
                    <a:pt x="0" y="178"/>
                  </a:lnTo>
                  <a:lnTo>
                    <a:pt x="2" y="172"/>
                  </a:lnTo>
                  <a:lnTo>
                    <a:pt x="6" y="167"/>
                  </a:lnTo>
                  <a:lnTo>
                    <a:pt x="9" y="161"/>
                  </a:lnTo>
                  <a:lnTo>
                    <a:pt x="15" y="158"/>
                  </a:lnTo>
                  <a:lnTo>
                    <a:pt x="20" y="154"/>
                  </a:lnTo>
                  <a:lnTo>
                    <a:pt x="27" y="152"/>
                  </a:lnTo>
                  <a:lnTo>
                    <a:pt x="35" y="150"/>
                  </a:lnTo>
                  <a:lnTo>
                    <a:pt x="35" y="150"/>
                  </a:lnTo>
                  <a:close/>
                  <a:moveTo>
                    <a:pt x="183" y="0"/>
                  </a:moveTo>
                  <a:lnTo>
                    <a:pt x="183" y="0"/>
                  </a:lnTo>
                  <a:lnTo>
                    <a:pt x="174" y="0"/>
                  </a:lnTo>
                  <a:lnTo>
                    <a:pt x="165" y="4"/>
                  </a:lnTo>
                  <a:lnTo>
                    <a:pt x="158" y="7"/>
                  </a:lnTo>
                  <a:lnTo>
                    <a:pt x="151" y="13"/>
                  </a:lnTo>
                  <a:lnTo>
                    <a:pt x="145" y="20"/>
                  </a:lnTo>
                  <a:lnTo>
                    <a:pt x="141" y="27"/>
                  </a:lnTo>
                  <a:lnTo>
                    <a:pt x="138" y="36"/>
                  </a:lnTo>
                  <a:lnTo>
                    <a:pt x="138" y="45"/>
                  </a:lnTo>
                  <a:lnTo>
                    <a:pt x="138" y="45"/>
                  </a:lnTo>
                  <a:lnTo>
                    <a:pt x="138" y="54"/>
                  </a:lnTo>
                  <a:lnTo>
                    <a:pt x="141" y="62"/>
                  </a:lnTo>
                  <a:lnTo>
                    <a:pt x="145" y="71"/>
                  </a:lnTo>
                  <a:lnTo>
                    <a:pt x="151" y="76"/>
                  </a:lnTo>
                  <a:lnTo>
                    <a:pt x="158" y="81"/>
                  </a:lnTo>
                  <a:lnTo>
                    <a:pt x="165" y="87"/>
                  </a:lnTo>
                  <a:lnTo>
                    <a:pt x="174" y="89"/>
                  </a:lnTo>
                  <a:lnTo>
                    <a:pt x="183" y="91"/>
                  </a:lnTo>
                  <a:lnTo>
                    <a:pt x="183" y="91"/>
                  </a:lnTo>
                  <a:lnTo>
                    <a:pt x="192" y="89"/>
                  </a:lnTo>
                  <a:lnTo>
                    <a:pt x="200" y="87"/>
                  </a:lnTo>
                  <a:lnTo>
                    <a:pt x="209" y="81"/>
                  </a:lnTo>
                  <a:lnTo>
                    <a:pt x="214" y="76"/>
                  </a:lnTo>
                  <a:lnTo>
                    <a:pt x="219" y="71"/>
                  </a:lnTo>
                  <a:lnTo>
                    <a:pt x="225" y="62"/>
                  </a:lnTo>
                  <a:lnTo>
                    <a:pt x="227" y="54"/>
                  </a:lnTo>
                  <a:lnTo>
                    <a:pt x="229" y="45"/>
                  </a:lnTo>
                  <a:lnTo>
                    <a:pt x="229" y="45"/>
                  </a:lnTo>
                  <a:lnTo>
                    <a:pt x="227" y="36"/>
                  </a:lnTo>
                  <a:lnTo>
                    <a:pt x="225" y="27"/>
                  </a:lnTo>
                  <a:lnTo>
                    <a:pt x="219" y="20"/>
                  </a:lnTo>
                  <a:lnTo>
                    <a:pt x="214" y="13"/>
                  </a:lnTo>
                  <a:lnTo>
                    <a:pt x="209" y="7"/>
                  </a:lnTo>
                  <a:lnTo>
                    <a:pt x="200" y="4"/>
                  </a:lnTo>
                  <a:lnTo>
                    <a:pt x="192" y="0"/>
                  </a:lnTo>
                  <a:lnTo>
                    <a:pt x="183" y="0"/>
                  </a:lnTo>
                  <a:lnTo>
                    <a:pt x="183" y="0"/>
                  </a:lnTo>
                  <a:close/>
                  <a:moveTo>
                    <a:pt x="319" y="272"/>
                  </a:moveTo>
                  <a:lnTo>
                    <a:pt x="265" y="272"/>
                  </a:lnTo>
                  <a:lnTo>
                    <a:pt x="265" y="174"/>
                  </a:lnTo>
                  <a:lnTo>
                    <a:pt x="265" y="174"/>
                  </a:lnTo>
                  <a:lnTo>
                    <a:pt x="265" y="163"/>
                  </a:lnTo>
                  <a:lnTo>
                    <a:pt x="263" y="154"/>
                  </a:lnTo>
                  <a:lnTo>
                    <a:pt x="259" y="145"/>
                  </a:lnTo>
                  <a:lnTo>
                    <a:pt x="256" y="136"/>
                  </a:lnTo>
                  <a:lnTo>
                    <a:pt x="256" y="136"/>
                  </a:lnTo>
                  <a:lnTo>
                    <a:pt x="263" y="134"/>
                  </a:lnTo>
                  <a:lnTo>
                    <a:pt x="270" y="134"/>
                  </a:lnTo>
                  <a:lnTo>
                    <a:pt x="270" y="134"/>
                  </a:lnTo>
                  <a:lnTo>
                    <a:pt x="279" y="136"/>
                  </a:lnTo>
                  <a:lnTo>
                    <a:pt x="288" y="138"/>
                  </a:lnTo>
                  <a:lnTo>
                    <a:pt x="297" y="143"/>
                  </a:lnTo>
                  <a:lnTo>
                    <a:pt x="305" y="149"/>
                  </a:lnTo>
                  <a:lnTo>
                    <a:pt x="310" y="156"/>
                  </a:lnTo>
                  <a:lnTo>
                    <a:pt x="316" y="165"/>
                  </a:lnTo>
                  <a:lnTo>
                    <a:pt x="317" y="174"/>
                  </a:lnTo>
                  <a:lnTo>
                    <a:pt x="319" y="183"/>
                  </a:lnTo>
                  <a:lnTo>
                    <a:pt x="319" y="272"/>
                  </a:lnTo>
                  <a:close/>
                  <a:moveTo>
                    <a:pt x="100" y="174"/>
                  </a:moveTo>
                  <a:lnTo>
                    <a:pt x="100" y="272"/>
                  </a:lnTo>
                  <a:lnTo>
                    <a:pt x="45" y="272"/>
                  </a:lnTo>
                  <a:lnTo>
                    <a:pt x="45" y="183"/>
                  </a:lnTo>
                  <a:lnTo>
                    <a:pt x="45" y="183"/>
                  </a:lnTo>
                  <a:lnTo>
                    <a:pt x="47" y="174"/>
                  </a:lnTo>
                  <a:lnTo>
                    <a:pt x="51" y="165"/>
                  </a:lnTo>
                  <a:lnTo>
                    <a:pt x="54" y="156"/>
                  </a:lnTo>
                  <a:lnTo>
                    <a:pt x="60" y="149"/>
                  </a:lnTo>
                  <a:lnTo>
                    <a:pt x="67" y="143"/>
                  </a:lnTo>
                  <a:lnTo>
                    <a:pt x="76" y="138"/>
                  </a:lnTo>
                  <a:lnTo>
                    <a:pt x="85" y="136"/>
                  </a:lnTo>
                  <a:lnTo>
                    <a:pt x="96" y="134"/>
                  </a:lnTo>
                  <a:lnTo>
                    <a:pt x="96" y="134"/>
                  </a:lnTo>
                  <a:lnTo>
                    <a:pt x="103" y="134"/>
                  </a:lnTo>
                  <a:lnTo>
                    <a:pt x="109" y="136"/>
                  </a:lnTo>
                  <a:lnTo>
                    <a:pt x="109" y="136"/>
                  </a:lnTo>
                  <a:lnTo>
                    <a:pt x="105" y="145"/>
                  </a:lnTo>
                  <a:lnTo>
                    <a:pt x="102" y="154"/>
                  </a:lnTo>
                  <a:lnTo>
                    <a:pt x="100" y="163"/>
                  </a:lnTo>
                  <a:lnTo>
                    <a:pt x="100" y="174"/>
                  </a:lnTo>
                  <a:lnTo>
                    <a:pt x="100" y="174"/>
                  </a:lnTo>
                  <a:close/>
                  <a:moveTo>
                    <a:pt x="111" y="301"/>
                  </a:moveTo>
                  <a:lnTo>
                    <a:pt x="254" y="301"/>
                  </a:lnTo>
                  <a:lnTo>
                    <a:pt x="254" y="174"/>
                  </a:lnTo>
                  <a:lnTo>
                    <a:pt x="254" y="174"/>
                  </a:lnTo>
                  <a:lnTo>
                    <a:pt x="252" y="159"/>
                  </a:lnTo>
                  <a:lnTo>
                    <a:pt x="248" y="145"/>
                  </a:lnTo>
                  <a:lnTo>
                    <a:pt x="241" y="134"/>
                  </a:lnTo>
                  <a:lnTo>
                    <a:pt x="232" y="123"/>
                  </a:lnTo>
                  <a:lnTo>
                    <a:pt x="223" y="114"/>
                  </a:lnTo>
                  <a:lnTo>
                    <a:pt x="210" y="109"/>
                  </a:lnTo>
                  <a:lnTo>
                    <a:pt x="198" y="103"/>
                  </a:lnTo>
                  <a:lnTo>
                    <a:pt x="183" y="101"/>
                  </a:lnTo>
                  <a:lnTo>
                    <a:pt x="183" y="101"/>
                  </a:lnTo>
                  <a:lnTo>
                    <a:pt x="169" y="103"/>
                  </a:lnTo>
                  <a:lnTo>
                    <a:pt x="154" y="109"/>
                  </a:lnTo>
                  <a:lnTo>
                    <a:pt x="143" y="114"/>
                  </a:lnTo>
                  <a:lnTo>
                    <a:pt x="132" y="123"/>
                  </a:lnTo>
                  <a:lnTo>
                    <a:pt x="123" y="134"/>
                  </a:lnTo>
                  <a:lnTo>
                    <a:pt x="116" y="145"/>
                  </a:lnTo>
                  <a:lnTo>
                    <a:pt x="112" y="159"/>
                  </a:lnTo>
                  <a:lnTo>
                    <a:pt x="111" y="174"/>
                  </a:lnTo>
                  <a:lnTo>
                    <a:pt x="111" y="301"/>
                  </a:lnTo>
                  <a:close/>
                </a:path>
              </a:pathLst>
            </a:custGeom>
            <a:solidFill>
              <a:schemeClr val="bg1"/>
            </a:solidFill>
            <a:ln w="9525">
              <a:noFill/>
              <a:round/>
            </a:ln>
          </p:spPr>
          <p:txBody>
            <a:bodyPr anchor="ctr"/>
            <a:lstStyle/>
            <a:p>
              <a:pPr algn="ctr"/>
              <a:endParaRPr>
                <a:solidFill>
                  <a:schemeClr val="bg1">
                    <a:lumMod val="50000"/>
                  </a:schemeClr>
                </a:solidFill>
                <a:latin typeface="微软雅黑" panose="020B0503020204020204" pitchFamily="34" charset="-122"/>
                <a:ea typeface="微软雅黑" panose="020B0503020204020204" pitchFamily="34" charset="-122"/>
              </a:endParaRPr>
            </a:p>
          </p:txBody>
        </p:sp>
        <p:grpSp>
          <p:nvGrpSpPr>
            <p:cNvPr id="12" name="Group 22"/>
            <p:cNvGrpSpPr/>
            <p:nvPr/>
          </p:nvGrpSpPr>
          <p:grpSpPr>
            <a:xfrm>
              <a:off x="5194075" y="4527576"/>
              <a:ext cx="478643" cy="364455"/>
              <a:chOff x="2070649" y="1631036"/>
              <a:chExt cx="723379" cy="550800"/>
            </a:xfrm>
            <a:solidFill>
              <a:schemeClr val="bg1"/>
            </a:solidFill>
          </p:grpSpPr>
          <p:sp>
            <p:nvSpPr>
              <p:cNvPr id="53" name="Oval 23"/>
              <p:cNvSpPr/>
              <p:nvPr/>
            </p:nvSpPr>
            <p:spPr bwMode="auto">
              <a:xfrm>
                <a:off x="2344840" y="2015709"/>
                <a:ext cx="165321" cy="166127"/>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solidFill>
                    <a:schemeClr val="bg1">
                      <a:lumMod val="50000"/>
                    </a:schemeClr>
                  </a:solidFill>
                  <a:latin typeface="微软雅黑" panose="020B0503020204020204" pitchFamily="34" charset="-122"/>
                  <a:ea typeface="微软雅黑" panose="020B0503020204020204" pitchFamily="34" charset="-122"/>
                </a:endParaRPr>
              </a:p>
            </p:txBody>
          </p:sp>
          <p:sp>
            <p:nvSpPr>
              <p:cNvPr id="54" name="Freeform: Shape 24"/>
              <p:cNvSpPr/>
              <p:nvPr/>
            </p:nvSpPr>
            <p:spPr bwMode="auto">
              <a:xfrm>
                <a:off x="2228712" y="1861679"/>
                <a:ext cx="405641" cy="169353"/>
              </a:xfrm>
              <a:custGeom>
                <a:avLst/>
                <a:gdLst>
                  <a:gd name="T0" fmla="*/ 105 w 213"/>
                  <a:gd name="T1" fmla="*/ 31 h 89"/>
                  <a:gd name="T2" fmla="*/ 191 w 213"/>
                  <a:gd name="T3" fmla="*/ 89 h 89"/>
                  <a:gd name="T4" fmla="*/ 213 w 213"/>
                  <a:gd name="T5" fmla="*/ 64 h 89"/>
                  <a:gd name="T6" fmla="*/ 105 w 213"/>
                  <a:gd name="T7" fmla="*/ 0 h 89"/>
                  <a:gd name="T8" fmla="*/ 0 w 213"/>
                  <a:gd name="T9" fmla="*/ 58 h 89"/>
                  <a:gd name="T10" fmla="*/ 21 w 213"/>
                  <a:gd name="T11" fmla="*/ 82 h 89"/>
                  <a:gd name="T12" fmla="*/ 105 w 213"/>
                  <a:gd name="T13" fmla="*/ 31 h 89"/>
                </a:gdLst>
                <a:ahLst/>
                <a:cxnLst>
                  <a:cxn ang="0">
                    <a:pos x="T0" y="T1"/>
                  </a:cxn>
                  <a:cxn ang="0">
                    <a:pos x="T2" y="T3"/>
                  </a:cxn>
                  <a:cxn ang="0">
                    <a:pos x="T4" y="T5"/>
                  </a:cxn>
                  <a:cxn ang="0">
                    <a:pos x="T6" y="T7"/>
                  </a:cxn>
                  <a:cxn ang="0">
                    <a:pos x="T8" y="T9"/>
                  </a:cxn>
                  <a:cxn ang="0">
                    <a:pos x="T10" y="T11"/>
                  </a:cxn>
                  <a:cxn ang="0">
                    <a:pos x="T12" y="T13"/>
                  </a:cxn>
                </a:cxnLst>
                <a:rect l="0" t="0" r="r" b="b"/>
                <a:pathLst>
                  <a:path w="213" h="89">
                    <a:moveTo>
                      <a:pt x="105" y="31"/>
                    </a:moveTo>
                    <a:cubicBezTo>
                      <a:pt x="144" y="31"/>
                      <a:pt x="177" y="54"/>
                      <a:pt x="191" y="89"/>
                    </a:cubicBezTo>
                    <a:cubicBezTo>
                      <a:pt x="213" y="64"/>
                      <a:pt x="213" y="64"/>
                      <a:pt x="213" y="64"/>
                    </a:cubicBezTo>
                    <a:cubicBezTo>
                      <a:pt x="192" y="26"/>
                      <a:pt x="152" y="0"/>
                      <a:pt x="105" y="0"/>
                    </a:cubicBezTo>
                    <a:cubicBezTo>
                      <a:pt x="61" y="0"/>
                      <a:pt x="22" y="23"/>
                      <a:pt x="0" y="58"/>
                    </a:cubicBezTo>
                    <a:cubicBezTo>
                      <a:pt x="21" y="82"/>
                      <a:pt x="21" y="82"/>
                      <a:pt x="21" y="82"/>
                    </a:cubicBezTo>
                    <a:cubicBezTo>
                      <a:pt x="37" y="51"/>
                      <a:pt x="68" y="31"/>
                      <a:pt x="105" y="3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solidFill>
                    <a:schemeClr val="bg1">
                      <a:lumMod val="50000"/>
                    </a:schemeClr>
                  </a:solidFill>
                  <a:latin typeface="微软雅黑" panose="020B0503020204020204" pitchFamily="34" charset="-122"/>
                  <a:ea typeface="微软雅黑" panose="020B0503020204020204" pitchFamily="34" charset="-122"/>
                </a:endParaRPr>
              </a:p>
            </p:txBody>
          </p:sp>
          <p:sp>
            <p:nvSpPr>
              <p:cNvPr id="55" name="Freeform: Shape 25"/>
              <p:cNvSpPr/>
              <p:nvPr/>
            </p:nvSpPr>
            <p:spPr bwMode="auto">
              <a:xfrm>
                <a:off x="2157745" y="1749583"/>
                <a:ext cx="549187" cy="195966"/>
              </a:xfrm>
              <a:custGeom>
                <a:avLst/>
                <a:gdLst>
                  <a:gd name="T0" fmla="*/ 142 w 288"/>
                  <a:gd name="T1" fmla="*/ 34 h 103"/>
                  <a:gd name="T2" fmla="*/ 264 w 288"/>
                  <a:gd name="T3" fmla="*/ 103 h 103"/>
                  <a:gd name="T4" fmla="*/ 288 w 288"/>
                  <a:gd name="T5" fmla="*/ 76 h 103"/>
                  <a:gd name="T6" fmla="*/ 142 w 288"/>
                  <a:gd name="T7" fmla="*/ 0 h 103"/>
                  <a:gd name="T8" fmla="*/ 0 w 288"/>
                  <a:gd name="T9" fmla="*/ 71 h 103"/>
                  <a:gd name="T10" fmla="*/ 23 w 288"/>
                  <a:gd name="T11" fmla="*/ 97 h 103"/>
                  <a:gd name="T12" fmla="*/ 142 w 288"/>
                  <a:gd name="T13" fmla="*/ 34 h 103"/>
                </a:gdLst>
                <a:ahLst/>
                <a:cxnLst>
                  <a:cxn ang="0">
                    <a:pos x="T0" y="T1"/>
                  </a:cxn>
                  <a:cxn ang="0">
                    <a:pos x="T2" y="T3"/>
                  </a:cxn>
                  <a:cxn ang="0">
                    <a:pos x="T4" y="T5"/>
                  </a:cxn>
                  <a:cxn ang="0">
                    <a:pos x="T6" y="T7"/>
                  </a:cxn>
                  <a:cxn ang="0">
                    <a:pos x="T8" y="T9"/>
                  </a:cxn>
                  <a:cxn ang="0">
                    <a:pos x="T10" y="T11"/>
                  </a:cxn>
                  <a:cxn ang="0">
                    <a:pos x="T12" y="T13"/>
                  </a:cxn>
                </a:cxnLst>
                <a:rect l="0" t="0" r="r" b="b"/>
                <a:pathLst>
                  <a:path w="288" h="103">
                    <a:moveTo>
                      <a:pt x="142" y="34"/>
                    </a:moveTo>
                    <a:cubicBezTo>
                      <a:pt x="194" y="34"/>
                      <a:pt x="239" y="62"/>
                      <a:pt x="264" y="103"/>
                    </a:cubicBezTo>
                    <a:cubicBezTo>
                      <a:pt x="288" y="76"/>
                      <a:pt x="288" y="76"/>
                      <a:pt x="288" y="76"/>
                    </a:cubicBezTo>
                    <a:cubicBezTo>
                      <a:pt x="256" y="30"/>
                      <a:pt x="202" y="0"/>
                      <a:pt x="142" y="0"/>
                    </a:cubicBezTo>
                    <a:cubicBezTo>
                      <a:pt x="84" y="0"/>
                      <a:pt x="32" y="28"/>
                      <a:pt x="0" y="71"/>
                    </a:cubicBezTo>
                    <a:cubicBezTo>
                      <a:pt x="23" y="97"/>
                      <a:pt x="23" y="97"/>
                      <a:pt x="23" y="97"/>
                    </a:cubicBezTo>
                    <a:cubicBezTo>
                      <a:pt x="49" y="59"/>
                      <a:pt x="93" y="34"/>
                      <a:pt x="142" y="3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solidFill>
                    <a:schemeClr val="bg1">
                      <a:lumMod val="50000"/>
                    </a:schemeClr>
                  </a:solidFill>
                  <a:latin typeface="微软雅黑" panose="020B0503020204020204" pitchFamily="34" charset="-122"/>
                  <a:ea typeface="微软雅黑" panose="020B0503020204020204" pitchFamily="34" charset="-122"/>
                </a:endParaRPr>
              </a:p>
            </p:txBody>
          </p:sp>
          <p:sp>
            <p:nvSpPr>
              <p:cNvPr id="56" name="Freeform: Shape 26"/>
              <p:cNvSpPr/>
              <p:nvPr/>
            </p:nvSpPr>
            <p:spPr bwMode="auto">
              <a:xfrm>
                <a:off x="2070649" y="1631036"/>
                <a:ext cx="723379" cy="229030"/>
              </a:xfrm>
              <a:custGeom>
                <a:avLst/>
                <a:gdLst>
                  <a:gd name="T0" fmla="*/ 188 w 380"/>
                  <a:gd name="T1" fmla="*/ 36 h 120"/>
                  <a:gd name="T2" fmla="*/ 355 w 380"/>
                  <a:gd name="T3" fmla="*/ 120 h 120"/>
                  <a:gd name="T4" fmla="*/ 380 w 380"/>
                  <a:gd name="T5" fmla="*/ 93 h 120"/>
                  <a:gd name="T6" fmla="*/ 188 w 380"/>
                  <a:gd name="T7" fmla="*/ 0 h 120"/>
                  <a:gd name="T8" fmla="*/ 0 w 380"/>
                  <a:gd name="T9" fmla="*/ 88 h 120"/>
                  <a:gd name="T10" fmla="*/ 25 w 380"/>
                  <a:gd name="T11" fmla="*/ 115 h 120"/>
                  <a:gd name="T12" fmla="*/ 188 w 380"/>
                  <a:gd name="T13" fmla="*/ 36 h 120"/>
                </a:gdLst>
                <a:ahLst/>
                <a:cxnLst>
                  <a:cxn ang="0">
                    <a:pos x="T0" y="T1"/>
                  </a:cxn>
                  <a:cxn ang="0">
                    <a:pos x="T2" y="T3"/>
                  </a:cxn>
                  <a:cxn ang="0">
                    <a:pos x="T4" y="T5"/>
                  </a:cxn>
                  <a:cxn ang="0">
                    <a:pos x="T6" y="T7"/>
                  </a:cxn>
                  <a:cxn ang="0">
                    <a:pos x="T8" y="T9"/>
                  </a:cxn>
                  <a:cxn ang="0">
                    <a:pos x="T10" y="T11"/>
                  </a:cxn>
                  <a:cxn ang="0">
                    <a:pos x="T12" y="T13"/>
                  </a:cxn>
                </a:cxnLst>
                <a:rect l="0" t="0" r="r" b="b"/>
                <a:pathLst>
                  <a:path w="380" h="120">
                    <a:moveTo>
                      <a:pt x="188" y="36"/>
                    </a:moveTo>
                    <a:cubicBezTo>
                      <a:pt x="256" y="36"/>
                      <a:pt x="317" y="69"/>
                      <a:pt x="355" y="120"/>
                    </a:cubicBezTo>
                    <a:cubicBezTo>
                      <a:pt x="380" y="93"/>
                      <a:pt x="380" y="93"/>
                      <a:pt x="380" y="93"/>
                    </a:cubicBezTo>
                    <a:cubicBezTo>
                      <a:pt x="335" y="36"/>
                      <a:pt x="266" y="0"/>
                      <a:pt x="188" y="0"/>
                    </a:cubicBezTo>
                    <a:cubicBezTo>
                      <a:pt x="113" y="0"/>
                      <a:pt x="45" y="34"/>
                      <a:pt x="0" y="88"/>
                    </a:cubicBezTo>
                    <a:cubicBezTo>
                      <a:pt x="25" y="115"/>
                      <a:pt x="25" y="115"/>
                      <a:pt x="25" y="115"/>
                    </a:cubicBezTo>
                    <a:cubicBezTo>
                      <a:pt x="63" y="67"/>
                      <a:pt x="122" y="36"/>
                      <a:pt x="188"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solidFill>
                    <a:schemeClr val="bg1">
                      <a:lumMod val="50000"/>
                    </a:schemeClr>
                  </a:solidFill>
                  <a:latin typeface="微软雅黑" panose="020B0503020204020204" pitchFamily="34" charset="-122"/>
                  <a:ea typeface="微软雅黑" panose="020B0503020204020204" pitchFamily="34" charset="-122"/>
                </a:endParaRPr>
              </a:p>
            </p:txBody>
          </p:sp>
        </p:grpSp>
        <p:sp>
          <p:nvSpPr>
            <p:cNvPr id="13" name="Freeform: Shape 27"/>
            <p:cNvSpPr>
              <a:spLocks noChangeAspect="1"/>
            </p:cNvSpPr>
            <p:nvPr/>
          </p:nvSpPr>
          <p:spPr bwMode="auto">
            <a:xfrm>
              <a:off x="7659505" y="3243428"/>
              <a:ext cx="417225" cy="306503"/>
            </a:xfrm>
            <a:custGeom>
              <a:avLst/>
              <a:gdLst>
                <a:gd name="T0" fmla="*/ 586 w 1347"/>
                <a:gd name="T1" fmla="*/ 602 h 987"/>
                <a:gd name="T2" fmla="*/ 502 w 1347"/>
                <a:gd name="T3" fmla="*/ 535 h 987"/>
                <a:gd name="T4" fmla="*/ 42 w 1347"/>
                <a:gd name="T5" fmla="*/ 117 h 987"/>
                <a:gd name="T6" fmla="*/ 17 w 1347"/>
                <a:gd name="T7" fmla="*/ 33 h 987"/>
                <a:gd name="T8" fmla="*/ 92 w 1347"/>
                <a:gd name="T9" fmla="*/ 0 h 987"/>
                <a:gd name="T10" fmla="*/ 1255 w 1347"/>
                <a:gd name="T11" fmla="*/ 0 h 987"/>
                <a:gd name="T12" fmla="*/ 1330 w 1347"/>
                <a:gd name="T13" fmla="*/ 41 h 987"/>
                <a:gd name="T14" fmla="*/ 1305 w 1347"/>
                <a:gd name="T15" fmla="*/ 125 h 987"/>
                <a:gd name="T16" fmla="*/ 803 w 1347"/>
                <a:gd name="T17" fmla="*/ 576 h 987"/>
                <a:gd name="T18" fmla="*/ 586 w 1347"/>
                <a:gd name="T19" fmla="*/ 602 h 987"/>
                <a:gd name="T20" fmla="*/ 92 w 1347"/>
                <a:gd name="T21" fmla="*/ 986 h 987"/>
                <a:gd name="T22" fmla="*/ 0 w 1347"/>
                <a:gd name="T23" fmla="*/ 894 h 987"/>
                <a:gd name="T24" fmla="*/ 0 w 1347"/>
                <a:gd name="T25" fmla="*/ 225 h 987"/>
                <a:gd name="T26" fmla="*/ 42 w 1347"/>
                <a:gd name="T27" fmla="*/ 217 h 987"/>
                <a:gd name="T28" fmla="*/ 234 w 1347"/>
                <a:gd name="T29" fmla="*/ 409 h 987"/>
                <a:gd name="T30" fmla="*/ 251 w 1347"/>
                <a:gd name="T31" fmla="*/ 493 h 987"/>
                <a:gd name="T32" fmla="*/ 109 w 1347"/>
                <a:gd name="T33" fmla="*/ 827 h 987"/>
                <a:gd name="T34" fmla="*/ 126 w 1347"/>
                <a:gd name="T35" fmla="*/ 827 h 987"/>
                <a:gd name="T36" fmla="*/ 318 w 1347"/>
                <a:gd name="T37" fmla="*/ 576 h 987"/>
                <a:gd name="T38" fmla="*/ 393 w 1347"/>
                <a:gd name="T39" fmla="*/ 568 h 987"/>
                <a:gd name="T40" fmla="*/ 477 w 1347"/>
                <a:gd name="T41" fmla="*/ 643 h 987"/>
                <a:gd name="T42" fmla="*/ 569 w 1347"/>
                <a:gd name="T43" fmla="*/ 694 h 987"/>
                <a:gd name="T44" fmla="*/ 820 w 1347"/>
                <a:gd name="T45" fmla="*/ 677 h 987"/>
                <a:gd name="T46" fmla="*/ 945 w 1347"/>
                <a:gd name="T47" fmla="*/ 568 h 987"/>
                <a:gd name="T48" fmla="*/ 1020 w 1347"/>
                <a:gd name="T49" fmla="*/ 576 h 987"/>
                <a:gd name="T50" fmla="*/ 1229 w 1347"/>
                <a:gd name="T51" fmla="*/ 853 h 987"/>
                <a:gd name="T52" fmla="*/ 1238 w 1347"/>
                <a:gd name="T53" fmla="*/ 844 h 987"/>
                <a:gd name="T54" fmla="*/ 1096 w 1347"/>
                <a:gd name="T55" fmla="*/ 493 h 987"/>
                <a:gd name="T56" fmla="*/ 1112 w 1347"/>
                <a:gd name="T57" fmla="*/ 409 h 987"/>
                <a:gd name="T58" fmla="*/ 1313 w 1347"/>
                <a:gd name="T59" fmla="*/ 217 h 987"/>
                <a:gd name="T60" fmla="*/ 1346 w 1347"/>
                <a:gd name="T61" fmla="*/ 225 h 987"/>
                <a:gd name="T62" fmla="*/ 1346 w 1347"/>
                <a:gd name="T63" fmla="*/ 903 h 987"/>
                <a:gd name="T64" fmla="*/ 1246 w 1347"/>
                <a:gd name="T65" fmla="*/ 986 h 987"/>
                <a:gd name="T66" fmla="*/ 92 w 1347"/>
                <a:gd name="T67" fmla="*/ 986 h 987"/>
                <a:gd name="T68" fmla="*/ 92 w 1347"/>
                <a:gd name="T69" fmla="*/ 986 h 987"/>
                <a:gd name="T70" fmla="*/ 92 w 1347"/>
                <a:gd name="T71" fmla="*/ 986 h 9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347" h="987">
                  <a:moveTo>
                    <a:pt x="586" y="602"/>
                  </a:moveTo>
                  <a:cubicBezTo>
                    <a:pt x="561" y="585"/>
                    <a:pt x="519" y="560"/>
                    <a:pt x="502" y="535"/>
                  </a:cubicBezTo>
                  <a:cubicBezTo>
                    <a:pt x="42" y="117"/>
                    <a:pt x="42" y="117"/>
                    <a:pt x="42" y="117"/>
                  </a:cubicBezTo>
                  <a:cubicBezTo>
                    <a:pt x="26" y="100"/>
                    <a:pt x="9" y="58"/>
                    <a:pt x="17" y="33"/>
                  </a:cubicBezTo>
                  <a:cubicBezTo>
                    <a:pt x="34" y="17"/>
                    <a:pt x="51" y="0"/>
                    <a:pt x="92" y="0"/>
                  </a:cubicBezTo>
                  <a:cubicBezTo>
                    <a:pt x="1255" y="0"/>
                    <a:pt x="1255" y="0"/>
                    <a:pt x="1255" y="0"/>
                  </a:cubicBezTo>
                  <a:cubicBezTo>
                    <a:pt x="1255" y="0"/>
                    <a:pt x="1305" y="0"/>
                    <a:pt x="1330" y="41"/>
                  </a:cubicBezTo>
                  <a:cubicBezTo>
                    <a:pt x="1346" y="67"/>
                    <a:pt x="1330" y="108"/>
                    <a:pt x="1305" y="125"/>
                  </a:cubicBezTo>
                  <a:cubicBezTo>
                    <a:pt x="803" y="576"/>
                    <a:pt x="803" y="576"/>
                    <a:pt x="803" y="576"/>
                  </a:cubicBezTo>
                  <a:cubicBezTo>
                    <a:pt x="803" y="576"/>
                    <a:pt x="711" y="652"/>
                    <a:pt x="586" y="602"/>
                  </a:cubicBezTo>
                  <a:close/>
                  <a:moveTo>
                    <a:pt x="92" y="986"/>
                  </a:moveTo>
                  <a:cubicBezTo>
                    <a:pt x="92" y="986"/>
                    <a:pt x="0" y="978"/>
                    <a:pt x="0" y="894"/>
                  </a:cubicBezTo>
                  <a:cubicBezTo>
                    <a:pt x="0" y="225"/>
                    <a:pt x="0" y="225"/>
                    <a:pt x="0" y="225"/>
                  </a:cubicBezTo>
                  <a:cubicBezTo>
                    <a:pt x="0" y="200"/>
                    <a:pt x="17" y="192"/>
                    <a:pt x="42" y="217"/>
                  </a:cubicBezTo>
                  <a:cubicBezTo>
                    <a:pt x="234" y="409"/>
                    <a:pt x="234" y="409"/>
                    <a:pt x="234" y="409"/>
                  </a:cubicBezTo>
                  <a:cubicBezTo>
                    <a:pt x="260" y="426"/>
                    <a:pt x="268" y="468"/>
                    <a:pt x="251" y="493"/>
                  </a:cubicBezTo>
                  <a:cubicBezTo>
                    <a:pt x="109" y="827"/>
                    <a:pt x="109" y="827"/>
                    <a:pt x="109" y="827"/>
                  </a:cubicBezTo>
                  <a:cubicBezTo>
                    <a:pt x="101" y="853"/>
                    <a:pt x="109" y="853"/>
                    <a:pt x="126" y="827"/>
                  </a:cubicBezTo>
                  <a:cubicBezTo>
                    <a:pt x="318" y="576"/>
                    <a:pt x="318" y="576"/>
                    <a:pt x="318" y="576"/>
                  </a:cubicBezTo>
                  <a:cubicBezTo>
                    <a:pt x="343" y="552"/>
                    <a:pt x="368" y="552"/>
                    <a:pt x="393" y="568"/>
                  </a:cubicBezTo>
                  <a:cubicBezTo>
                    <a:pt x="477" y="643"/>
                    <a:pt x="477" y="643"/>
                    <a:pt x="477" y="643"/>
                  </a:cubicBezTo>
                  <a:cubicBezTo>
                    <a:pt x="502" y="660"/>
                    <a:pt x="544" y="685"/>
                    <a:pt x="569" y="694"/>
                  </a:cubicBezTo>
                  <a:cubicBezTo>
                    <a:pt x="636" y="710"/>
                    <a:pt x="744" y="735"/>
                    <a:pt x="820" y="677"/>
                  </a:cubicBezTo>
                  <a:cubicBezTo>
                    <a:pt x="945" y="568"/>
                    <a:pt x="945" y="568"/>
                    <a:pt x="945" y="568"/>
                  </a:cubicBezTo>
                  <a:cubicBezTo>
                    <a:pt x="970" y="552"/>
                    <a:pt x="1004" y="552"/>
                    <a:pt x="1020" y="576"/>
                  </a:cubicBezTo>
                  <a:cubicBezTo>
                    <a:pt x="1229" y="853"/>
                    <a:pt x="1229" y="853"/>
                    <a:pt x="1229" y="853"/>
                  </a:cubicBezTo>
                  <a:cubicBezTo>
                    <a:pt x="1246" y="877"/>
                    <a:pt x="1246" y="869"/>
                    <a:pt x="1238" y="844"/>
                  </a:cubicBezTo>
                  <a:cubicBezTo>
                    <a:pt x="1096" y="493"/>
                    <a:pt x="1096" y="493"/>
                    <a:pt x="1096" y="493"/>
                  </a:cubicBezTo>
                  <a:cubicBezTo>
                    <a:pt x="1079" y="468"/>
                    <a:pt x="1087" y="434"/>
                    <a:pt x="1112" y="409"/>
                  </a:cubicBezTo>
                  <a:cubicBezTo>
                    <a:pt x="1313" y="217"/>
                    <a:pt x="1313" y="217"/>
                    <a:pt x="1313" y="217"/>
                  </a:cubicBezTo>
                  <a:cubicBezTo>
                    <a:pt x="1330" y="192"/>
                    <a:pt x="1346" y="200"/>
                    <a:pt x="1346" y="225"/>
                  </a:cubicBezTo>
                  <a:cubicBezTo>
                    <a:pt x="1346" y="903"/>
                    <a:pt x="1346" y="903"/>
                    <a:pt x="1346" y="903"/>
                  </a:cubicBezTo>
                  <a:cubicBezTo>
                    <a:pt x="1346" y="903"/>
                    <a:pt x="1338" y="986"/>
                    <a:pt x="1246" y="986"/>
                  </a:cubicBezTo>
                  <a:cubicBezTo>
                    <a:pt x="92" y="986"/>
                    <a:pt x="92" y="986"/>
                    <a:pt x="92" y="986"/>
                  </a:cubicBezTo>
                  <a:close/>
                  <a:moveTo>
                    <a:pt x="92" y="986"/>
                  </a:moveTo>
                  <a:lnTo>
                    <a:pt x="92" y="986"/>
                  </a:lnTo>
                  <a:close/>
                </a:path>
              </a:pathLst>
            </a:custGeom>
            <a:solidFill>
              <a:schemeClr val="bg1"/>
            </a:solidFill>
            <a:ln>
              <a:noFill/>
            </a:ln>
            <a:effectLst/>
          </p:spPr>
          <p:txBody>
            <a:bodyPr anchor="ctr"/>
            <a:lstStyle/>
            <a:p>
              <a:pPr algn="ctr"/>
              <a:endParaRPr>
                <a:solidFill>
                  <a:schemeClr val="bg1">
                    <a:lumMod val="50000"/>
                  </a:schemeClr>
                </a:solidFill>
                <a:latin typeface="微软雅黑" panose="020B0503020204020204" pitchFamily="34" charset="-122"/>
                <a:ea typeface="微软雅黑" panose="020B0503020204020204" pitchFamily="34" charset="-122"/>
              </a:endParaRPr>
            </a:p>
          </p:txBody>
        </p:sp>
        <p:sp>
          <p:nvSpPr>
            <p:cNvPr id="14" name="Freeform: Shape 28"/>
            <p:cNvSpPr>
              <a:spLocks noChangeAspect="1"/>
            </p:cNvSpPr>
            <p:nvPr/>
          </p:nvSpPr>
          <p:spPr bwMode="auto">
            <a:xfrm>
              <a:off x="6979446" y="4332949"/>
              <a:ext cx="540316" cy="5426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792" y="0"/>
                  </a:moveTo>
                  <a:cubicBezTo>
                    <a:pt x="12101" y="0"/>
                    <a:pt x="13398" y="296"/>
                    <a:pt x="14685" y="897"/>
                  </a:cubicBezTo>
                  <a:cubicBezTo>
                    <a:pt x="15972" y="1496"/>
                    <a:pt x="17128" y="2309"/>
                    <a:pt x="18152" y="3337"/>
                  </a:cubicBezTo>
                  <a:cubicBezTo>
                    <a:pt x="19173" y="4365"/>
                    <a:pt x="20002" y="5565"/>
                    <a:pt x="20642" y="6941"/>
                  </a:cubicBezTo>
                  <a:cubicBezTo>
                    <a:pt x="21277" y="8313"/>
                    <a:pt x="21599" y="9784"/>
                    <a:pt x="21599" y="11354"/>
                  </a:cubicBezTo>
                  <a:cubicBezTo>
                    <a:pt x="21599" y="12995"/>
                    <a:pt x="21305" y="14571"/>
                    <a:pt x="20722" y="16085"/>
                  </a:cubicBezTo>
                  <a:lnTo>
                    <a:pt x="20416" y="16895"/>
                  </a:lnTo>
                  <a:lnTo>
                    <a:pt x="18455" y="17245"/>
                  </a:lnTo>
                  <a:cubicBezTo>
                    <a:pt x="18253" y="18183"/>
                    <a:pt x="17836" y="18965"/>
                    <a:pt x="17210" y="19589"/>
                  </a:cubicBezTo>
                  <a:cubicBezTo>
                    <a:pt x="16584" y="20207"/>
                    <a:pt x="15843" y="20521"/>
                    <a:pt x="14996" y="20521"/>
                  </a:cubicBezTo>
                  <a:lnTo>
                    <a:pt x="14996" y="21074"/>
                  </a:lnTo>
                  <a:cubicBezTo>
                    <a:pt x="14996" y="21218"/>
                    <a:pt x="14953" y="21343"/>
                    <a:pt x="14862" y="21447"/>
                  </a:cubicBezTo>
                  <a:cubicBezTo>
                    <a:pt x="14770" y="21549"/>
                    <a:pt x="14664" y="21599"/>
                    <a:pt x="14534" y="21599"/>
                  </a:cubicBezTo>
                  <a:lnTo>
                    <a:pt x="13633" y="21599"/>
                  </a:lnTo>
                  <a:cubicBezTo>
                    <a:pt x="13513" y="21599"/>
                    <a:pt x="13407" y="21549"/>
                    <a:pt x="13322" y="21447"/>
                  </a:cubicBezTo>
                  <a:cubicBezTo>
                    <a:pt x="13238" y="21343"/>
                    <a:pt x="13193" y="21218"/>
                    <a:pt x="13193" y="21074"/>
                  </a:cubicBezTo>
                  <a:lnTo>
                    <a:pt x="13193" y="11354"/>
                  </a:lnTo>
                  <a:cubicBezTo>
                    <a:pt x="13193" y="11210"/>
                    <a:pt x="13238" y="11081"/>
                    <a:pt x="13322" y="10970"/>
                  </a:cubicBezTo>
                  <a:cubicBezTo>
                    <a:pt x="13407" y="10857"/>
                    <a:pt x="13513" y="10798"/>
                    <a:pt x="13633" y="10798"/>
                  </a:cubicBezTo>
                  <a:lnTo>
                    <a:pt x="14534" y="10798"/>
                  </a:lnTo>
                  <a:cubicBezTo>
                    <a:pt x="14654" y="10798"/>
                    <a:pt x="14763" y="10857"/>
                    <a:pt x="14857" y="10970"/>
                  </a:cubicBezTo>
                  <a:cubicBezTo>
                    <a:pt x="14949" y="11081"/>
                    <a:pt x="14996" y="11210"/>
                    <a:pt x="14996" y="11354"/>
                  </a:cubicBezTo>
                  <a:lnTo>
                    <a:pt x="14996" y="11880"/>
                  </a:lnTo>
                  <a:cubicBezTo>
                    <a:pt x="15655" y="11880"/>
                    <a:pt x="16262" y="12077"/>
                    <a:pt x="16810" y="12476"/>
                  </a:cubicBezTo>
                  <a:cubicBezTo>
                    <a:pt x="17359" y="12874"/>
                    <a:pt x="17787" y="13396"/>
                    <a:pt x="18095" y="14046"/>
                  </a:cubicBezTo>
                  <a:lnTo>
                    <a:pt x="18533" y="13947"/>
                  </a:lnTo>
                  <a:cubicBezTo>
                    <a:pt x="18782" y="13136"/>
                    <a:pt x="18900" y="12272"/>
                    <a:pt x="18893" y="11354"/>
                  </a:cubicBezTo>
                  <a:cubicBezTo>
                    <a:pt x="18893" y="10228"/>
                    <a:pt x="18648" y="9177"/>
                    <a:pt x="18156" y="8194"/>
                  </a:cubicBezTo>
                  <a:cubicBezTo>
                    <a:pt x="17665" y="7220"/>
                    <a:pt x="17024" y="6362"/>
                    <a:pt x="16238" y="5622"/>
                  </a:cubicBezTo>
                  <a:cubicBezTo>
                    <a:pt x="15455" y="4882"/>
                    <a:pt x="14584" y="4300"/>
                    <a:pt x="13621" y="3877"/>
                  </a:cubicBezTo>
                  <a:cubicBezTo>
                    <a:pt x="12659" y="3456"/>
                    <a:pt x="11717" y="3241"/>
                    <a:pt x="10792" y="3241"/>
                  </a:cubicBezTo>
                  <a:cubicBezTo>
                    <a:pt x="9868" y="3241"/>
                    <a:pt x="8929" y="3456"/>
                    <a:pt x="7971" y="3877"/>
                  </a:cubicBezTo>
                  <a:cubicBezTo>
                    <a:pt x="7015" y="4300"/>
                    <a:pt x="6140" y="4879"/>
                    <a:pt x="5358" y="5608"/>
                  </a:cubicBezTo>
                  <a:cubicBezTo>
                    <a:pt x="4572" y="6336"/>
                    <a:pt x="3934" y="7198"/>
                    <a:pt x="3443" y="8183"/>
                  </a:cubicBezTo>
                  <a:cubicBezTo>
                    <a:pt x="2951" y="9171"/>
                    <a:pt x="2704" y="10219"/>
                    <a:pt x="2704" y="11329"/>
                  </a:cubicBezTo>
                  <a:cubicBezTo>
                    <a:pt x="2704" y="12267"/>
                    <a:pt x="2824" y="13136"/>
                    <a:pt x="3066" y="13947"/>
                  </a:cubicBezTo>
                  <a:lnTo>
                    <a:pt x="3504" y="14046"/>
                  </a:lnTo>
                  <a:cubicBezTo>
                    <a:pt x="3812" y="13396"/>
                    <a:pt x="4240" y="12874"/>
                    <a:pt x="4789" y="12476"/>
                  </a:cubicBezTo>
                  <a:cubicBezTo>
                    <a:pt x="5337" y="12077"/>
                    <a:pt x="5942" y="11880"/>
                    <a:pt x="6603" y="11880"/>
                  </a:cubicBezTo>
                  <a:lnTo>
                    <a:pt x="6603" y="11354"/>
                  </a:lnTo>
                  <a:cubicBezTo>
                    <a:pt x="6603" y="11210"/>
                    <a:pt x="6646" y="11081"/>
                    <a:pt x="6737" y="10970"/>
                  </a:cubicBezTo>
                  <a:cubicBezTo>
                    <a:pt x="6827" y="10857"/>
                    <a:pt x="6935" y="10798"/>
                    <a:pt x="7065" y="10798"/>
                  </a:cubicBezTo>
                  <a:lnTo>
                    <a:pt x="7966" y="10798"/>
                  </a:lnTo>
                  <a:cubicBezTo>
                    <a:pt x="8086" y="10798"/>
                    <a:pt x="8187" y="10857"/>
                    <a:pt x="8270" y="10970"/>
                  </a:cubicBezTo>
                  <a:cubicBezTo>
                    <a:pt x="8352" y="11081"/>
                    <a:pt x="8392" y="11210"/>
                    <a:pt x="8392" y="11354"/>
                  </a:cubicBezTo>
                  <a:lnTo>
                    <a:pt x="8392" y="21074"/>
                  </a:lnTo>
                  <a:cubicBezTo>
                    <a:pt x="8392" y="21218"/>
                    <a:pt x="8352" y="21343"/>
                    <a:pt x="8270" y="21447"/>
                  </a:cubicBezTo>
                  <a:cubicBezTo>
                    <a:pt x="8187" y="21549"/>
                    <a:pt x="8086" y="21599"/>
                    <a:pt x="7966" y="21599"/>
                  </a:cubicBezTo>
                  <a:lnTo>
                    <a:pt x="7065" y="21599"/>
                  </a:lnTo>
                  <a:cubicBezTo>
                    <a:pt x="6945" y="21599"/>
                    <a:pt x="6836" y="21549"/>
                    <a:pt x="6742" y="21447"/>
                  </a:cubicBezTo>
                  <a:cubicBezTo>
                    <a:pt x="6650" y="21343"/>
                    <a:pt x="6603" y="21218"/>
                    <a:pt x="6603" y="21074"/>
                  </a:cubicBezTo>
                  <a:lnTo>
                    <a:pt x="6603" y="20521"/>
                  </a:lnTo>
                  <a:cubicBezTo>
                    <a:pt x="6189" y="20521"/>
                    <a:pt x="5789" y="20436"/>
                    <a:pt x="5403" y="20270"/>
                  </a:cubicBezTo>
                  <a:cubicBezTo>
                    <a:pt x="5015" y="20103"/>
                    <a:pt x="4671" y="19877"/>
                    <a:pt x="4370" y="19589"/>
                  </a:cubicBezTo>
                  <a:cubicBezTo>
                    <a:pt x="4073" y="19298"/>
                    <a:pt x="3814" y="18956"/>
                    <a:pt x="3598" y="18558"/>
                  </a:cubicBezTo>
                  <a:cubicBezTo>
                    <a:pt x="3388" y="18163"/>
                    <a:pt x="3233" y="17725"/>
                    <a:pt x="3144" y="17245"/>
                  </a:cubicBezTo>
                  <a:lnTo>
                    <a:pt x="1172" y="16895"/>
                  </a:lnTo>
                  <a:lnTo>
                    <a:pt x="877" y="16085"/>
                  </a:lnTo>
                  <a:cubicBezTo>
                    <a:pt x="294" y="14571"/>
                    <a:pt x="0" y="12987"/>
                    <a:pt x="0" y="11326"/>
                  </a:cubicBezTo>
                  <a:cubicBezTo>
                    <a:pt x="0" y="9776"/>
                    <a:pt x="320" y="8310"/>
                    <a:pt x="957" y="6938"/>
                  </a:cubicBezTo>
                  <a:cubicBezTo>
                    <a:pt x="1595" y="5563"/>
                    <a:pt x="2426" y="4363"/>
                    <a:pt x="3447" y="3335"/>
                  </a:cubicBezTo>
                  <a:cubicBezTo>
                    <a:pt x="4469" y="2307"/>
                    <a:pt x="5622" y="1493"/>
                    <a:pt x="6909" y="895"/>
                  </a:cubicBezTo>
                  <a:cubicBezTo>
                    <a:pt x="8192" y="296"/>
                    <a:pt x="9486" y="0"/>
                    <a:pt x="10792" y="0"/>
                  </a:cubicBezTo>
                </a:path>
              </a:pathLst>
            </a:custGeom>
            <a:solidFill>
              <a:schemeClr val="bg1"/>
            </a:solidFill>
            <a:ln>
              <a:noFill/>
            </a:ln>
            <a:effectLst/>
          </p:spPr>
          <p:txBody>
            <a:bodyPr anchor="ctr"/>
            <a:lstStyle/>
            <a:p>
              <a:pPr algn="ctr"/>
              <a:endParaRPr>
                <a:solidFill>
                  <a:schemeClr val="bg1">
                    <a:lumMod val="50000"/>
                  </a:schemeClr>
                </a:solidFill>
                <a:latin typeface="微软雅黑" panose="020B0503020204020204" pitchFamily="34" charset="-122"/>
                <a:ea typeface="微软雅黑" panose="020B0503020204020204" pitchFamily="34" charset="-122"/>
              </a:endParaRPr>
            </a:p>
          </p:txBody>
        </p:sp>
        <p:sp>
          <p:nvSpPr>
            <p:cNvPr id="15" name="Freeform: Shape 29"/>
            <p:cNvSpPr>
              <a:spLocks noChangeAspect="1"/>
            </p:cNvSpPr>
            <p:nvPr/>
          </p:nvSpPr>
          <p:spPr bwMode="auto">
            <a:xfrm rot="8074228">
              <a:off x="6782776" y="1827332"/>
              <a:ext cx="493388" cy="493512"/>
            </a:xfrm>
            <a:custGeom>
              <a:avLst/>
              <a:gdLst>
                <a:gd name="T0" fmla="*/ 177 w 553"/>
                <a:gd name="T1" fmla="*/ 186 h 552"/>
                <a:gd name="T2" fmla="*/ 52 w 553"/>
                <a:gd name="T3" fmla="*/ 61 h 552"/>
                <a:gd name="T4" fmla="*/ 104 w 553"/>
                <a:gd name="T5" fmla="*/ 9 h 552"/>
                <a:gd name="T6" fmla="*/ 125 w 553"/>
                <a:gd name="T7" fmla="*/ 9 h 552"/>
                <a:gd name="T8" fmla="*/ 229 w 553"/>
                <a:gd name="T9" fmla="*/ 103 h 552"/>
                <a:gd name="T10" fmla="*/ 229 w 553"/>
                <a:gd name="T11" fmla="*/ 134 h 552"/>
                <a:gd name="T12" fmla="*/ 187 w 553"/>
                <a:gd name="T13" fmla="*/ 176 h 552"/>
                <a:gd name="T14" fmla="*/ 177 w 553"/>
                <a:gd name="T15" fmla="*/ 186 h 552"/>
                <a:gd name="T16" fmla="*/ 281 w 553"/>
                <a:gd name="T17" fmla="*/ 384 h 552"/>
                <a:gd name="T18" fmla="*/ 219 w 553"/>
                <a:gd name="T19" fmla="*/ 332 h 552"/>
                <a:gd name="T20" fmla="*/ 167 w 553"/>
                <a:gd name="T21" fmla="*/ 269 h 552"/>
                <a:gd name="T22" fmla="*/ 156 w 553"/>
                <a:gd name="T23" fmla="*/ 207 h 552"/>
                <a:gd name="T24" fmla="*/ 31 w 553"/>
                <a:gd name="T25" fmla="*/ 82 h 552"/>
                <a:gd name="T26" fmla="*/ 31 w 553"/>
                <a:gd name="T27" fmla="*/ 259 h 552"/>
                <a:gd name="T28" fmla="*/ 84 w 553"/>
                <a:gd name="T29" fmla="*/ 332 h 552"/>
                <a:gd name="T30" fmla="*/ 146 w 553"/>
                <a:gd name="T31" fmla="*/ 405 h 552"/>
                <a:gd name="T32" fmla="*/ 219 w 553"/>
                <a:gd name="T33" fmla="*/ 467 h 552"/>
                <a:gd name="T34" fmla="*/ 292 w 553"/>
                <a:gd name="T35" fmla="*/ 519 h 552"/>
                <a:gd name="T36" fmla="*/ 469 w 553"/>
                <a:gd name="T37" fmla="*/ 530 h 552"/>
                <a:gd name="T38" fmla="*/ 344 w 553"/>
                <a:gd name="T39" fmla="*/ 394 h 552"/>
                <a:gd name="T40" fmla="*/ 281 w 553"/>
                <a:gd name="T41" fmla="*/ 384 h 552"/>
                <a:gd name="T42" fmla="*/ 542 w 553"/>
                <a:gd name="T43" fmla="*/ 426 h 552"/>
                <a:gd name="T44" fmla="*/ 448 w 553"/>
                <a:gd name="T45" fmla="*/ 321 h 552"/>
                <a:gd name="T46" fmla="*/ 417 w 553"/>
                <a:gd name="T47" fmla="*/ 321 h 552"/>
                <a:gd name="T48" fmla="*/ 396 w 553"/>
                <a:gd name="T49" fmla="*/ 353 h 552"/>
                <a:gd name="T50" fmla="*/ 375 w 553"/>
                <a:gd name="T51" fmla="*/ 363 h 552"/>
                <a:gd name="T52" fmla="*/ 364 w 553"/>
                <a:gd name="T53" fmla="*/ 374 h 552"/>
                <a:gd name="T54" fmla="*/ 500 w 553"/>
                <a:gd name="T55" fmla="*/ 499 h 552"/>
                <a:gd name="T56" fmla="*/ 542 w 553"/>
                <a:gd name="T57" fmla="*/ 446 h 552"/>
                <a:gd name="T58" fmla="*/ 542 w 553"/>
                <a:gd name="T59" fmla="*/ 426 h 552"/>
                <a:gd name="T60" fmla="*/ 542 w 553"/>
                <a:gd name="T61" fmla="*/ 426 h 552"/>
                <a:gd name="T62" fmla="*/ 542 w 553"/>
                <a:gd name="T63" fmla="*/ 426 h 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53" h="552">
                  <a:moveTo>
                    <a:pt x="177" y="186"/>
                  </a:moveTo>
                  <a:cubicBezTo>
                    <a:pt x="52" y="61"/>
                    <a:pt x="52" y="61"/>
                    <a:pt x="52" y="61"/>
                  </a:cubicBezTo>
                  <a:cubicBezTo>
                    <a:pt x="73" y="40"/>
                    <a:pt x="84" y="19"/>
                    <a:pt x="104" y="9"/>
                  </a:cubicBezTo>
                  <a:cubicBezTo>
                    <a:pt x="104" y="0"/>
                    <a:pt x="125" y="0"/>
                    <a:pt x="125" y="9"/>
                  </a:cubicBezTo>
                  <a:cubicBezTo>
                    <a:pt x="229" y="103"/>
                    <a:pt x="229" y="103"/>
                    <a:pt x="229" y="103"/>
                  </a:cubicBezTo>
                  <a:cubicBezTo>
                    <a:pt x="229" y="113"/>
                    <a:pt x="229" y="124"/>
                    <a:pt x="229" y="134"/>
                  </a:cubicBezTo>
                  <a:cubicBezTo>
                    <a:pt x="187" y="176"/>
                    <a:pt x="187" y="176"/>
                    <a:pt x="187" y="176"/>
                  </a:cubicBezTo>
                  <a:cubicBezTo>
                    <a:pt x="177" y="176"/>
                    <a:pt x="177" y="176"/>
                    <a:pt x="177" y="186"/>
                  </a:cubicBezTo>
                  <a:close/>
                  <a:moveTo>
                    <a:pt x="281" y="384"/>
                  </a:moveTo>
                  <a:cubicBezTo>
                    <a:pt x="260" y="374"/>
                    <a:pt x="239" y="353"/>
                    <a:pt x="219" y="332"/>
                  </a:cubicBezTo>
                  <a:cubicBezTo>
                    <a:pt x="198" y="311"/>
                    <a:pt x="187" y="290"/>
                    <a:pt x="167" y="269"/>
                  </a:cubicBezTo>
                  <a:cubicBezTo>
                    <a:pt x="146" y="259"/>
                    <a:pt x="146" y="228"/>
                    <a:pt x="156" y="207"/>
                  </a:cubicBezTo>
                  <a:cubicBezTo>
                    <a:pt x="31" y="82"/>
                    <a:pt x="31" y="82"/>
                    <a:pt x="31" y="82"/>
                  </a:cubicBezTo>
                  <a:cubicBezTo>
                    <a:pt x="0" y="113"/>
                    <a:pt x="0" y="186"/>
                    <a:pt x="31" y="259"/>
                  </a:cubicBezTo>
                  <a:cubicBezTo>
                    <a:pt x="52" y="280"/>
                    <a:pt x="63" y="311"/>
                    <a:pt x="84" y="332"/>
                  </a:cubicBezTo>
                  <a:cubicBezTo>
                    <a:pt x="104" y="363"/>
                    <a:pt x="125" y="384"/>
                    <a:pt x="146" y="405"/>
                  </a:cubicBezTo>
                  <a:cubicBezTo>
                    <a:pt x="167" y="426"/>
                    <a:pt x="187" y="446"/>
                    <a:pt x="219" y="467"/>
                  </a:cubicBezTo>
                  <a:cubicBezTo>
                    <a:pt x="239" y="488"/>
                    <a:pt x="271" y="509"/>
                    <a:pt x="292" y="519"/>
                  </a:cubicBezTo>
                  <a:cubicBezTo>
                    <a:pt x="364" y="551"/>
                    <a:pt x="437" y="551"/>
                    <a:pt x="469" y="530"/>
                  </a:cubicBezTo>
                  <a:cubicBezTo>
                    <a:pt x="344" y="394"/>
                    <a:pt x="344" y="394"/>
                    <a:pt x="344" y="394"/>
                  </a:cubicBezTo>
                  <a:cubicBezTo>
                    <a:pt x="323" y="405"/>
                    <a:pt x="292" y="405"/>
                    <a:pt x="281" y="384"/>
                  </a:cubicBezTo>
                  <a:close/>
                  <a:moveTo>
                    <a:pt x="542" y="426"/>
                  </a:moveTo>
                  <a:cubicBezTo>
                    <a:pt x="448" y="321"/>
                    <a:pt x="448" y="321"/>
                    <a:pt x="448" y="321"/>
                  </a:cubicBezTo>
                  <a:cubicBezTo>
                    <a:pt x="437" y="321"/>
                    <a:pt x="427" y="321"/>
                    <a:pt x="417" y="321"/>
                  </a:cubicBezTo>
                  <a:cubicBezTo>
                    <a:pt x="396" y="353"/>
                    <a:pt x="396" y="353"/>
                    <a:pt x="396" y="353"/>
                  </a:cubicBezTo>
                  <a:cubicBezTo>
                    <a:pt x="375" y="363"/>
                    <a:pt x="375" y="363"/>
                    <a:pt x="375" y="363"/>
                  </a:cubicBezTo>
                  <a:cubicBezTo>
                    <a:pt x="375" y="374"/>
                    <a:pt x="375" y="374"/>
                    <a:pt x="364" y="374"/>
                  </a:cubicBezTo>
                  <a:cubicBezTo>
                    <a:pt x="500" y="499"/>
                    <a:pt x="500" y="499"/>
                    <a:pt x="500" y="499"/>
                  </a:cubicBezTo>
                  <a:cubicBezTo>
                    <a:pt x="510" y="488"/>
                    <a:pt x="531" y="467"/>
                    <a:pt x="542" y="446"/>
                  </a:cubicBezTo>
                  <a:cubicBezTo>
                    <a:pt x="552" y="446"/>
                    <a:pt x="552" y="436"/>
                    <a:pt x="542" y="426"/>
                  </a:cubicBezTo>
                  <a:close/>
                  <a:moveTo>
                    <a:pt x="542" y="426"/>
                  </a:moveTo>
                  <a:lnTo>
                    <a:pt x="542" y="426"/>
                  </a:lnTo>
                  <a:close/>
                </a:path>
              </a:pathLst>
            </a:custGeom>
            <a:solidFill>
              <a:schemeClr val="bg1"/>
            </a:solidFill>
            <a:ln>
              <a:noFill/>
            </a:ln>
            <a:effectLst/>
          </p:spPr>
          <p:txBody>
            <a:bodyPr anchor="ctr"/>
            <a:lstStyle/>
            <a:p>
              <a:pPr algn="ctr"/>
              <a:endParaRPr>
                <a:solidFill>
                  <a:schemeClr val="bg1">
                    <a:lumMod val="50000"/>
                  </a:schemeClr>
                </a:solidFill>
                <a:latin typeface="微软雅黑" panose="020B0503020204020204" pitchFamily="34" charset="-122"/>
                <a:ea typeface="微软雅黑" panose="020B0503020204020204" pitchFamily="34" charset="-122"/>
              </a:endParaRPr>
            </a:p>
          </p:txBody>
        </p:sp>
        <p:sp>
          <p:nvSpPr>
            <p:cNvPr id="16" name="Freeform: Shape 30"/>
            <p:cNvSpPr>
              <a:spLocks noChangeAspect="1"/>
            </p:cNvSpPr>
            <p:nvPr/>
          </p:nvSpPr>
          <p:spPr bwMode="auto">
            <a:xfrm>
              <a:off x="4861790" y="1745719"/>
              <a:ext cx="517403" cy="495631"/>
            </a:xfrm>
            <a:custGeom>
              <a:avLst/>
              <a:gdLst>
                <a:gd name="T0" fmla="*/ 1229 w 1665"/>
                <a:gd name="T1" fmla="*/ 561 h 1598"/>
                <a:gd name="T2" fmla="*/ 911 w 1665"/>
                <a:gd name="T3" fmla="*/ 686 h 1598"/>
                <a:gd name="T4" fmla="*/ 1246 w 1665"/>
                <a:gd name="T5" fmla="*/ 419 h 1598"/>
                <a:gd name="T6" fmla="*/ 1664 w 1665"/>
                <a:gd name="T7" fmla="*/ 76 h 1598"/>
                <a:gd name="T8" fmla="*/ 1597 w 1665"/>
                <a:gd name="T9" fmla="*/ 0 h 1598"/>
                <a:gd name="T10" fmla="*/ 1530 w 1665"/>
                <a:gd name="T11" fmla="*/ 76 h 1598"/>
                <a:gd name="T12" fmla="*/ 1246 w 1665"/>
                <a:gd name="T13" fmla="*/ 276 h 1598"/>
                <a:gd name="T14" fmla="*/ 769 w 1665"/>
                <a:gd name="T15" fmla="*/ 686 h 1598"/>
                <a:gd name="T16" fmla="*/ 435 w 1665"/>
                <a:gd name="T17" fmla="*/ 561 h 1598"/>
                <a:gd name="T18" fmla="*/ 0 w 1665"/>
                <a:gd name="T19" fmla="*/ 1288 h 1598"/>
                <a:gd name="T20" fmla="*/ 201 w 1665"/>
                <a:gd name="T21" fmla="*/ 1597 h 1598"/>
                <a:gd name="T22" fmla="*/ 836 w 1665"/>
                <a:gd name="T23" fmla="*/ 1255 h 1598"/>
                <a:gd name="T24" fmla="*/ 1463 w 1665"/>
                <a:gd name="T25" fmla="*/ 1597 h 1598"/>
                <a:gd name="T26" fmla="*/ 1664 w 1665"/>
                <a:gd name="T27" fmla="*/ 1288 h 1598"/>
                <a:gd name="T28" fmla="*/ 1229 w 1665"/>
                <a:gd name="T29" fmla="*/ 561 h 1598"/>
                <a:gd name="T30" fmla="*/ 1246 w 1665"/>
                <a:gd name="T31" fmla="*/ 811 h 1598"/>
                <a:gd name="T32" fmla="*/ 1338 w 1665"/>
                <a:gd name="T33" fmla="*/ 903 h 1598"/>
                <a:gd name="T34" fmla="*/ 1246 w 1665"/>
                <a:gd name="T35" fmla="*/ 995 h 1598"/>
                <a:gd name="T36" fmla="*/ 1162 w 1665"/>
                <a:gd name="T37" fmla="*/ 903 h 1598"/>
                <a:gd name="T38" fmla="*/ 1246 w 1665"/>
                <a:gd name="T39" fmla="*/ 811 h 1598"/>
                <a:gd name="T40" fmla="*/ 627 w 1665"/>
                <a:gd name="T41" fmla="*/ 1112 h 1598"/>
                <a:gd name="T42" fmla="*/ 485 w 1665"/>
                <a:gd name="T43" fmla="*/ 1112 h 1598"/>
                <a:gd name="T44" fmla="*/ 485 w 1665"/>
                <a:gd name="T45" fmla="*/ 1255 h 1598"/>
                <a:gd name="T46" fmla="*/ 351 w 1665"/>
                <a:gd name="T47" fmla="*/ 1255 h 1598"/>
                <a:gd name="T48" fmla="*/ 351 w 1665"/>
                <a:gd name="T49" fmla="*/ 1112 h 1598"/>
                <a:gd name="T50" fmla="*/ 209 w 1665"/>
                <a:gd name="T51" fmla="*/ 1112 h 1598"/>
                <a:gd name="T52" fmla="*/ 209 w 1665"/>
                <a:gd name="T53" fmla="*/ 970 h 1598"/>
                <a:gd name="T54" fmla="*/ 351 w 1665"/>
                <a:gd name="T55" fmla="*/ 970 h 1598"/>
                <a:gd name="T56" fmla="*/ 351 w 1665"/>
                <a:gd name="T57" fmla="*/ 836 h 1598"/>
                <a:gd name="T58" fmla="*/ 485 w 1665"/>
                <a:gd name="T59" fmla="*/ 836 h 1598"/>
                <a:gd name="T60" fmla="*/ 485 w 1665"/>
                <a:gd name="T61" fmla="*/ 970 h 1598"/>
                <a:gd name="T62" fmla="*/ 627 w 1665"/>
                <a:gd name="T63" fmla="*/ 970 h 1598"/>
                <a:gd name="T64" fmla="*/ 627 w 1665"/>
                <a:gd name="T65" fmla="*/ 1112 h 1598"/>
                <a:gd name="T66" fmla="*/ 1020 w 1665"/>
                <a:gd name="T67" fmla="*/ 1045 h 1598"/>
                <a:gd name="T68" fmla="*/ 1112 w 1665"/>
                <a:gd name="T69" fmla="*/ 954 h 1598"/>
                <a:gd name="T70" fmla="*/ 1204 w 1665"/>
                <a:gd name="T71" fmla="*/ 1045 h 1598"/>
                <a:gd name="T72" fmla="*/ 1112 w 1665"/>
                <a:gd name="T73" fmla="*/ 1129 h 1598"/>
                <a:gd name="T74" fmla="*/ 1020 w 1665"/>
                <a:gd name="T75" fmla="*/ 1045 h 1598"/>
                <a:gd name="T76" fmla="*/ 1246 w 1665"/>
                <a:gd name="T77" fmla="*/ 1271 h 1598"/>
                <a:gd name="T78" fmla="*/ 1162 w 1665"/>
                <a:gd name="T79" fmla="*/ 1179 h 1598"/>
                <a:gd name="T80" fmla="*/ 1246 w 1665"/>
                <a:gd name="T81" fmla="*/ 1087 h 1598"/>
                <a:gd name="T82" fmla="*/ 1338 w 1665"/>
                <a:gd name="T83" fmla="*/ 1179 h 1598"/>
                <a:gd name="T84" fmla="*/ 1246 w 1665"/>
                <a:gd name="T85" fmla="*/ 1271 h 1598"/>
                <a:gd name="T86" fmla="*/ 1480 w 1665"/>
                <a:gd name="T87" fmla="*/ 1045 h 1598"/>
                <a:gd name="T88" fmla="*/ 1388 w 1665"/>
                <a:gd name="T89" fmla="*/ 1129 h 1598"/>
                <a:gd name="T90" fmla="*/ 1296 w 1665"/>
                <a:gd name="T91" fmla="*/ 1045 h 1598"/>
                <a:gd name="T92" fmla="*/ 1388 w 1665"/>
                <a:gd name="T93" fmla="*/ 954 h 1598"/>
                <a:gd name="T94" fmla="*/ 1480 w 1665"/>
                <a:gd name="T95" fmla="*/ 1045 h 1598"/>
                <a:gd name="T96" fmla="*/ 1480 w 1665"/>
                <a:gd name="T97" fmla="*/ 1045 h 1598"/>
                <a:gd name="T98" fmla="*/ 1480 w 1665"/>
                <a:gd name="T99" fmla="*/ 1045 h 15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665" h="1598">
                  <a:moveTo>
                    <a:pt x="1229" y="561"/>
                  </a:moveTo>
                  <a:cubicBezTo>
                    <a:pt x="1079" y="561"/>
                    <a:pt x="1028" y="653"/>
                    <a:pt x="911" y="686"/>
                  </a:cubicBezTo>
                  <a:cubicBezTo>
                    <a:pt x="928" y="552"/>
                    <a:pt x="1012" y="419"/>
                    <a:pt x="1246" y="419"/>
                  </a:cubicBezTo>
                  <a:cubicBezTo>
                    <a:pt x="1580" y="419"/>
                    <a:pt x="1664" y="193"/>
                    <a:pt x="1664" y="76"/>
                  </a:cubicBezTo>
                  <a:cubicBezTo>
                    <a:pt x="1664" y="34"/>
                    <a:pt x="1630" y="0"/>
                    <a:pt x="1597" y="0"/>
                  </a:cubicBezTo>
                  <a:cubicBezTo>
                    <a:pt x="1555" y="0"/>
                    <a:pt x="1530" y="34"/>
                    <a:pt x="1530" y="76"/>
                  </a:cubicBezTo>
                  <a:cubicBezTo>
                    <a:pt x="1530" y="84"/>
                    <a:pt x="1522" y="276"/>
                    <a:pt x="1246" y="276"/>
                  </a:cubicBezTo>
                  <a:cubicBezTo>
                    <a:pt x="870" y="276"/>
                    <a:pt x="786" y="535"/>
                    <a:pt x="769" y="686"/>
                  </a:cubicBezTo>
                  <a:cubicBezTo>
                    <a:pt x="644" y="661"/>
                    <a:pt x="594" y="561"/>
                    <a:pt x="435" y="561"/>
                  </a:cubicBezTo>
                  <a:cubicBezTo>
                    <a:pt x="268" y="561"/>
                    <a:pt x="0" y="887"/>
                    <a:pt x="0" y="1288"/>
                  </a:cubicBezTo>
                  <a:cubicBezTo>
                    <a:pt x="0" y="1489"/>
                    <a:pt x="100" y="1597"/>
                    <a:pt x="201" y="1597"/>
                  </a:cubicBezTo>
                  <a:cubicBezTo>
                    <a:pt x="418" y="1597"/>
                    <a:pt x="460" y="1255"/>
                    <a:pt x="836" y="1255"/>
                  </a:cubicBezTo>
                  <a:cubicBezTo>
                    <a:pt x="1204" y="1255"/>
                    <a:pt x="1246" y="1597"/>
                    <a:pt x="1463" y="1597"/>
                  </a:cubicBezTo>
                  <a:cubicBezTo>
                    <a:pt x="1564" y="1597"/>
                    <a:pt x="1664" y="1497"/>
                    <a:pt x="1664" y="1288"/>
                  </a:cubicBezTo>
                  <a:cubicBezTo>
                    <a:pt x="1664" y="887"/>
                    <a:pt x="1405" y="561"/>
                    <a:pt x="1229" y="561"/>
                  </a:cubicBezTo>
                  <a:close/>
                  <a:moveTo>
                    <a:pt x="1246" y="811"/>
                  </a:moveTo>
                  <a:cubicBezTo>
                    <a:pt x="1296" y="811"/>
                    <a:pt x="1338" y="853"/>
                    <a:pt x="1338" y="903"/>
                  </a:cubicBezTo>
                  <a:cubicBezTo>
                    <a:pt x="1338" y="954"/>
                    <a:pt x="1296" y="995"/>
                    <a:pt x="1246" y="995"/>
                  </a:cubicBezTo>
                  <a:cubicBezTo>
                    <a:pt x="1204" y="995"/>
                    <a:pt x="1162" y="954"/>
                    <a:pt x="1162" y="903"/>
                  </a:cubicBezTo>
                  <a:cubicBezTo>
                    <a:pt x="1162" y="853"/>
                    <a:pt x="1204" y="811"/>
                    <a:pt x="1246" y="811"/>
                  </a:cubicBezTo>
                  <a:close/>
                  <a:moveTo>
                    <a:pt x="627" y="1112"/>
                  </a:moveTo>
                  <a:cubicBezTo>
                    <a:pt x="485" y="1112"/>
                    <a:pt x="485" y="1112"/>
                    <a:pt x="485" y="1112"/>
                  </a:cubicBezTo>
                  <a:cubicBezTo>
                    <a:pt x="485" y="1255"/>
                    <a:pt x="485" y="1255"/>
                    <a:pt x="485" y="1255"/>
                  </a:cubicBezTo>
                  <a:cubicBezTo>
                    <a:pt x="351" y="1255"/>
                    <a:pt x="351" y="1255"/>
                    <a:pt x="351" y="1255"/>
                  </a:cubicBezTo>
                  <a:cubicBezTo>
                    <a:pt x="351" y="1112"/>
                    <a:pt x="351" y="1112"/>
                    <a:pt x="351" y="1112"/>
                  </a:cubicBezTo>
                  <a:cubicBezTo>
                    <a:pt x="209" y="1112"/>
                    <a:pt x="209" y="1112"/>
                    <a:pt x="209" y="1112"/>
                  </a:cubicBezTo>
                  <a:cubicBezTo>
                    <a:pt x="209" y="970"/>
                    <a:pt x="209" y="970"/>
                    <a:pt x="209" y="970"/>
                  </a:cubicBezTo>
                  <a:cubicBezTo>
                    <a:pt x="351" y="970"/>
                    <a:pt x="351" y="970"/>
                    <a:pt x="351" y="970"/>
                  </a:cubicBezTo>
                  <a:cubicBezTo>
                    <a:pt x="351" y="836"/>
                    <a:pt x="351" y="836"/>
                    <a:pt x="351" y="836"/>
                  </a:cubicBezTo>
                  <a:cubicBezTo>
                    <a:pt x="485" y="836"/>
                    <a:pt x="485" y="836"/>
                    <a:pt x="485" y="836"/>
                  </a:cubicBezTo>
                  <a:cubicBezTo>
                    <a:pt x="485" y="970"/>
                    <a:pt x="485" y="970"/>
                    <a:pt x="485" y="970"/>
                  </a:cubicBezTo>
                  <a:cubicBezTo>
                    <a:pt x="627" y="970"/>
                    <a:pt x="627" y="970"/>
                    <a:pt x="627" y="970"/>
                  </a:cubicBezTo>
                  <a:lnTo>
                    <a:pt x="627" y="1112"/>
                  </a:lnTo>
                  <a:close/>
                  <a:moveTo>
                    <a:pt x="1020" y="1045"/>
                  </a:moveTo>
                  <a:cubicBezTo>
                    <a:pt x="1020" y="995"/>
                    <a:pt x="1062" y="954"/>
                    <a:pt x="1112" y="954"/>
                  </a:cubicBezTo>
                  <a:cubicBezTo>
                    <a:pt x="1162" y="954"/>
                    <a:pt x="1204" y="995"/>
                    <a:pt x="1204" y="1045"/>
                  </a:cubicBezTo>
                  <a:cubicBezTo>
                    <a:pt x="1204" y="1087"/>
                    <a:pt x="1162" y="1129"/>
                    <a:pt x="1112" y="1129"/>
                  </a:cubicBezTo>
                  <a:cubicBezTo>
                    <a:pt x="1062" y="1129"/>
                    <a:pt x="1020" y="1087"/>
                    <a:pt x="1020" y="1045"/>
                  </a:cubicBezTo>
                  <a:close/>
                  <a:moveTo>
                    <a:pt x="1246" y="1271"/>
                  </a:moveTo>
                  <a:cubicBezTo>
                    <a:pt x="1204" y="1271"/>
                    <a:pt x="1162" y="1229"/>
                    <a:pt x="1162" y="1179"/>
                  </a:cubicBezTo>
                  <a:cubicBezTo>
                    <a:pt x="1162" y="1129"/>
                    <a:pt x="1204" y="1087"/>
                    <a:pt x="1246" y="1087"/>
                  </a:cubicBezTo>
                  <a:cubicBezTo>
                    <a:pt x="1296" y="1087"/>
                    <a:pt x="1338" y="1129"/>
                    <a:pt x="1338" y="1179"/>
                  </a:cubicBezTo>
                  <a:cubicBezTo>
                    <a:pt x="1338" y="1229"/>
                    <a:pt x="1296" y="1271"/>
                    <a:pt x="1246" y="1271"/>
                  </a:cubicBezTo>
                  <a:close/>
                  <a:moveTo>
                    <a:pt x="1480" y="1045"/>
                  </a:moveTo>
                  <a:cubicBezTo>
                    <a:pt x="1480" y="1087"/>
                    <a:pt x="1438" y="1129"/>
                    <a:pt x="1388" y="1129"/>
                  </a:cubicBezTo>
                  <a:cubicBezTo>
                    <a:pt x="1338" y="1129"/>
                    <a:pt x="1296" y="1087"/>
                    <a:pt x="1296" y="1045"/>
                  </a:cubicBezTo>
                  <a:cubicBezTo>
                    <a:pt x="1296" y="995"/>
                    <a:pt x="1338" y="954"/>
                    <a:pt x="1388" y="954"/>
                  </a:cubicBezTo>
                  <a:cubicBezTo>
                    <a:pt x="1438" y="954"/>
                    <a:pt x="1480" y="995"/>
                    <a:pt x="1480" y="1045"/>
                  </a:cubicBezTo>
                  <a:close/>
                  <a:moveTo>
                    <a:pt x="1480" y="1045"/>
                  </a:moveTo>
                  <a:lnTo>
                    <a:pt x="1480" y="1045"/>
                  </a:lnTo>
                  <a:close/>
                </a:path>
              </a:pathLst>
            </a:custGeom>
            <a:solidFill>
              <a:schemeClr val="bg1"/>
            </a:solidFill>
            <a:ln>
              <a:noFill/>
            </a:ln>
            <a:effectLst/>
          </p:spPr>
          <p:txBody>
            <a:bodyPr anchor="ctr"/>
            <a:lstStyle/>
            <a:p>
              <a:pPr algn="ctr"/>
              <a:endParaRPr>
                <a:solidFill>
                  <a:schemeClr val="bg1">
                    <a:lumMod val="50000"/>
                  </a:schemeClr>
                </a:solidFill>
                <a:latin typeface="微软雅黑" panose="020B0503020204020204" pitchFamily="34" charset="-122"/>
                <a:ea typeface="微软雅黑" panose="020B0503020204020204" pitchFamily="34" charset="-122"/>
              </a:endParaRPr>
            </a:p>
          </p:txBody>
        </p:sp>
        <p:sp>
          <p:nvSpPr>
            <p:cNvPr id="17" name="Freeform: Shape 50"/>
            <p:cNvSpPr/>
            <p:nvPr/>
          </p:nvSpPr>
          <p:spPr bwMode="auto">
            <a:xfrm>
              <a:off x="5103119" y="2507320"/>
              <a:ext cx="2379811" cy="1705056"/>
            </a:xfrm>
            <a:custGeom>
              <a:avLst/>
              <a:gdLst>
                <a:gd name="T0" fmla="*/ 1413 w 1454"/>
                <a:gd name="T1" fmla="*/ 410 h 1042"/>
                <a:gd name="T2" fmla="*/ 1224 w 1454"/>
                <a:gd name="T3" fmla="*/ 327 h 1042"/>
                <a:gd name="T4" fmla="*/ 1197 w 1454"/>
                <a:gd name="T5" fmla="*/ 328 h 1042"/>
                <a:gd name="T6" fmla="*/ 1119 w 1454"/>
                <a:gd name="T7" fmla="*/ 150 h 1042"/>
                <a:gd name="T8" fmla="*/ 984 w 1454"/>
                <a:gd name="T9" fmla="*/ 101 h 1042"/>
                <a:gd name="T10" fmla="*/ 875 w 1454"/>
                <a:gd name="T11" fmla="*/ 122 h 1042"/>
                <a:gd name="T12" fmla="*/ 641 w 1454"/>
                <a:gd name="T13" fmla="*/ 0 h 1042"/>
                <a:gd name="T14" fmla="*/ 627 w 1454"/>
                <a:gd name="T15" fmla="*/ 0 h 1042"/>
                <a:gd name="T16" fmla="*/ 386 w 1454"/>
                <a:gd name="T17" fmla="*/ 202 h 1042"/>
                <a:gd name="T18" fmla="*/ 343 w 1454"/>
                <a:gd name="T19" fmla="*/ 198 h 1042"/>
                <a:gd name="T20" fmla="*/ 205 w 1454"/>
                <a:gd name="T21" fmla="*/ 300 h 1042"/>
                <a:gd name="T22" fmla="*/ 188 w 1454"/>
                <a:gd name="T23" fmla="*/ 299 h 1042"/>
                <a:gd name="T24" fmla="*/ 42 w 1454"/>
                <a:gd name="T25" fmla="*/ 393 h 1042"/>
                <a:gd name="T26" fmla="*/ 37 w 1454"/>
                <a:gd name="T27" fmla="*/ 610 h 1042"/>
                <a:gd name="T28" fmla="*/ 240 w 1454"/>
                <a:gd name="T29" fmla="*/ 721 h 1042"/>
                <a:gd name="T30" fmla="*/ 317 w 1454"/>
                <a:gd name="T31" fmla="*/ 712 h 1042"/>
                <a:gd name="T32" fmla="*/ 453 w 1454"/>
                <a:gd name="T33" fmla="*/ 841 h 1042"/>
                <a:gd name="T34" fmla="*/ 489 w 1454"/>
                <a:gd name="T35" fmla="*/ 844 h 1042"/>
                <a:gd name="T36" fmla="*/ 644 w 1454"/>
                <a:gd name="T37" fmla="*/ 770 h 1042"/>
                <a:gd name="T38" fmla="*/ 791 w 1454"/>
                <a:gd name="T39" fmla="*/ 873 h 1042"/>
                <a:gd name="T40" fmla="*/ 673 w 1454"/>
                <a:gd name="T41" fmla="*/ 1042 h 1042"/>
                <a:gd name="T42" fmla="*/ 1099 w 1454"/>
                <a:gd name="T43" fmla="*/ 761 h 1042"/>
                <a:gd name="T44" fmla="*/ 1102 w 1454"/>
                <a:gd name="T45" fmla="*/ 757 h 1042"/>
                <a:gd name="T46" fmla="*/ 1162 w 1454"/>
                <a:gd name="T47" fmla="*/ 766 h 1042"/>
                <a:gd name="T48" fmla="*/ 1285 w 1454"/>
                <a:gd name="T49" fmla="*/ 700 h 1042"/>
                <a:gd name="T50" fmla="*/ 1420 w 1454"/>
                <a:gd name="T51" fmla="*/ 601 h 1042"/>
                <a:gd name="T52" fmla="*/ 1413 w 1454"/>
                <a:gd name="T53" fmla="*/ 410 h 10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454" h="1042">
                  <a:moveTo>
                    <a:pt x="1413" y="410"/>
                  </a:moveTo>
                  <a:cubicBezTo>
                    <a:pt x="1359" y="338"/>
                    <a:pt x="1272" y="327"/>
                    <a:pt x="1224" y="327"/>
                  </a:cubicBezTo>
                  <a:cubicBezTo>
                    <a:pt x="1214" y="327"/>
                    <a:pt x="1204" y="328"/>
                    <a:pt x="1197" y="328"/>
                  </a:cubicBezTo>
                  <a:cubicBezTo>
                    <a:pt x="1201" y="297"/>
                    <a:pt x="1200" y="224"/>
                    <a:pt x="1119" y="150"/>
                  </a:cubicBezTo>
                  <a:cubicBezTo>
                    <a:pt x="1082" y="117"/>
                    <a:pt x="1037" y="101"/>
                    <a:pt x="984" y="101"/>
                  </a:cubicBezTo>
                  <a:cubicBezTo>
                    <a:pt x="935" y="101"/>
                    <a:pt x="893" y="115"/>
                    <a:pt x="875" y="122"/>
                  </a:cubicBezTo>
                  <a:cubicBezTo>
                    <a:pt x="859" y="91"/>
                    <a:pt x="799" y="0"/>
                    <a:pt x="641" y="0"/>
                  </a:cubicBezTo>
                  <a:cubicBezTo>
                    <a:pt x="637" y="0"/>
                    <a:pt x="632" y="0"/>
                    <a:pt x="627" y="0"/>
                  </a:cubicBezTo>
                  <a:cubicBezTo>
                    <a:pt x="437" y="6"/>
                    <a:pt x="395" y="158"/>
                    <a:pt x="386" y="202"/>
                  </a:cubicBezTo>
                  <a:cubicBezTo>
                    <a:pt x="371" y="199"/>
                    <a:pt x="357" y="198"/>
                    <a:pt x="343" y="198"/>
                  </a:cubicBezTo>
                  <a:cubicBezTo>
                    <a:pt x="246" y="198"/>
                    <a:pt x="214" y="273"/>
                    <a:pt x="205" y="300"/>
                  </a:cubicBezTo>
                  <a:cubicBezTo>
                    <a:pt x="200" y="300"/>
                    <a:pt x="194" y="299"/>
                    <a:pt x="188" y="299"/>
                  </a:cubicBezTo>
                  <a:cubicBezTo>
                    <a:pt x="132" y="299"/>
                    <a:pt x="76" y="335"/>
                    <a:pt x="42" y="393"/>
                  </a:cubicBezTo>
                  <a:cubicBezTo>
                    <a:pt x="2" y="461"/>
                    <a:pt x="0" y="542"/>
                    <a:pt x="37" y="610"/>
                  </a:cubicBezTo>
                  <a:cubicBezTo>
                    <a:pt x="88" y="702"/>
                    <a:pt x="175" y="721"/>
                    <a:pt x="240" y="721"/>
                  </a:cubicBezTo>
                  <a:cubicBezTo>
                    <a:pt x="274" y="721"/>
                    <a:pt x="302" y="716"/>
                    <a:pt x="317" y="712"/>
                  </a:cubicBezTo>
                  <a:cubicBezTo>
                    <a:pt x="322" y="744"/>
                    <a:pt x="347" y="823"/>
                    <a:pt x="453" y="841"/>
                  </a:cubicBezTo>
                  <a:cubicBezTo>
                    <a:pt x="465" y="843"/>
                    <a:pt x="477" y="844"/>
                    <a:pt x="489" y="844"/>
                  </a:cubicBezTo>
                  <a:cubicBezTo>
                    <a:pt x="568" y="844"/>
                    <a:pt x="621" y="797"/>
                    <a:pt x="644" y="770"/>
                  </a:cubicBezTo>
                  <a:cubicBezTo>
                    <a:pt x="655" y="799"/>
                    <a:pt x="689" y="847"/>
                    <a:pt x="791" y="873"/>
                  </a:cubicBezTo>
                  <a:cubicBezTo>
                    <a:pt x="778" y="928"/>
                    <a:pt x="746" y="1003"/>
                    <a:pt x="673" y="1042"/>
                  </a:cubicBezTo>
                  <a:cubicBezTo>
                    <a:pt x="673" y="1042"/>
                    <a:pt x="966" y="1042"/>
                    <a:pt x="1099" y="761"/>
                  </a:cubicBezTo>
                  <a:cubicBezTo>
                    <a:pt x="1100" y="760"/>
                    <a:pt x="1101" y="758"/>
                    <a:pt x="1102" y="757"/>
                  </a:cubicBezTo>
                  <a:cubicBezTo>
                    <a:pt x="1123" y="763"/>
                    <a:pt x="1143" y="766"/>
                    <a:pt x="1162" y="766"/>
                  </a:cubicBezTo>
                  <a:cubicBezTo>
                    <a:pt x="1238" y="766"/>
                    <a:pt x="1274" y="717"/>
                    <a:pt x="1285" y="700"/>
                  </a:cubicBezTo>
                  <a:cubicBezTo>
                    <a:pt x="1339" y="699"/>
                    <a:pt x="1390" y="661"/>
                    <a:pt x="1420" y="601"/>
                  </a:cubicBezTo>
                  <a:cubicBezTo>
                    <a:pt x="1454" y="534"/>
                    <a:pt x="1451" y="461"/>
                    <a:pt x="1413" y="410"/>
                  </a:cubicBezTo>
                </a:path>
              </a:pathLst>
            </a:custGeom>
            <a:solidFill>
              <a:schemeClr val="tx2"/>
            </a:solidFill>
            <a:ln>
              <a:noFill/>
            </a:ln>
          </p:spPr>
          <p:txBody>
            <a:bodyPr anchor="ctr"/>
            <a:lstStyle/>
            <a:p>
              <a:pPr algn="ctr"/>
              <a:endParaRPr>
                <a:solidFill>
                  <a:schemeClr val="bg1">
                    <a:lumMod val="50000"/>
                  </a:schemeClr>
                </a:solidFill>
                <a:latin typeface="微软雅黑" panose="020B0503020204020204" pitchFamily="34" charset="-122"/>
                <a:ea typeface="微软雅黑" panose="020B0503020204020204" pitchFamily="34" charset="-122"/>
              </a:endParaRPr>
            </a:p>
          </p:txBody>
        </p:sp>
        <p:sp>
          <p:nvSpPr>
            <p:cNvPr id="18" name="Freeform: Shape 51"/>
            <p:cNvSpPr/>
            <p:nvPr/>
          </p:nvSpPr>
          <p:spPr bwMode="auto">
            <a:xfrm>
              <a:off x="5229820" y="2617321"/>
              <a:ext cx="2127393" cy="1459512"/>
            </a:xfrm>
            <a:custGeom>
              <a:avLst/>
              <a:gdLst>
                <a:gd name="T0" fmla="*/ 1263 w 1300"/>
                <a:gd name="T1" fmla="*/ 334 h 892"/>
                <a:gd name="T2" fmla="*/ 1095 w 1300"/>
                <a:gd name="T3" fmla="*/ 267 h 892"/>
                <a:gd name="T4" fmla="*/ 1070 w 1300"/>
                <a:gd name="T5" fmla="*/ 268 h 892"/>
                <a:gd name="T6" fmla="*/ 1000 w 1300"/>
                <a:gd name="T7" fmla="*/ 123 h 892"/>
                <a:gd name="T8" fmla="*/ 880 w 1300"/>
                <a:gd name="T9" fmla="*/ 82 h 892"/>
                <a:gd name="T10" fmla="*/ 782 w 1300"/>
                <a:gd name="T11" fmla="*/ 100 h 892"/>
                <a:gd name="T12" fmla="*/ 573 w 1300"/>
                <a:gd name="T13" fmla="*/ 0 h 892"/>
                <a:gd name="T14" fmla="*/ 561 w 1300"/>
                <a:gd name="T15" fmla="*/ 1 h 892"/>
                <a:gd name="T16" fmla="*/ 346 w 1300"/>
                <a:gd name="T17" fmla="*/ 165 h 892"/>
                <a:gd name="T18" fmla="*/ 307 w 1300"/>
                <a:gd name="T19" fmla="*/ 161 h 892"/>
                <a:gd name="T20" fmla="*/ 183 w 1300"/>
                <a:gd name="T21" fmla="*/ 245 h 892"/>
                <a:gd name="T22" fmla="*/ 168 w 1300"/>
                <a:gd name="T23" fmla="*/ 244 h 892"/>
                <a:gd name="T24" fmla="*/ 38 w 1300"/>
                <a:gd name="T25" fmla="*/ 320 h 892"/>
                <a:gd name="T26" fmla="*/ 33 w 1300"/>
                <a:gd name="T27" fmla="*/ 496 h 892"/>
                <a:gd name="T28" fmla="*/ 214 w 1300"/>
                <a:gd name="T29" fmla="*/ 587 h 892"/>
                <a:gd name="T30" fmla="*/ 283 w 1300"/>
                <a:gd name="T31" fmla="*/ 580 h 892"/>
                <a:gd name="T32" fmla="*/ 405 w 1300"/>
                <a:gd name="T33" fmla="*/ 685 h 892"/>
                <a:gd name="T34" fmla="*/ 437 w 1300"/>
                <a:gd name="T35" fmla="*/ 687 h 892"/>
                <a:gd name="T36" fmla="*/ 576 w 1300"/>
                <a:gd name="T37" fmla="*/ 627 h 892"/>
                <a:gd name="T38" fmla="*/ 792 w 1300"/>
                <a:gd name="T39" fmla="*/ 752 h 892"/>
                <a:gd name="T40" fmla="*/ 702 w 1300"/>
                <a:gd name="T41" fmla="*/ 892 h 892"/>
                <a:gd name="T42" fmla="*/ 983 w 1300"/>
                <a:gd name="T43" fmla="*/ 619 h 892"/>
                <a:gd name="T44" fmla="*/ 985 w 1300"/>
                <a:gd name="T45" fmla="*/ 616 h 892"/>
                <a:gd name="T46" fmla="*/ 1039 w 1300"/>
                <a:gd name="T47" fmla="*/ 623 h 892"/>
                <a:gd name="T48" fmla="*/ 1149 w 1300"/>
                <a:gd name="T49" fmla="*/ 570 h 892"/>
                <a:gd name="T50" fmla="*/ 1270 w 1300"/>
                <a:gd name="T51" fmla="*/ 489 h 892"/>
                <a:gd name="T52" fmla="*/ 1263 w 1300"/>
                <a:gd name="T53" fmla="*/ 334 h 8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300" h="892">
                  <a:moveTo>
                    <a:pt x="1263" y="334"/>
                  </a:moveTo>
                  <a:cubicBezTo>
                    <a:pt x="1215" y="275"/>
                    <a:pt x="1137" y="267"/>
                    <a:pt x="1095" y="267"/>
                  </a:cubicBezTo>
                  <a:cubicBezTo>
                    <a:pt x="1085" y="267"/>
                    <a:pt x="1077" y="267"/>
                    <a:pt x="1070" y="268"/>
                  </a:cubicBezTo>
                  <a:cubicBezTo>
                    <a:pt x="1074" y="242"/>
                    <a:pt x="1073" y="183"/>
                    <a:pt x="1000" y="123"/>
                  </a:cubicBezTo>
                  <a:cubicBezTo>
                    <a:pt x="968" y="96"/>
                    <a:pt x="927" y="82"/>
                    <a:pt x="880" y="82"/>
                  </a:cubicBezTo>
                  <a:cubicBezTo>
                    <a:pt x="836" y="82"/>
                    <a:pt x="799" y="94"/>
                    <a:pt x="782" y="100"/>
                  </a:cubicBezTo>
                  <a:cubicBezTo>
                    <a:pt x="768" y="75"/>
                    <a:pt x="714" y="0"/>
                    <a:pt x="573" y="0"/>
                  </a:cubicBezTo>
                  <a:cubicBezTo>
                    <a:pt x="569" y="0"/>
                    <a:pt x="565" y="0"/>
                    <a:pt x="561" y="1"/>
                  </a:cubicBezTo>
                  <a:cubicBezTo>
                    <a:pt x="391" y="6"/>
                    <a:pt x="353" y="129"/>
                    <a:pt x="346" y="165"/>
                  </a:cubicBezTo>
                  <a:cubicBezTo>
                    <a:pt x="332" y="162"/>
                    <a:pt x="319" y="161"/>
                    <a:pt x="307" y="161"/>
                  </a:cubicBezTo>
                  <a:cubicBezTo>
                    <a:pt x="220" y="161"/>
                    <a:pt x="191" y="222"/>
                    <a:pt x="183" y="245"/>
                  </a:cubicBezTo>
                  <a:cubicBezTo>
                    <a:pt x="178" y="244"/>
                    <a:pt x="173" y="244"/>
                    <a:pt x="168" y="244"/>
                  </a:cubicBezTo>
                  <a:cubicBezTo>
                    <a:pt x="118" y="244"/>
                    <a:pt x="68" y="273"/>
                    <a:pt x="38" y="320"/>
                  </a:cubicBezTo>
                  <a:cubicBezTo>
                    <a:pt x="2" y="376"/>
                    <a:pt x="0" y="442"/>
                    <a:pt x="33" y="496"/>
                  </a:cubicBezTo>
                  <a:cubicBezTo>
                    <a:pt x="78" y="571"/>
                    <a:pt x="157" y="587"/>
                    <a:pt x="214" y="587"/>
                  </a:cubicBezTo>
                  <a:cubicBezTo>
                    <a:pt x="245" y="587"/>
                    <a:pt x="270" y="582"/>
                    <a:pt x="283" y="580"/>
                  </a:cubicBezTo>
                  <a:cubicBezTo>
                    <a:pt x="288" y="605"/>
                    <a:pt x="310" y="669"/>
                    <a:pt x="405" y="685"/>
                  </a:cubicBezTo>
                  <a:cubicBezTo>
                    <a:pt x="416" y="686"/>
                    <a:pt x="426" y="687"/>
                    <a:pt x="437" y="687"/>
                  </a:cubicBezTo>
                  <a:cubicBezTo>
                    <a:pt x="508" y="687"/>
                    <a:pt x="555" y="649"/>
                    <a:pt x="576" y="627"/>
                  </a:cubicBezTo>
                  <a:cubicBezTo>
                    <a:pt x="586" y="650"/>
                    <a:pt x="654" y="737"/>
                    <a:pt x="792" y="752"/>
                  </a:cubicBezTo>
                  <a:cubicBezTo>
                    <a:pt x="780" y="798"/>
                    <a:pt x="763" y="849"/>
                    <a:pt x="702" y="892"/>
                  </a:cubicBezTo>
                  <a:cubicBezTo>
                    <a:pt x="702" y="892"/>
                    <a:pt x="864" y="847"/>
                    <a:pt x="983" y="619"/>
                  </a:cubicBezTo>
                  <a:cubicBezTo>
                    <a:pt x="984" y="618"/>
                    <a:pt x="984" y="617"/>
                    <a:pt x="985" y="616"/>
                  </a:cubicBezTo>
                  <a:cubicBezTo>
                    <a:pt x="1004" y="621"/>
                    <a:pt x="1022" y="623"/>
                    <a:pt x="1039" y="623"/>
                  </a:cubicBezTo>
                  <a:cubicBezTo>
                    <a:pt x="1107" y="623"/>
                    <a:pt x="1139" y="584"/>
                    <a:pt x="1149" y="570"/>
                  </a:cubicBezTo>
                  <a:cubicBezTo>
                    <a:pt x="1197" y="569"/>
                    <a:pt x="1243" y="538"/>
                    <a:pt x="1270" y="489"/>
                  </a:cubicBezTo>
                  <a:cubicBezTo>
                    <a:pt x="1300" y="435"/>
                    <a:pt x="1297" y="375"/>
                    <a:pt x="1263" y="334"/>
                  </a:cubicBezTo>
                </a:path>
              </a:pathLst>
            </a:custGeom>
            <a:solidFill>
              <a:schemeClr val="bg1"/>
            </a:solidFill>
            <a:ln>
              <a:noFill/>
            </a:ln>
          </p:spPr>
          <p:txBody>
            <a:bodyPr vert="horz" wrap="none" lIns="91440" tIns="45720" rIns="91440" bIns="576000" anchor="b" anchorCtr="1" compatLnSpc="1">
              <a:normAutofit/>
            </a:bodyPr>
            <a:lstStyle/>
            <a:p>
              <a:pPr algn="ctr"/>
              <a:endParaRPr lang="zh-CN" altLang="en-US" b="1" dirty="0">
                <a:solidFill>
                  <a:schemeClr val="bg1">
                    <a:lumMod val="50000"/>
                  </a:schemeClr>
                </a:solidFill>
                <a:latin typeface="微软雅黑" panose="020B0503020204020204" pitchFamily="34" charset="-122"/>
                <a:ea typeface="微软雅黑" panose="020B0503020204020204" pitchFamily="34" charset="-122"/>
              </a:endParaRPr>
            </a:p>
          </p:txBody>
        </p:sp>
        <p:grpSp>
          <p:nvGrpSpPr>
            <p:cNvPr id="19" name="Group 53"/>
            <p:cNvGrpSpPr/>
            <p:nvPr/>
          </p:nvGrpSpPr>
          <p:grpSpPr>
            <a:xfrm>
              <a:off x="5989939" y="2778224"/>
              <a:ext cx="460732" cy="441532"/>
              <a:chOff x="1168379" y="3486162"/>
              <a:chExt cx="381000" cy="365126"/>
            </a:xfrm>
            <a:solidFill>
              <a:schemeClr val="tx2"/>
            </a:solidFill>
          </p:grpSpPr>
          <p:sp>
            <p:nvSpPr>
              <p:cNvPr id="50" name="Freeform: Shape 54"/>
              <p:cNvSpPr/>
              <p:nvPr/>
            </p:nvSpPr>
            <p:spPr bwMode="auto">
              <a:xfrm>
                <a:off x="1223942" y="3643325"/>
                <a:ext cx="146050" cy="207963"/>
              </a:xfrm>
              <a:custGeom>
                <a:avLst/>
                <a:gdLst/>
                <a:ahLst/>
                <a:cxnLst>
                  <a:cxn ang="0">
                    <a:pos x="125" y="101"/>
                  </a:cxn>
                  <a:cxn ang="0">
                    <a:pos x="125" y="231"/>
                  </a:cxn>
                  <a:cxn ang="0">
                    <a:pos x="125" y="231"/>
                  </a:cxn>
                  <a:cxn ang="0">
                    <a:pos x="124" y="237"/>
                  </a:cxn>
                  <a:cxn ang="0">
                    <a:pos x="122" y="243"/>
                  </a:cxn>
                  <a:cxn ang="0">
                    <a:pos x="119" y="248"/>
                  </a:cxn>
                  <a:cxn ang="0">
                    <a:pos x="115" y="253"/>
                  </a:cxn>
                  <a:cxn ang="0">
                    <a:pos x="110" y="257"/>
                  </a:cxn>
                  <a:cxn ang="0">
                    <a:pos x="105" y="260"/>
                  </a:cxn>
                  <a:cxn ang="0">
                    <a:pos x="99" y="262"/>
                  </a:cxn>
                  <a:cxn ang="0">
                    <a:pos x="93" y="263"/>
                  </a:cxn>
                  <a:cxn ang="0">
                    <a:pos x="93" y="263"/>
                  </a:cxn>
                  <a:cxn ang="0">
                    <a:pos x="93" y="263"/>
                  </a:cxn>
                  <a:cxn ang="0">
                    <a:pos x="87" y="262"/>
                  </a:cxn>
                  <a:cxn ang="0">
                    <a:pos x="80" y="260"/>
                  </a:cxn>
                  <a:cxn ang="0">
                    <a:pos x="74" y="257"/>
                  </a:cxn>
                  <a:cxn ang="0">
                    <a:pos x="69" y="253"/>
                  </a:cxn>
                  <a:cxn ang="0">
                    <a:pos x="66" y="248"/>
                  </a:cxn>
                  <a:cxn ang="0">
                    <a:pos x="63" y="243"/>
                  </a:cxn>
                  <a:cxn ang="0">
                    <a:pos x="61" y="237"/>
                  </a:cxn>
                  <a:cxn ang="0">
                    <a:pos x="61" y="231"/>
                  </a:cxn>
                  <a:cxn ang="0">
                    <a:pos x="61" y="101"/>
                  </a:cxn>
                  <a:cxn ang="0">
                    <a:pos x="16" y="101"/>
                  </a:cxn>
                  <a:cxn ang="0">
                    <a:pos x="16" y="101"/>
                  </a:cxn>
                  <a:cxn ang="0">
                    <a:pos x="10" y="100"/>
                  </a:cxn>
                  <a:cxn ang="0">
                    <a:pos x="5" y="99"/>
                  </a:cxn>
                  <a:cxn ang="0">
                    <a:pos x="1" y="95"/>
                  </a:cxn>
                  <a:cxn ang="0">
                    <a:pos x="0" y="91"/>
                  </a:cxn>
                  <a:cxn ang="0">
                    <a:pos x="0" y="87"/>
                  </a:cxn>
                  <a:cxn ang="0">
                    <a:pos x="0" y="82"/>
                  </a:cxn>
                  <a:cxn ang="0">
                    <a:pos x="3" y="77"/>
                  </a:cxn>
                  <a:cxn ang="0">
                    <a:pos x="7" y="73"/>
                  </a:cxn>
                  <a:cxn ang="0">
                    <a:pos x="69" y="11"/>
                  </a:cxn>
                  <a:cxn ang="0">
                    <a:pos x="69" y="11"/>
                  </a:cxn>
                  <a:cxn ang="0">
                    <a:pos x="75" y="6"/>
                  </a:cxn>
                  <a:cxn ang="0">
                    <a:pos x="80" y="2"/>
                  </a:cxn>
                  <a:cxn ang="0">
                    <a:pos x="87" y="0"/>
                  </a:cxn>
                  <a:cxn ang="0">
                    <a:pos x="93" y="0"/>
                  </a:cxn>
                  <a:cxn ang="0">
                    <a:pos x="98" y="0"/>
                  </a:cxn>
                  <a:cxn ang="0">
                    <a:pos x="104" y="2"/>
                  </a:cxn>
                  <a:cxn ang="0">
                    <a:pos x="110" y="6"/>
                  </a:cxn>
                  <a:cxn ang="0">
                    <a:pos x="115" y="11"/>
                  </a:cxn>
                  <a:cxn ang="0">
                    <a:pos x="178" y="73"/>
                  </a:cxn>
                  <a:cxn ang="0">
                    <a:pos x="178" y="73"/>
                  </a:cxn>
                  <a:cxn ang="0">
                    <a:pos x="182" y="77"/>
                  </a:cxn>
                  <a:cxn ang="0">
                    <a:pos x="184" y="82"/>
                  </a:cxn>
                  <a:cxn ang="0">
                    <a:pos x="184" y="86"/>
                  </a:cxn>
                  <a:cxn ang="0">
                    <a:pos x="184" y="91"/>
                  </a:cxn>
                  <a:cxn ang="0">
                    <a:pos x="182" y="95"/>
                  </a:cxn>
                  <a:cxn ang="0">
                    <a:pos x="178" y="97"/>
                  </a:cxn>
                  <a:cxn ang="0">
                    <a:pos x="173" y="100"/>
                  </a:cxn>
                  <a:cxn ang="0">
                    <a:pos x="166" y="101"/>
                  </a:cxn>
                  <a:cxn ang="0">
                    <a:pos x="125" y="101"/>
                  </a:cxn>
                </a:cxnLst>
                <a:rect l="0" t="0" r="r" b="b"/>
                <a:pathLst>
                  <a:path w="184" h="263">
                    <a:moveTo>
                      <a:pt x="125" y="101"/>
                    </a:moveTo>
                    <a:lnTo>
                      <a:pt x="125" y="231"/>
                    </a:lnTo>
                    <a:lnTo>
                      <a:pt x="125" y="231"/>
                    </a:lnTo>
                    <a:lnTo>
                      <a:pt x="124" y="237"/>
                    </a:lnTo>
                    <a:lnTo>
                      <a:pt x="122" y="243"/>
                    </a:lnTo>
                    <a:lnTo>
                      <a:pt x="119" y="248"/>
                    </a:lnTo>
                    <a:lnTo>
                      <a:pt x="115" y="253"/>
                    </a:lnTo>
                    <a:lnTo>
                      <a:pt x="110" y="257"/>
                    </a:lnTo>
                    <a:lnTo>
                      <a:pt x="105" y="260"/>
                    </a:lnTo>
                    <a:lnTo>
                      <a:pt x="99" y="262"/>
                    </a:lnTo>
                    <a:lnTo>
                      <a:pt x="93" y="263"/>
                    </a:lnTo>
                    <a:lnTo>
                      <a:pt x="93" y="263"/>
                    </a:lnTo>
                    <a:lnTo>
                      <a:pt x="93" y="263"/>
                    </a:lnTo>
                    <a:lnTo>
                      <a:pt x="87" y="262"/>
                    </a:lnTo>
                    <a:lnTo>
                      <a:pt x="80" y="260"/>
                    </a:lnTo>
                    <a:lnTo>
                      <a:pt x="74" y="257"/>
                    </a:lnTo>
                    <a:lnTo>
                      <a:pt x="69" y="253"/>
                    </a:lnTo>
                    <a:lnTo>
                      <a:pt x="66" y="248"/>
                    </a:lnTo>
                    <a:lnTo>
                      <a:pt x="63" y="243"/>
                    </a:lnTo>
                    <a:lnTo>
                      <a:pt x="61" y="237"/>
                    </a:lnTo>
                    <a:lnTo>
                      <a:pt x="61" y="231"/>
                    </a:lnTo>
                    <a:lnTo>
                      <a:pt x="61" y="101"/>
                    </a:lnTo>
                    <a:lnTo>
                      <a:pt x="16" y="101"/>
                    </a:lnTo>
                    <a:lnTo>
                      <a:pt x="16" y="101"/>
                    </a:lnTo>
                    <a:lnTo>
                      <a:pt x="10" y="100"/>
                    </a:lnTo>
                    <a:lnTo>
                      <a:pt x="5" y="99"/>
                    </a:lnTo>
                    <a:lnTo>
                      <a:pt x="1" y="95"/>
                    </a:lnTo>
                    <a:lnTo>
                      <a:pt x="0" y="91"/>
                    </a:lnTo>
                    <a:lnTo>
                      <a:pt x="0" y="87"/>
                    </a:lnTo>
                    <a:lnTo>
                      <a:pt x="0" y="82"/>
                    </a:lnTo>
                    <a:lnTo>
                      <a:pt x="3" y="77"/>
                    </a:lnTo>
                    <a:lnTo>
                      <a:pt x="7" y="73"/>
                    </a:lnTo>
                    <a:lnTo>
                      <a:pt x="69" y="11"/>
                    </a:lnTo>
                    <a:lnTo>
                      <a:pt x="69" y="11"/>
                    </a:lnTo>
                    <a:lnTo>
                      <a:pt x="75" y="6"/>
                    </a:lnTo>
                    <a:lnTo>
                      <a:pt x="80" y="2"/>
                    </a:lnTo>
                    <a:lnTo>
                      <a:pt x="87" y="0"/>
                    </a:lnTo>
                    <a:lnTo>
                      <a:pt x="93" y="0"/>
                    </a:lnTo>
                    <a:lnTo>
                      <a:pt x="98" y="0"/>
                    </a:lnTo>
                    <a:lnTo>
                      <a:pt x="104" y="2"/>
                    </a:lnTo>
                    <a:lnTo>
                      <a:pt x="110" y="6"/>
                    </a:lnTo>
                    <a:lnTo>
                      <a:pt x="115" y="11"/>
                    </a:lnTo>
                    <a:lnTo>
                      <a:pt x="178" y="73"/>
                    </a:lnTo>
                    <a:lnTo>
                      <a:pt x="178" y="73"/>
                    </a:lnTo>
                    <a:lnTo>
                      <a:pt x="182" y="77"/>
                    </a:lnTo>
                    <a:lnTo>
                      <a:pt x="184" y="82"/>
                    </a:lnTo>
                    <a:lnTo>
                      <a:pt x="184" y="86"/>
                    </a:lnTo>
                    <a:lnTo>
                      <a:pt x="184" y="91"/>
                    </a:lnTo>
                    <a:lnTo>
                      <a:pt x="182" y="95"/>
                    </a:lnTo>
                    <a:lnTo>
                      <a:pt x="178" y="97"/>
                    </a:lnTo>
                    <a:lnTo>
                      <a:pt x="173" y="100"/>
                    </a:lnTo>
                    <a:lnTo>
                      <a:pt x="166" y="101"/>
                    </a:lnTo>
                    <a:lnTo>
                      <a:pt x="125" y="101"/>
                    </a:lnTo>
                    <a:close/>
                  </a:path>
                </a:pathLst>
              </a:custGeom>
              <a:grpFill/>
              <a:ln w="9525">
                <a:noFill/>
                <a:round/>
              </a:ln>
            </p:spPr>
            <p:txBody>
              <a:bodyPr anchor="ctr"/>
              <a:lstStyle/>
              <a:p>
                <a:pPr algn="ctr"/>
                <a:endParaRPr>
                  <a:solidFill>
                    <a:schemeClr val="bg1">
                      <a:lumMod val="50000"/>
                    </a:schemeClr>
                  </a:solidFill>
                  <a:latin typeface="微软雅黑" panose="020B0503020204020204" pitchFamily="34" charset="-122"/>
                  <a:ea typeface="微软雅黑" panose="020B0503020204020204" pitchFamily="34" charset="-122"/>
                </a:endParaRPr>
              </a:p>
            </p:txBody>
          </p:sp>
          <p:sp>
            <p:nvSpPr>
              <p:cNvPr id="51" name="Freeform: Shape 55"/>
              <p:cNvSpPr/>
              <p:nvPr/>
            </p:nvSpPr>
            <p:spPr bwMode="auto">
              <a:xfrm>
                <a:off x="1168379" y="3486162"/>
                <a:ext cx="381000" cy="266700"/>
              </a:xfrm>
              <a:custGeom>
                <a:avLst/>
                <a:gdLst/>
                <a:ahLst/>
                <a:cxnLst>
                  <a:cxn ang="0">
                    <a:pos x="392" y="125"/>
                  </a:cxn>
                  <a:cxn ang="0">
                    <a:pos x="420" y="136"/>
                  </a:cxn>
                  <a:cxn ang="0">
                    <a:pos x="445" y="153"/>
                  </a:cxn>
                  <a:cxn ang="0">
                    <a:pos x="463" y="175"/>
                  </a:cxn>
                  <a:cxn ang="0">
                    <a:pos x="476" y="200"/>
                  </a:cxn>
                  <a:cxn ang="0">
                    <a:pos x="480" y="227"/>
                  </a:cxn>
                  <a:cxn ang="0">
                    <a:pos x="480" y="237"/>
                  </a:cxn>
                  <a:cxn ang="0">
                    <a:pos x="472" y="264"/>
                  </a:cxn>
                  <a:cxn ang="0">
                    <a:pos x="457" y="289"/>
                  </a:cxn>
                  <a:cxn ang="0">
                    <a:pos x="435" y="310"/>
                  </a:cxn>
                  <a:cxn ang="0">
                    <a:pos x="408" y="325"/>
                  </a:cxn>
                  <a:cxn ang="0">
                    <a:pos x="376" y="334"/>
                  </a:cxn>
                  <a:cxn ang="0">
                    <a:pos x="376" y="220"/>
                  </a:cxn>
                  <a:cxn ang="0">
                    <a:pos x="362" y="195"/>
                  </a:cxn>
                  <a:cxn ang="0">
                    <a:pos x="347" y="185"/>
                  </a:cxn>
                  <a:cxn ang="0">
                    <a:pos x="329" y="182"/>
                  </a:cxn>
                  <a:cxn ang="0">
                    <a:pos x="301" y="190"/>
                  </a:cxn>
                  <a:cxn ang="0">
                    <a:pos x="288" y="203"/>
                  </a:cxn>
                  <a:cxn ang="0">
                    <a:pos x="280" y="230"/>
                  </a:cxn>
                  <a:cxn ang="0">
                    <a:pos x="210" y="315"/>
                  </a:cxn>
                  <a:cxn ang="0">
                    <a:pos x="246" y="313"/>
                  </a:cxn>
                  <a:cxn ang="0">
                    <a:pos x="259" y="306"/>
                  </a:cxn>
                  <a:cxn ang="0">
                    <a:pos x="268" y="295"/>
                  </a:cxn>
                  <a:cxn ang="0">
                    <a:pos x="268" y="277"/>
                  </a:cxn>
                  <a:cxn ang="0">
                    <a:pos x="258" y="259"/>
                  </a:cxn>
                  <a:cxn ang="0">
                    <a:pos x="188" y="190"/>
                  </a:cxn>
                  <a:cxn ang="0">
                    <a:pos x="162" y="182"/>
                  </a:cxn>
                  <a:cxn ang="0">
                    <a:pos x="143" y="185"/>
                  </a:cxn>
                  <a:cxn ang="0">
                    <a:pos x="65" y="259"/>
                  </a:cxn>
                  <a:cxn ang="0">
                    <a:pos x="54" y="278"/>
                  </a:cxn>
                  <a:cxn ang="0">
                    <a:pos x="54" y="295"/>
                  </a:cxn>
                  <a:cxn ang="0">
                    <a:pos x="59" y="304"/>
                  </a:cxn>
                  <a:cxn ang="0">
                    <a:pos x="67" y="310"/>
                  </a:cxn>
                  <a:cxn ang="0">
                    <a:pos x="114" y="315"/>
                  </a:cxn>
                  <a:cxn ang="0">
                    <a:pos x="101" y="334"/>
                  </a:cxn>
                  <a:cxn ang="0">
                    <a:pos x="69" y="324"/>
                  </a:cxn>
                  <a:cxn ang="0">
                    <a:pos x="41" y="306"/>
                  </a:cxn>
                  <a:cxn ang="0">
                    <a:pos x="20" y="284"/>
                  </a:cxn>
                  <a:cxn ang="0">
                    <a:pos x="5" y="257"/>
                  </a:cxn>
                  <a:cxn ang="0">
                    <a:pos x="0" y="227"/>
                  </a:cxn>
                  <a:cxn ang="0">
                    <a:pos x="1" y="219"/>
                  </a:cxn>
                  <a:cxn ang="0">
                    <a:pos x="7" y="191"/>
                  </a:cxn>
                  <a:cxn ang="0">
                    <a:pos x="22" y="167"/>
                  </a:cxn>
                  <a:cxn ang="0">
                    <a:pos x="43" y="147"/>
                  </a:cxn>
                  <a:cxn ang="0">
                    <a:pos x="69" y="132"/>
                  </a:cxn>
                  <a:cxn ang="0">
                    <a:pos x="99" y="122"/>
                  </a:cxn>
                  <a:cxn ang="0">
                    <a:pos x="99" y="118"/>
                  </a:cxn>
                  <a:cxn ang="0">
                    <a:pos x="105" y="84"/>
                  </a:cxn>
                  <a:cxn ang="0">
                    <a:pos x="123" y="53"/>
                  </a:cxn>
                  <a:cxn ang="0">
                    <a:pos x="151" y="27"/>
                  </a:cxn>
                  <a:cxn ang="0">
                    <a:pos x="185" y="10"/>
                  </a:cxn>
                  <a:cxn ang="0">
                    <a:pos x="226" y="1"/>
                  </a:cxn>
                  <a:cxn ang="0">
                    <a:pos x="255" y="1"/>
                  </a:cxn>
                  <a:cxn ang="0">
                    <a:pos x="295" y="10"/>
                  </a:cxn>
                  <a:cxn ang="0">
                    <a:pos x="330" y="27"/>
                  </a:cxn>
                  <a:cxn ang="0">
                    <a:pos x="357" y="53"/>
                  </a:cxn>
                  <a:cxn ang="0">
                    <a:pos x="374" y="84"/>
                  </a:cxn>
                  <a:cxn ang="0">
                    <a:pos x="381" y="118"/>
                  </a:cxn>
                  <a:cxn ang="0">
                    <a:pos x="381" y="122"/>
                  </a:cxn>
                </a:cxnLst>
                <a:rect l="0" t="0" r="r" b="b"/>
                <a:pathLst>
                  <a:path w="480" h="336">
                    <a:moveTo>
                      <a:pt x="381" y="122"/>
                    </a:moveTo>
                    <a:lnTo>
                      <a:pt x="381" y="122"/>
                    </a:lnTo>
                    <a:lnTo>
                      <a:pt x="392" y="125"/>
                    </a:lnTo>
                    <a:lnTo>
                      <a:pt x="402" y="127"/>
                    </a:lnTo>
                    <a:lnTo>
                      <a:pt x="412" y="132"/>
                    </a:lnTo>
                    <a:lnTo>
                      <a:pt x="420" y="136"/>
                    </a:lnTo>
                    <a:lnTo>
                      <a:pt x="429" y="141"/>
                    </a:lnTo>
                    <a:lnTo>
                      <a:pt x="438" y="147"/>
                    </a:lnTo>
                    <a:lnTo>
                      <a:pt x="445" y="153"/>
                    </a:lnTo>
                    <a:lnTo>
                      <a:pt x="451" y="161"/>
                    </a:lnTo>
                    <a:lnTo>
                      <a:pt x="457" y="167"/>
                    </a:lnTo>
                    <a:lnTo>
                      <a:pt x="463" y="175"/>
                    </a:lnTo>
                    <a:lnTo>
                      <a:pt x="468" y="183"/>
                    </a:lnTo>
                    <a:lnTo>
                      <a:pt x="472" y="191"/>
                    </a:lnTo>
                    <a:lnTo>
                      <a:pt x="476" y="200"/>
                    </a:lnTo>
                    <a:lnTo>
                      <a:pt x="478" y="209"/>
                    </a:lnTo>
                    <a:lnTo>
                      <a:pt x="480" y="219"/>
                    </a:lnTo>
                    <a:lnTo>
                      <a:pt x="480" y="227"/>
                    </a:lnTo>
                    <a:lnTo>
                      <a:pt x="480" y="227"/>
                    </a:lnTo>
                    <a:lnTo>
                      <a:pt x="480" y="227"/>
                    </a:lnTo>
                    <a:lnTo>
                      <a:pt x="480" y="237"/>
                    </a:lnTo>
                    <a:lnTo>
                      <a:pt x="478" y="247"/>
                    </a:lnTo>
                    <a:lnTo>
                      <a:pt x="476" y="256"/>
                    </a:lnTo>
                    <a:lnTo>
                      <a:pt x="472" y="264"/>
                    </a:lnTo>
                    <a:lnTo>
                      <a:pt x="467" y="273"/>
                    </a:lnTo>
                    <a:lnTo>
                      <a:pt x="462" y="282"/>
                    </a:lnTo>
                    <a:lnTo>
                      <a:pt x="457" y="289"/>
                    </a:lnTo>
                    <a:lnTo>
                      <a:pt x="450" y="297"/>
                    </a:lnTo>
                    <a:lnTo>
                      <a:pt x="442" y="304"/>
                    </a:lnTo>
                    <a:lnTo>
                      <a:pt x="435" y="310"/>
                    </a:lnTo>
                    <a:lnTo>
                      <a:pt x="426" y="315"/>
                    </a:lnTo>
                    <a:lnTo>
                      <a:pt x="418" y="320"/>
                    </a:lnTo>
                    <a:lnTo>
                      <a:pt x="408" y="325"/>
                    </a:lnTo>
                    <a:lnTo>
                      <a:pt x="398" y="329"/>
                    </a:lnTo>
                    <a:lnTo>
                      <a:pt x="387" y="331"/>
                    </a:lnTo>
                    <a:lnTo>
                      <a:pt x="376" y="334"/>
                    </a:lnTo>
                    <a:lnTo>
                      <a:pt x="376" y="230"/>
                    </a:lnTo>
                    <a:lnTo>
                      <a:pt x="376" y="230"/>
                    </a:lnTo>
                    <a:lnTo>
                      <a:pt x="376" y="220"/>
                    </a:lnTo>
                    <a:lnTo>
                      <a:pt x="372" y="211"/>
                    </a:lnTo>
                    <a:lnTo>
                      <a:pt x="368" y="203"/>
                    </a:lnTo>
                    <a:lnTo>
                      <a:pt x="362" y="195"/>
                    </a:lnTo>
                    <a:lnTo>
                      <a:pt x="362" y="195"/>
                    </a:lnTo>
                    <a:lnTo>
                      <a:pt x="355" y="190"/>
                    </a:lnTo>
                    <a:lnTo>
                      <a:pt x="347" y="185"/>
                    </a:lnTo>
                    <a:lnTo>
                      <a:pt x="337" y="183"/>
                    </a:lnTo>
                    <a:lnTo>
                      <a:pt x="329" y="182"/>
                    </a:lnTo>
                    <a:lnTo>
                      <a:pt x="329" y="182"/>
                    </a:lnTo>
                    <a:lnTo>
                      <a:pt x="319" y="183"/>
                    </a:lnTo>
                    <a:lnTo>
                      <a:pt x="309" y="185"/>
                    </a:lnTo>
                    <a:lnTo>
                      <a:pt x="301" y="190"/>
                    </a:lnTo>
                    <a:lnTo>
                      <a:pt x="294" y="195"/>
                    </a:lnTo>
                    <a:lnTo>
                      <a:pt x="294" y="195"/>
                    </a:lnTo>
                    <a:lnTo>
                      <a:pt x="288" y="203"/>
                    </a:lnTo>
                    <a:lnTo>
                      <a:pt x="284" y="211"/>
                    </a:lnTo>
                    <a:lnTo>
                      <a:pt x="280" y="220"/>
                    </a:lnTo>
                    <a:lnTo>
                      <a:pt x="280" y="230"/>
                    </a:lnTo>
                    <a:lnTo>
                      <a:pt x="280" y="336"/>
                    </a:lnTo>
                    <a:lnTo>
                      <a:pt x="210" y="336"/>
                    </a:lnTo>
                    <a:lnTo>
                      <a:pt x="210" y="315"/>
                    </a:lnTo>
                    <a:lnTo>
                      <a:pt x="235" y="315"/>
                    </a:lnTo>
                    <a:lnTo>
                      <a:pt x="235" y="315"/>
                    </a:lnTo>
                    <a:lnTo>
                      <a:pt x="246" y="313"/>
                    </a:lnTo>
                    <a:lnTo>
                      <a:pt x="255" y="310"/>
                    </a:lnTo>
                    <a:lnTo>
                      <a:pt x="255" y="310"/>
                    </a:lnTo>
                    <a:lnTo>
                      <a:pt x="259" y="306"/>
                    </a:lnTo>
                    <a:lnTo>
                      <a:pt x="263" y="303"/>
                    </a:lnTo>
                    <a:lnTo>
                      <a:pt x="266" y="299"/>
                    </a:lnTo>
                    <a:lnTo>
                      <a:pt x="268" y="295"/>
                    </a:lnTo>
                    <a:lnTo>
                      <a:pt x="268" y="295"/>
                    </a:lnTo>
                    <a:lnTo>
                      <a:pt x="269" y="285"/>
                    </a:lnTo>
                    <a:lnTo>
                      <a:pt x="268" y="277"/>
                    </a:lnTo>
                    <a:lnTo>
                      <a:pt x="268" y="277"/>
                    </a:lnTo>
                    <a:lnTo>
                      <a:pt x="264" y="268"/>
                    </a:lnTo>
                    <a:lnTo>
                      <a:pt x="258" y="259"/>
                    </a:lnTo>
                    <a:lnTo>
                      <a:pt x="195" y="198"/>
                    </a:lnTo>
                    <a:lnTo>
                      <a:pt x="195" y="198"/>
                    </a:lnTo>
                    <a:lnTo>
                      <a:pt x="188" y="190"/>
                    </a:lnTo>
                    <a:lnTo>
                      <a:pt x="179" y="185"/>
                    </a:lnTo>
                    <a:lnTo>
                      <a:pt x="170" y="183"/>
                    </a:lnTo>
                    <a:lnTo>
                      <a:pt x="162" y="182"/>
                    </a:lnTo>
                    <a:lnTo>
                      <a:pt x="162" y="182"/>
                    </a:lnTo>
                    <a:lnTo>
                      <a:pt x="152" y="183"/>
                    </a:lnTo>
                    <a:lnTo>
                      <a:pt x="143" y="185"/>
                    </a:lnTo>
                    <a:lnTo>
                      <a:pt x="136" y="190"/>
                    </a:lnTo>
                    <a:lnTo>
                      <a:pt x="127" y="198"/>
                    </a:lnTo>
                    <a:lnTo>
                      <a:pt x="65" y="259"/>
                    </a:lnTo>
                    <a:lnTo>
                      <a:pt x="65" y="259"/>
                    </a:lnTo>
                    <a:lnTo>
                      <a:pt x="58" y="268"/>
                    </a:lnTo>
                    <a:lnTo>
                      <a:pt x="54" y="278"/>
                    </a:lnTo>
                    <a:lnTo>
                      <a:pt x="54" y="278"/>
                    </a:lnTo>
                    <a:lnTo>
                      <a:pt x="53" y="287"/>
                    </a:lnTo>
                    <a:lnTo>
                      <a:pt x="54" y="295"/>
                    </a:lnTo>
                    <a:lnTo>
                      <a:pt x="54" y="295"/>
                    </a:lnTo>
                    <a:lnTo>
                      <a:pt x="57" y="300"/>
                    </a:lnTo>
                    <a:lnTo>
                      <a:pt x="59" y="304"/>
                    </a:lnTo>
                    <a:lnTo>
                      <a:pt x="63" y="306"/>
                    </a:lnTo>
                    <a:lnTo>
                      <a:pt x="67" y="310"/>
                    </a:lnTo>
                    <a:lnTo>
                      <a:pt x="67" y="310"/>
                    </a:lnTo>
                    <a:lnTo>
                      <a:pt x="75" y="314"/>
                    </a:lnTo>
                    <a:lnTo>
                      <a:pt x="85" y="315"/>
                    </a:lnTo>
                    <a:lnTo>
                      <a:pt x="114" y="315"/>
                    </a:lnTo>
                    <a:lnTo>
                      <a:pt x="114" y="335"/>
                    </a:lnTo>
                    <a:lnTo>
                      <a:pt x="114" y="335"/>
                    </a:lnTo>
                    <a:lnTo>
                      <a:pt x="101" y="334"/>
                    </a:lnTo>
                    <a:lnTo>
                      <a:pt x="90" y="331"/>
                    </a:lnTo>
                    <a:lnTo>
                      <a:pt x="79" y="327"/>
                    </a:lnTo>
                    <a:lnTo>
                      <a:pt x="69" y="324"/>
                    </a:lnTo>
                    <a:lnTo>
                      <a:pt x="59" y="319"/>
                    </a:lnTo>
                    <a:lnTo>
                      <a:pt x="49" y="313"/>
                    </a:lnTo>
                    <a:lnTo>
                      <a:pt x="41" y="306"/>
                    </a:lnTo>
                    <a:lnTo>
                      <a:pt x="33" y="300"/>
                    </a:lnTo>
                    <a:lnTo>
                      <a:pt x="26" y="292"/>
                    </a:lnTo>
                    <a:lnTo>
                      <a:pt x="20" y="284"/>
                    </a:lnTo>
                    <a:lnTo>
                      <a:pt x="13" y="275"/>
                    </a:lnTo>
                    <a:lnTo>
                      <a:pt x="8" y="267"/>
                    </a:lnTo>
                    <a:lnTo>
                      <a:pt x="5" y="257"/>
                    </a:lnTo>
                    <a:lnTo>
                      <a:pt x="2" y="248"/>
                    </a:lnTo>
                    <a:lnTo>
                      <a:pt x="1" y="237"/>
                    </a:lnTo>
                    <a:lnTo>
                      <a:pt x="0" y="227"/>
                    </a:lnTo>
                    <a:lnTo>
                      <a:pt x="0" y="227"/>
                    </a:lnTo>
                    <a:lnTo>
                      <a:pt x="0" y="227"/>
                    </a:lnTo>
                    <a:lnTo>
                      <a:pt x="1" y="219"/>
                    </a:lnTo>
                    <a:lnTo>
                      <a:pt x="2" y="209"/>
                    </a:lnTo>
                    <a:lnTo>
                      <a:pt x="5" y="200"/>
                    </a:lnTo>
                    <a:lnTo>
                      <a:pt x="7" y="191"/>
                    </a:lnTo>
                    <a:lnTo>
                      <a:pt x="12" y="183"/>
                    </a:lnTo>
                    <a:lnTo>
                      <a:pt x="16" y="175"/>
                    </a:lnTo>
                    <a:lnTo>
                      <a:pt x="22" y="167"/>
                    </a:lnTo>
                    <a:lnTo>
                      <a:pt x="28" y="161"/>
                    </a:lnTo>
                    <a:lnTo>
                      <a:pt x="36" y="153"/>
                    </a:lnTo>
                    <a:lnTo>
                      <a:pt x="43" y="147"/>
                    </a:lnTo>
                    <a:lnTo>
                      <a:pt x="50" y="141"/>
                    </a:lnTo>
                    <a:lnTo>
                      <a:pt x="59" y="136"/>
                    </a:lnTo>
                    <a:lnTo>
                      <a:pt x="69" y="132"/>
                    </a:lnTo>
                    <a:lnTo>
                      <a:pt x="79" y="127"/>
                    </a:lnTo>
                    <a:lnTo>
                      <a:pt x="89" y="125"/>
                    </a:lnTo>
                    <a:lnTo>
                      <a:pt x="99" y="122"/>
                    </a:lnTo>
                    <a:lnTo>
                      <a:pt x="99" y="122"/>
                    </a:lnTo>
                    <a:lnTo>
                      <a:pt x="99" y="118"/>
                    </a:lnTo>
                    <a:lnTo>
                      <a:pt x="99" y="118"/>
                    </a:lnTo>
                    <a:lnTo>
                      <a:pt x="100" y="107"/>
                    </a:lnTo>
                    <a:lnTo>
                      <a:pt x="101" y="95"/>
                    </a:lnTo>
                    <a:lnTo>
                      <a:pt x="105" y="84"/>
                    </a:lnTo>
                    <a:lnTo>
                      <a:pt x="110" y="73"/>
                    </a:lnTo>
                    <a:lnTo>
                      <a:pt x="116" y="63"/>
                    </a:lnTo>
                    <a:lnTo>
                      <a:pt x="123" y="53"/>
                    </a:lnTo>
                    <a:lnTo>
                      <a:pt x="131" y="43"/>
                    </a:lnTo>
                    <a:lnTo>
                      <a:pt x="141" y="36"/>
                    </a:lnTo>
                    <a:lnTo>
                      <a:pt x="151" y="27"/>
                    </a:lnTo>
                    <a:lnTo>
                      <a:pt x="161" y="21"/>
                    </a:lnTo>
                    <a:lnTo>
                      <a:pt x="173" y="15"/>
                    </a:lnTo>
                    <a:lnTo>
                      <a:pt x="185" y="10"/>
                    </a:lnTo>
                    <a:lnTo>
                      <a:pt x="198" y="6"/>
                    </a:lnTo>
                    <a:lnTo>
                      <a:pt x="211" y="2"/>
                    </a:lnTo>
                    <a:lnTo>
                      <a:pt x="226" y="1"/>
                    </a:lnTo>
                    <a:lnTo>
                      <a:pt x="240" y="0"/>
                    </a:lnTo>
                    <a:lnTo>
                      <a:pt x="240" y="0"/>
                    </a:lnTo>
                    <a:lnTo>
                      <a:pt x="255" y="1"/>
                    </a:lnTo>
                    <a:lnTo>
                      <a:pt x="268" y="2"/>
                    </a:lnTo>
                    <a:lnTo>
                      <a:pt x="282" y="6"/>
                    </a:lnTo>
                    <a:lnTo>
                      <a:pt x="295" y="10"/>
                    </a:lnTo>
                    <a:lnTo>
                      <a:pt x="308" y="15"/>
                    </a:lnTo>
                    <a:lnTo>
                      <a:pt x="319" y="21"/>
                    </a:lnTo>
                    <a:lnTo>
                      <a:pt x="330" y="27"/>
                    </a:lnTo>
                    <a:lnTo>
                      <a:pt x="340" y="36"/>
                    </a:lnTo>
                    <a:lnTo>
                      <a:pt x="348" y="43"/>
                    </a:lnTo>
                    <a:lnTo>
                      <a:pt x="357" y="53"/>
                    </a:lnTo>
                    <a:lnTo>
                      <a:pt x="365" y="63"/>
                    </a:lnTo>
                    <a:lnTo>
                      <a:pt x="369" y="73"/>
                    </a:lnTo>
                    <a:lnTo>
                      <a:pt x="374" y="84"/>
                    </a:lnTo>
                    <a:lnTo>
                      <a:pt x="378" y="95"/>
                    </a:lnTo>
                    <a:lnTo>
                      <a:pt x="381" y="107"/>
                    </a:lnTo>
                    <a:lnTo>
                      <a:pt x="381" y="118"/>
                    </a:lnTo>
                    <a:lnTo>
                      <a:pt x="381" y="118"/>
                    </a:lnTo>
                    <a:lnTo>
                      <a:pt x="381" y="122"/>
                    </a:lnTo>
                    <a:lnTo>
                      <a:pt x="381" y="122"/>
                    </a:lnTo>
                    <a:close/>
                  </a:path>
                </a:pathLst>
              </a:custGeom>
              <a:grpFill/>
              <a:ln w="9525">
                <a:noFill/>
                <a:round/>
              </a:ln>
            </p:spPr>
            <p:txBody>
              <a:bodyPr anchor="ctr"/>
              <a:lstStyle/>
              <a:p>
                <a:pPr algn="ctr"/>
                <a:endParaRPr>
                  <a:solidFill>
                    <a:schemeClr val="bg1">
                      <a:lumMod val="50000"/>
                    </a:schemeClr>
                  </a:solidFill>
                  <a:latin typeface="微软雅黑" panose="020B0503020204020204" pitchFamily="34" charset="-122"/>
                  <a:ea typeface="微软雅黑" panose="020B0503020204020204" pitchFamily="34" charset="-122"/>
                </a:endParaRPr>
              </a:p>
            </p:txBody>
          </p:sp>
          <p:sp>
            <p:nvSpPr>
              <p:cNvPr id="52" name="Freeform: Shape 56"/>
              <p:cNvSpPr/>
              <p:nvPr/>
            </p:nvSpPr>
            <p:spPr bwMode="auto">
              <a:xfrm>
                <a:off x="1355705" y="3643325"/>
                <a:ext cx="147638" cy="207963"/>
              </a:xfrm>
              <a:custGeom>
                <a:avLst/>
                <a:gdLst/>
                <a:ahLst/>
                <a:cxnLst>
                  <a:cxn ang="0">
                    <a:pos x="126" y="162"/>
                  </a:cxn>
                  <a:cxn ang="0">
                    <a:pos x="126" y="32"/>
                  </a:cxn>
                  <a:cxn ang="0">
                    <a:pos x="126" y="32"/>
                  </a:cxn>
                  <a:cxn ang="0">
                    <a:pos x="125" y="26"/>
                  </a:cxn>
                  <a:cxn ang="0">
                    <a:pos x="123" y="19"/>
                  </a:cxn>
                  <a:cxn ang="0">
                    <a:pos x="120" y="13"/>
                  </a:cxn>
                  <a:cxn ang="0">
                    <a:pos x="116" y="8"/>
                  </a:cxn>
                  <a:cxn ang="0">
                    <a:pos x="111" y="5"/>
                  </a:cxn>
                  <a:cxn ang="0">
                    <a:pos x="106" y="2"/>
                  </a:cxn>
                  <a:cxn ang="0">
                    <a:pos x="100" y="0"/>
                  </a:cxn>
                  <a:cxn ang="0">
                    <a:pos x="94" y="0"/>
                  </a:cxn>
                  <a:cxn ang="0">
                    <a:pos x="94" y="0"/>
                  </a:cxn>
                  <a:cxn ang="0">
                    <a:pos x="94" y="0"/>
                  </a:cxn>
                  <a:cxn ang="0">
                    <a:pos x="86" y="0"/>
                  </a:cxn>
                  <a:cxn ang="0">
                    <a:pos x="80" y="2"/>
                  </a:cxn>
                  <a:cxn ang="0">
                    <a:pos x="75" y="5"/>
                  </a:cxn>
                  <a:cxn ang="0">
                    <a:pos x="70" y="8"/>
                  </a:cxn>
                  <a:cxn ang="0">
                    <a:pos x="66" y="13"/>
                  </a:cxn>
                  <a:cxn ang="0">
                    <a:pos x="64" y="19"/>
                  </a:cxn>
                  <a:cxn ang="0">
                    <a:pos x="62" y="26"/>
                  </a:cxn>
                  <a:cxn ang="0">
                    <a:pos x="62" y="32"/>
                  </a:cxn>
                  <a:cxn ang="0">
                    <a:pos x="62" y="162"/>
                  </a:cxn>
                  <a:cxn ang="0">
                    <a:pos x="17" y="162"/>
                  </a:cxn>
                  <a:cxn ang="0">
                    <a:pos x="17" y="162"/>
                  </a:cxn>
                  <a:cxn ang="0">
                    <a:pos x="11" y="162"/>
                  </a:cxn>
                  <a:cxn ang="0">
                    <a:pos x="6" y="164"/>
                  </a:cxn>
                  <a:cxn ang="0">
                    <a:pos x="2" y="167"/>
                  </a:cxn>
                  <a:cxn ang="0">
                    <a:pos x="1" y="170"/>
                  </a:cxn>
                  <a:cxn ang="0">
                    <a:pos x="0" y="175"/>
                  </a:cxn>
                  <a:cxn ang="0">
                    <a:pos x="1" y="179"/>
                  </a:cxn>
                  <a:cxn ang="0">
                    <a:pos x="3" y="184"/>
                  </a:cxn>
                  <a:cxn ang="0">
                    <a:pos x="7" y="189"/>
                  </a:cxn>
                  <a:cxn ang="0">
                    <a:pos x="70" y="251"/>
                  </a:cxn>
                  <a:cxn ang="0">
                    <a:pos x="70" y="251"/>
                  </a:cxn>
                  <a:cxn ang="0">
                    <a:pos x="76" y="256"/>
                  </a:cxn>
                  <a:cxn ang="0">
                    <a:pos x="81" y="259"/>
                  </a:cxn>
                  <a:cxn ang="0">
                    <a:pos x="88" y="262"/>
                  </a:cxn>
                  <a:cxn ang="0">
                    <a:pos x="92" y="263"/>
                  </a:cxn>
                  <a:cxn ang="0">
                    <a:pos x="99" y="262"/>
                  </a:cxn>
                  <a:cxn ang="0">
                    <a:pos x="105" y="259"/>
                  </a:cxn>
                  <a:cxn ang="0">
                    <a:pos x="110" y="256"/>
                  </a:cxn>
                  <a:cxn ang="0">
                    <a:pos x="116" y="251"/>
                  </a:cxn>
                  <a:cxn ang="0">
                    <a:pos x="179" y="189"/>
                  </a:cxn>
                  <a:cxn ang="0">
                    <a:pos x="179" y="189"/>
                  </a:cxn>
                  <a:cxn ang="0">
                    <a:pos x="183" y="185"/>
                  </a:cxn>
                  <a:cxn ang="0">
                    <a:pos x="184" y="180"/>
                  </a:cxn>
                  <a:cxn ang="0">
                    <a:pos x="185" y="175"/>
                  </a:cxn>
                  <a:cxn ang="0">
                    <a:pos x="185" y="171"/>
                  </a:cxn>
                  <a:cxn ang="0">
                    <a:pos x="183" y="168"/>
                  </a:cxn>
                  <a:cxn ang="0">
                    <a:pos x="179" y="164"/>
                  </a:cxn>
                  <a:cxn ang="0">
                    <a:pos x="173" y="162"/>
                  </a:cxn>
                  <a:cxn ang="0">
                    <a:pos x="165" y="162"/>
                  </a:cxn>
                  <a:cxn ang="0">
                    <a:pos x="126" y="162"/>
                  </a:cxn>
                </a:cxnLst>
                <a:rect l="0" t="0" r="r" b="b"/>
                <a:pathLst>
                  <a:path w="185" h="263">
                    <a:moveTo>
                      <a:pt x="126" y="162"/>
                    </a:moveTo>
                    <a:lnTo>
                      <a:pt x="126" y="32"/>
                    </a:lnTo>
                    <a:lnTo>
                      <a:pt x="126" y="32"/>
                    </a:lnTo>
                    <a:lnTo>
                      <a:pt x="125" y="26"/>
                    </a:lnTo>
                    <a:lnTo>
                      <a:pt x="123" y="19"/>
                    </a:lnTo>
                    <a:lnTo>
                      <a:pt x="120" y="13"/>
                    </a:lnTo>
                    <a:lnTo>
                      <a:pt x="116" y="8"/>
                    </a:lnTo>
                    <a:lnTo>
                      <a:pt x="111" y="5"/>
                    </a:lnTo>
                    <a:lnTo>
                      <a:pt x="106" y="2"/>
                    </a:lnTo>
                    <a:lnTo>
                      <a:pt x="100" y="0"/>
                    </a:lnTo>
                    <a:lnTo>
                      <a:pt x="94" y="0"/>
                    </a:lnTo>
                    <a:lnTo>
                      <a:pt x="94" y="0"/>
                    </a:lnTo>
                    <a:lnTo>
                      <a:pt x="94" y="0"/>
                    </a:lnTo>
                    <a:lnTo>
                      <a:pt x="86" y="0"/>
                    </a:lnTo>
                    <a:lnTo>
                      <a:pt x="80" y="2"/>
                    </a:lnTo>
                    <a:lnTo>
                      <a:pt x="75" y="5"/>
                    </a:lnTo>
                    <a:lnTo>
                      <a:pt x="70" y="8"/>
                    </a:lnTo>
                    <a:lnTo>
                      <a:pt x="66" y="13"/>
                    </a:lnTo>
                    <a:lnTo>
                      <a:pt x="64" y="19"/>
                    </a:lnTo>
                    <a:lnTo>
                      <a:pt x="62" y="26"/>
                    </a:lnTo>
                    <a:lnTo>
                      <a:pt x="62" y="32"/>
                    </a:lnTo>
                    <a:lnTo>
                      <a:pt x="62" y="162"/>
                    </a:lnTo>
                    <a:lnTo>
                      <a:pt x="17" y="162"/>
                    </a:lnTo>
                    <a:lnTo>
                      <a:pt x="17" y="162"/>
                    </a:lnTo>
                    <a:lnTo>
                      <a:pt x="11" y="162"/>
                    </a:lnTo>
                    <a:lnTo>
                      <a:pt x="6" y="164"/>
                    </a:lnTo>
                    <a:lnTo>
                      <a:pt x="2" y="167"/>
                    </a:lnTo>
                    <a:lnTo>
                      <a:pt x="1" y="170"/>
                    </a:lnTo>
                    <a:lnTo>
                      <a:pt x="0" y="175"/>
                    </a:lnTo>
                    <a:lnTo>
                      <a:pt x="1" y="179"/>
                    </a:lnTo>
                    <a:lnTo>
                      <a:pt x="3" y="184"/>
                    </a:lnTo>
                    <a:lnTo>
                      <a:pt x="7" y="189"/>
                    </a:lnTo>
                    <a:lnTo>
                      <a:pt x="70" y="251"/>
                    </a:lnTo>
                    <a:lnTo>
                      <a:pt x="70" y="251"/>
                    </a:lnTo>
                    <a:lnTo>
                      <a:pt x="76" y="256"/>
                    </a:lnTo>
                    <a:lnTo>
                      <a:pt x="81" y="259"/>
                    </a:lnTo>
                    <a:lnTo>
                      <a:pt x="88" y="262"/>
                    </a:lnTo>
                    <a:lnTo>
                      <a:pt x="92" y="263"/>
                    </a:lnTo>
                    <a:lnTo>
                      <a:pt x="99" y="262"/>
                    </a:lnTo>
                    <a:lnTo>
                      <a:pt x="105" y="259"/>
                    </a:lnTo>
                    <a:lnTo>
                      <a:pt x="110" y="256"/>
                    </a:lnTo>
                    <a:lnTo>
                      <a:pt x="116" y="251"/>
                    </a:lnTo>
                    <a:lnTo>
                      <a:pt x="179" y="189"/>
                    </a:lnTo>
                    <a:lnTo>
                      <a:pt x="179" y="189"/>
                    </a:lnTo>
                    <a:lnTo>
                      <a:pt x="183" y="185"/>
                    </a:lnTo>
                    <a:lnTo>
                      <a:pt x="184" y="180"/>
                    </a:lnTo>
                    <a:lnTo>
                      <a:pt x="185" y="175"/>
                    </a:lnTo>
                    <a:lnTo>
                      <a:pt x="185" y="171"/>
                    </a:lnTo>
                    <a:lnTo>
                      <a:pt x="183" y="168"/>
                    </a:lnTo>
                    <a:lnTo>
                      <a:pt x="179" y="164"/>
                    </a:lnTo>
                    <a:lnTo>
                      <a:pt x="173" y="162"/>
                    </a:lnTo>
                    <a:lnTo>
                      <a:pt x="165" y="162"/>
                    </a:lnTo>
                    <a:lnTo>
                      <a:pt x="126" y="162"/>
                    </a:lnTo>
                    <a:close/>
                  </a:path>
                </a:pathLst>
              </a:custGeom>
              <a:grpFill/>
              <a:ln w="9525">
                <a:noFill/>
                <a:round/>
              </a:ln>
            </p:spPr>
            <p:txBody>
              <a:bodyPr anchor="ctr"/>
              <a:lstStyle/>
              <a:p>
                <a:pPr algn="ctr"/>
                <a:endParaRPr>
                  <a:solidFill>
                    <a:schemeClr val="bg1">
                      <a:lumMod val="50000"/>
                    </a:schemeClr>
                  </a:solidFill>
                  <a:latin typeface="微软雅黑" panose="020B0503020204020204" pitchFamily="34" charset="-122"/>
                  <a:ea typeface="微软雅黑" panose="020B0503020204020204" pitchFamily="34" charset="-122"/>
                </a:endParaRPr>
              </a:p>
            </p:txBody>
          </p:sp>
        </p:grpSp>
        <p:grpSp>
          <p:nvGrpSpPr>
            <p:cNvPr id="20" name="Group 84"/>
            <p:cNvGrpSpPr/>
            <p:nvPr/>
          </p:nvGrpSpPr>
          <p:grpSpPr>
            <a:xfrm>
              <a:off x="719139" y="3243545"/>
              <a:ext cx="2613471" cy="815312"/>
              <a:chOff x="719138" y="3243544"/>
              <a:chExt cx="2613471" cy="815312"/>
            </a:xfrm>
          </p:grpSpPr>
          <p:sp>
            <p:nvSpPr>
              <p:cNvPr id="46" name="Oval 44"/>
              <p:cNvSpPr/>
              <p:nvPr/>
            </p:nvSpPr>
            <p:spPr>
              <a:xfrm>
                <a:off x="3104009" y="3253738"/>
                <a:ext cx="228600" cy="228600"/>
              </a:xfrm>
              <a:prstGeom prst="ellipse">
                <a:avLst/>
              </a:prstGeom>
              <a:solidFill>
                <a:schemeClr val="accent4">
                  <a:lumMod val="100000"/>
                </a:schemeClr>
              </a:solidFill>
              <a:ln w="12700" cap="flat" cmpd="sng" algn="ctr">
                <a:noFill/>
                <a:prstDash val="solid"/>
                <a:miter lim="800000"/>
                <a:headEnd type="none" w="med" len="med"/>
                <a:tailEnd type="none" w="med" len="med"/>
              </a:ln>
              <a:effectLst/>
              <a:extLst>
                <a:ext uri="{91240B29-F687-4F45-9708-019B960494DF}">
                  <a14:hiddenLine xmlns:a14="http://schemas.microsoft.com/office/drawing/2010/main" w="12700">
                    <a:solidFill>
                      <a:schemeClr val="accent4">
                        <a:lumMod val="100000"/>
                      </a:schemeClr>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solidFill>
                    <a:schemeClr val="bg1">
                      <a:lumMod val="50000"/>
                    </a:schemeClr>
                  </a:solidFill>
                  <a:latin typeface="微软雅黑" panose="020B0503020204020204" pitchFamily="34" charset="-122"/>
                  <a:ea typeface="微软雅黑" panose="020B0503020204020204" pitchFamily="34" charset="-122"/>
                </a:endParaRPr>
              </a:p>
            </p:txBody>
          </p:sp>
          <p:grpSp>
            <p:nvGrpSpPr>
              <p:cNvPr id="47" name="Group 58"/>
              <p:cNvGrpSpPr/>
              <p:nvPr/>
            </p:nvGrpSpPr>
            <p:grpSpPr>
              <a:xfrm>
                <a:off x="719138" y="3243544"/>
                <a:ext cx="2384871" cy="815312"/>
                <a:chOff x="4410146" y="3865262"/>
                <a:chExt cx="2475841" cy="983470"/>
              </a:xfrm>
            </p:grpSpPr>
            <p:sp>
              <p:nvSpPr>
                <p:cNvPr id="48" name="TextBox 59"/>
                <p:cNvSpPr txBox="1"/>
                <p:nvPr/>
              </p:nvSpPr>
              <p:spPr bwMode="auto">
                <a:xfrm>
                  <a:off x="4410146" y="3865262"/>
                  <a:ext cx="2475841" cy="270493"/>
                </a:xfrm>
                <a:prstGeom prst="rect">
                  <a:avLst/>
                </a:prstGeom>
                <a:noFill/>
              </p:spPr>
              <p:txBody>
                <a:bodyPr wrap="none" lIns="0" tIns="0" rIns="288000" bIns="0" anchor="b" anchorCtr="0">
                  <a:normAutofit fontScale="92500" lnSpcReduction="20000"/>
                </a:bodyPr>
                <a:lstStyle/>
                <a:p>
                  <a:pPr algn="r"/>
                  <a:r>
                    <a:rPr lang="zh-CN" altLang="en-US" sz="1400">
                      <a:solidFill>
                        <a:schemeClr val="bg1">
                          <a:lumMod val="50000"/>
                        </a:schemeClr>
                      </a:solidFill>
                      <a:effectLst/>
                      <a:latin typeface="微软雅黑" panose="020B0503020204020204" pitchFamily="34" charset="-122"/>
                      <a:ea typeface="微软雅黑" panose="020B0503020204020204" pitchFamily="34" charset="-122"/>
                    </a:rPr>
                    <a:t>标题文本预设</a:t>
                  </a:r>
                </a:p>
              </p:txBody>
            </p:sp>
            <p:sp>
              <p:nvSpPr>
                <p:cNvPr id="49" name="TextBox 60"/>
                <p:cNvSpPr txBox="1"/>
                <p:nvPr/>
              </p:nvSpPr>
              <p:spPr bwMode="auto">
                <a:xfrm>
                  <a:off x="4410146" y="4135753"/>
                  <a:ext cx="2475841" cy="712979"/>
                </a:xfrm>
                <a:prstGeom prst="rect">
                  <a:avLst/>
                </a:prstGeom>
                <a:noFill/>
              </p:spPr>
              <p:txBody>
                <a:bodyPr wrap="square" lIns="0" tIns="0" rIns="288000" bIns="0" anchor="t" anchorCtr="0">
                  <a:normAutofit fontScale="92500" lnSpcReduction="20000"/>
                </a:bodyPr>
                <a:lstStyle/>
                <a:p>
                  <a:pPr algn="r" latinLnBrk="0">
                    <a:lnSpc>
                      <a:spcPct val="120000"/>
                    </a:lnSpc>
                  </a:pPr>
                  <a:r>
                    <a:rPr lang="zh-CN" altLang="en-US" sz="1000" b="0">
                      <a:solidFill>
                        <a:schemeClr val="bg1">
                          <a:lumMod val="50000"/>
                        </a:schemeClr>
                      </a:solidFill>
                      <a:effectLst/>
                      <a:latin typeface="微软雅黑" panose="020B0503020204020204" pitchFamily="34" charset="-122"/>
                      <a:ea typeface="微软雅黑" panose="020B0503020204020204" pitchFamily="34" charset="-122"/>
                    </a:rPr>
                    <a:t>此部分内容作为文字排版占位显示 </a:t>
                  </a:r>
                  <a:br>
                    <a:rPr lang="zh-CN" altLang="en-US" sz="1000" b="0">
                      <a:solidFill>
                        <a:schemeClr val="bg1">
                          <a:lumMod val="50000"/>
                        </a:schemeClr>
                      </a:solidFill>
                      <a:effectLst/>
                      <a:latin typeface="微软雅黑" panose="020B0503020204020204" pitchFamily="34" charset="-122"/>
                      <a:ea typeface="微软雅黑" panose="020B0503020204020204" pitchFamily="34" charset="-122"/>
                    </a:rPr>
                  </a:br>
                  <a:r>
                    <a:rPr lang="zh-CN" altLang="en-US" sz="1000" b="0">
                      <a:solidFill>
                        <a:schemeClr val="bg1">
                          <a:lumMod val="50000"/>
                        </a:schemeClr>
                      </a:solidFill>
                      <a:effectLst/>
                      <a:latin typeface="微软雅黑" panose="020B0503020204020204" pitchFamily="34" charset="-122"/>
                      <a:ea typeface="微软雅黑" panose="020B0503020204020204" pitchFamily="34" charset="-122"/>
                    </a:rPr>
                    <a:t>（建议使用主题字体）</a:t>
                  </a:r>
                </a:p>
              </p:txBody>
            </p:sp>
          </p:grpSp>
        </p:grpSp>
        <p:grpSp>
          <p:nvGrpSpPr>
            <p:cNvPr id="21" name="Group 88"/>
            <p:cNvGrpSpPr/>
            <p:nvPr/>
          </p:nvGrpSpPr>
          <p:grpSpPr>
            <a:xfrm>
              <a:off x="8061279" y="1879935"/>
              <a:ext cx="2726750" cy="843237"/>
              <a:chOff x="8061282" y="1844824"/>
              <a:chExt cx="2726750" cy="843237"/>
            </a:xfrm>
          </p:grpSpPr>
          <p:sp>
            <p:nvSpPr>
              <p:cNvPr id="42" name="Oval 46"/>
              <p:cNvSpPr/>
              <p:nvPr/>
            </p:nvSpPr>
            <p:spPr>
              <a:xfrm>
                <a:off x="8061282" y="1871220"/>
                <a:ext cx="228600" cy="228600"/>
              </a:xfrm>
              <a:prstGeom prst="ellipse">
                <a:avLst/>
              </a:prstGeom>
              <a:solidFill>
                <a:schemeClr val="accent6">
                  <a:lumMod val="100000"/>
                </a:schemeClr>
              </a:solidFill>
              <a:ln w="12700" cap="flat" cmpd="sng" algn="ctr">
                <a:solidFill>
                  <a:schemeClr val="accent6">
                    <a:lumMod val="10000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solidFill>
                    <a:schemeClr val="bg1">
                      <a:lumMod val="50000"/>
                    </a:schemeClr>
                  </a:solidFill>
                  <a:latin typeface="微软雅黑" panose="020B0503020204020204" pitchFamily="34" charset="-122"/>
                  <a:ea typeface="微软雅黑" panose="020B0503020204020204" pitchFamily="34" charset="-122"/>
                </a:endParaRPr>
              </a:p>
            </p:txBody>
          </p:sp>
          <p:grpSp>
            <p:nvGrpSpPr>
              <p:cNvPr id="43" name="Group 61"/>
              <p:cNvGrpSpPr/>
              <p:nvPr/>
            </p:nvGrpSpPr>
            <p:grpSpPr>
              <a:xfrm>
                <a:off x="8289882" y="1844824"/>
                <a:ext cx="2498150" cy="843237"/>
                <a:chOff x="4410146" y="3865260"/>
                <a:chExt cx="2475841" cy="983472"/>
              </a:xfrm>
            </p:grpSpPr>
            <p:sp>
              <p:nvSpPr>
                <p:cNvPr id="44" name="TextBox 62"/>
                <p:cNvSpPr txBox="1"/>
                <p:nvPr/>
              </p:nvSpPr>
              <p:spPr bwMode="auto">
                <a:xfrm>
                  <a:off x="4410146" y="3865260"/>
                  <a:ext cx="2475841" cy="270493"/>
                </a:xfrm>
                <a:prstGeom prst="rect">
                  <a:avLst/>
                </a:prstGeom>
                <a:noFill/>
                <a:extLst>
                  <a:ext uri="{909E8E84-426E-40DD-AFC4-6F175D3DCCD1}">
                    <a14:hiddenFill xmlns:a14="http://schemas.microsoft.com/office/drawing/2010/main">
                      <a:solidFill>
                        <a:schemeClr val="accent6">
                          <a:lumMod val="100000"/>
                        </a:schemeClr>
                      </a:solidFill>
                    </a14:hiddenFill>
                  </a:ext>
                </a:extLst>
              </p:spPr>
              <p:txBody>
                <a:bodyPr wrap="none" lIns="288000" tIns="0" rIns="288000" bIns="0" anchor="b" anchorCtr="0">
                  <a:normAutofit fontScale="92500" lnSpcReduction="20000"/>
                </a:bodyPr>
                <a:lstStyle/>
                <a:p>
                  <a:pPr algn="l"/>
                  <a:r>
                    <a:rPr lang="zh-CN" altLang="en-US" sz="1400">
                      <a:solidFill>
                        <a:schemeClr val="bg1">
                          <a:lumMod val="50000"/>
                        </a:schemeClr>
                      </a:solidFill>
                      <a:effectLst/>
                      <a:latin typeface="微软雅黑" panose="020B0503020204020204" pitchFamily="34" charset="-122"/>
                      <a:ea typeface="微软雅黑" panose="020B0503020204020204" pitchFamily="34" charset="-122"/>
                    </a:rPr>
                    <a:t>标题文本预设</a:t>
                  </a:r>
                </a:p>
              </p:txBody>
            </p:sp>
            <p:sp>
              <p:nvSpPr>
                <p:cNvPr id="45" name="TextBox 63"/>
                <p:cNvSpPr txBox="1"/>
                <p:nvPr/>
              </p:nvSpPr>
              <p:spPr bwMode="auto">
                <a:xfrm>
                  <a:off x="4410146" y="4135753"/>
                  <a:ext cx="2475841" cy="712979"/>
                </a:xfrm>
                <a:prstGeom prst="rect">
                  <a:avLst/>
                </a:prstGeom>
                <a:noFill/>
              </p:spPr>
              <p:txBody>
                <a:bodyPr wrap="square" lIns="288000" tIns="0" rIns="288000" bIns="0" anchor="t" anchorCtr="0">
                  <a:normAutofit fontScale="92500" lnSpcReduction="10000"/>
                </a:bodyPr>
                <a:lstStyle/>
                <a:p>
                  <a:pPr algn="l" latinLnBrk="0">
                    <a:lnSpc>
                      <a:spcPct val="120000"/>
                    </a:lnSpc>
                  </a:pPr>
                  <a:r>
                    <a:rPr lang="zh-CN" altLang="en-US" sz="1000" b="0">
                      <a:solidFill>
                        <a:schemeClr val="bg1">
                          <a:lumMod val="50000"/>
                        </a:schemeClr>
                      </a:solidFill>
                      <a:effectLst/>
                      <a:latin typeface="微软雅黑" panose="020B0503020204020204" pitchFamily="34" charset="-122"/>
                      <a:ea typeface="微软雅黑" panose="020B0503020204020204" pitchFamily="34" charset="-122"/>
                    </a:rPr>
                    <a:t>此部分内容作为文字排版占位显示 </a:t>
                  </a:r>
                  <a:br>
                    <a:rPr lang="zh-CN" altLang="en-US" sz="1000" b="0">
                      <a:solidFill>
                        <a:schemeClr val="bg1">
                          <a:lumMod val="50000"/>
                        </a:schemeClr>
                      </a:solidFill>
                      <a:effectLst/>
                      <a:latin typeface="微软雅黑" panose="020B0503020204020204" pitchFamily="34" charset="-122"/>
                      <a:ea typeface="微软雅黑" panose="020B0503020204020204" pitchFamily="34" charset="-122"/>
                    </a:rPr>
                  </a:br>
                  <a:r>
                    <a:rPr lang="zh-CN" altLang="en-US" sz="1000" b="0">
                      <a:solidFill>
                        <a:schemeClr val="bg1">
                          <a:lumMod val="50000"/>
                        </a:schemeClr>
                      </a:solidFill>
                      <a:effectLst/>
                      <a:latin typeface="微软雅黑" panose="020B0503020204020204" pitchFamily="34" charset="-122"/>
                      <a:ea typeface="微软雅黑" panose="020B0503020204020204" pitchFamily="34" charset="-122"/>
                    </a:rPr>
                    <a:t>（建议使用主题字体）</a:t>
                  </a:r>
                </a:p>
              </p:txBody>
            </p:sp>
          </p:grpSp>
        </p:grpSp>
        <p:grpSp>
          <p:nvGrpSpPr>
            <p:cNvPr id="22" name="Group 86"/>
            <p:cNvGrpSpPr/>
            <p:nvPr/>
          </p:nvGrpSpPr>
          <p:grpSpPr>
            <a:xfrm>
              <a:off x="8376839" y="4637993"/>
              <a:ext cx="2726750" cy="843237"/>
              <a:chOff x="8376842" y="4637991"/>
              <a:chExt cx="2726750" cy="843237"/>
            </a:xfrm>
          </p:grpSpPr>
          <p:sp>
            <p:nvSpPr>
              <p:cNvPr id="38" name="Oval 48"/>
              <p:cNvSpPr/>
              <p:nvPr/>
            </p:nvSpPr>
            <p:spPr>
              <a:xfrm>
                <a:off x="8376842" y="4661314"/>
                <a:ext cx="228600" cy="228600"/>
              </a:xfrm>
              <a:prstGeom prst="ellipse">
                <a:avLst/>
              </a:prstGeom>
              <a:solidFill>
                <a:schemeClr val="accent2">
                  <a:lumMod val="10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solidFill>
                    <a:schemeClr val="bg1">
                      <a:lumMod val="50000"/>
                    </a:schemeClr>
                  </a:solidFill>
                  <a:latin typeface="微软雅黑" panose="020B0503020204020204" pitchFamily="34" charset="-122"/>
                  <a:ea typeface="微软雅黑" panose="020B0503020204020204" pitchFamily="34" charset="-122"/>
                </a:endParaRPr>
              </a:p>
            </p:txBody>
          </p:sp>
          <p:grpSp>
            <p:nvGrpSpPr>
              <p:cNvPr id="39" name="Group 64"/>
              <p:cNvGrpSpPr/>
              <p:nvPr/>
            </p:nvGrpSpPr>
            <p:grpSpPr>
              <a:xfrm>
                <a:off x="8605442" y="4637991"/>
                <a:ext cx="2498150" cy="843237"/>
                <a:chOff x="4410146" y="3865260"/>
                <a:chExt cx="2475841" cy="983472"/>
              </a:xfrm>
            </p:grpSpPr>
            <p:sp>
              <p:nvSpPr>
                <p:cNvPr id="40" name="TextBox 65"/>
                <p:cNvSpPr txBox="1"/>
                <p:nvPr/>
              </p:nvSpPr>
              <p:spPr bwMode="auto">
                <a:xfrm>
                  <a:off x="4410146" y="3865260"/>
                  <a:ext cx="2475841" cy="270493"/>
                </a:xfrm>
                <a:prstGeom prst="rect">
                  <a:avLst/>
                </a:prstGeom>
                <a:noFill/>
              </p:spPr>
              <p:txBody>
                <a:bodyPr wrap="none" lIns="288000" tIns="0" rIns="288000" bIns="0" anchor="b" anchorCtr="0">
                  <a:normAutofit fontScale="92500" lnSpcReduction="20000"/>
                </a:bodyPr>
                <a:lstStyle/>
                <a:p>
                  <a:pPr algn="l"/>
                  <a:r>
                    <a:rPr lang="zh-CN" altLang="en-US" sz="1400">
                      <a:solidFill>
                        <a:schemeClr val="bg1">
                          <a:lumMod val="50000"/>
                        </a:schemeClr>
                      </a:solidFill>
                      <a:effectLst/>
                      <a:latin typeface="微软雅黑" panose="020B0503020204020204" pitchFamily="34" charset="-122"/>
                      <a:ea typeface="微软雅黑" panose="020B0503020204020204" pitchFamily="34" charset="-122"/>
                    </a:rPr>
                    <a:t>标题文本预设</a:t>
                  </a:r>
                </a:p>
              </p:txBody>
            </p:sp>
            <p:sp>
              <p:nvSpPr>
                <p:cNvPr id="41" name="TextBox 66"/>
                <p:cNvSpPr txBox="1"/>
                <p:nvPr/>
              </p:nvSpPr>
              <p:spPr bwMode="auto">
                <a:xfrm>
                  <a:off x="4410146" y="4135753"/>
                  <a:ext cx="2475841" cy="712979"/>
                </a:xfrm>
                <a:prstGeom prst="rect">
                  <a:avLst/>
                </a:prstGeom>
                <a:noFill/>
              </p:spPr>
              <p:txBody>
                <a:bodyPr wrap="square" lIns="288000" tIns="0" rIns="288000" bIns="0" anchor="t" anchorCtr="0">
                  <a:normAutofit fontScale="92500" lnSpcReduction="10000"/>
                </a:bodyPr>
                <a:lstStyle/>
                <a:p>
                  <a:pPr algn="l" latinLnBrk="0">
                    <a:lnSpc>
                      <a:spcPct val="120000"/>
                    </a:lnSpc>
                  </a:pPr>
                  <a:r>
                    <a:rPr lang="zh-CN" altLang="en-US" sz="1000" b="0">
                      <a:solidFill>
                        <a:schemeClr val="bg1">
                          <a:lumMod val="50000"/>
                        </a:schemeClr>
                      </a:solidFill>
                      <a:effectLst/>
                      <a:latin typeface="微软雅黑" panose="020B0503020204020204" pitchFamily="34" charset="-122"/>
                      <a:ea typeface="微软雅黑" panose="020B0503020204020204" pitchFamily="34" charset="-122"/>
                    </a:rPr>
                    <a:t>此部分内容作为文字排版占位显示 </a:t>
                  </a:r>
                  <a:br>
                    <a:rPr lang="zh-CN" altLang="en-US" sz="1000" b="0">
                      <a:solidFill>
                        <a:schemeClr val="bg1">
                          <a:lumMod val="50000"/>
                        </a:schemeClr>
                      </a:solidFill>
                      <a:effectLst/>
                      <a:latin typeface="微软雅黑" panose="020B0503020204020204" pitchFamily="34" charset="-122"/>
                      <a:ea typeface="微软雅黑" panose="020B0503020204020204" pitchFamily="34" charset="-122"/>
                    </a:rPr>
                  </a:br>
                  <a:r>
                    <a:rPr lang="zh-CN" altLang="en-US" sz="1000" b="0">
                      <a:solidFill>
                        <a:schemeClr val="bg1">
                          <a:lumMod val="50000"/>
                        </a:schemeClr>
                      </a:solidFill>
                      <a:effectLst/>
                      <a:latin typeface="微软雅黑" panose="020B0503020204020204" pitchFamily="34" charset="-122"/>
                      <a:ea typeface="微软雅黑" panose="020B0503020204020204" pitchFamily="34" charset="-122"/>
                    </a:rPr>
                    <a:t>（建议使用主题字体）</a:t>
                  </a:r>
                </a:p>
              </p:txBody>
            </p:sp>
          </p:grpSp>
        </p:grpSp>
        <p:grpSp>
          <p:nvGrpSpPr>
            <p:cNvPr id="23" name="Group 85"/>
            <p:cNvGrpSpPr/>
            <p:nvPr/>
          </p:nvGrpSpPr>
          <p:grpSpPr>
            <a:xfrm>
              <a:off x="1346240" y="4626060"/>
              <a:ext cx="2779926" cy="815312"/>
              <a:chOff x="1346239" y="4626058"/>
              <a:chExt cx="2779925" cy="815312"/>
            </a:xfrm>
          </p:grpSpPr>
          <p:sp>
            <p:nvSpPr>
              <p:cNvPr id="34" name="Oval 45"/>
              <p:cNvSpPr/>
              <p:nvPr/>
            </p:nvSpPr>
            <p:spPr>
              <a:xfrm>
                <a:off x="3897564" y="4661314"/>
                <a:ext cx="228600" cy="228600"/>
              </a:xfrm>
              <a:prstGeom prst="ellipse">
                <a:avLst/>
              </a:prstGeom>
              <a:solidFill>
                <a:schemeClr val="accent3">
                  <a:lumMod val="100000"/>
                </a:schemeClr>
              </a:solidFill>
              <a:ln w="12700" cap="flat" cmpd="sng" algn="ctr">
                <a:noFill/>
                <a:prstDash val="solid"/>
                <a:miter lim="800000"/>
                <a:headEnd type="none" w="med" len="med"/>
                <a:tailEnd type="none" w="med" len="med"/>
              </a:ln>
              <a:effectLst/>
              <a:extLst>
                <a:ext uri="{91240B29-F687-4F45-9708-019B960494DF}">
                  <a14:hiddenLine xmlns:a14="http://schemas.microsoft.com/office/drawing/2010/main" w="12700">
                    <a:solidFill>
                      <a:schemeClr val="accent3">
                        <a:lumMod val="100000"/>
                      </a:schemeClr>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solidFill>
                    <a:schemeClr val="bg1">
                      <a:lumMod val="50000"/>
                    </a:schemeClr>
                  </a:solidFill>
                  <a:latin typeface="微软雅黑" panose="020B0503020204020204" pitchFamily="34" charset="-122"/>
                  <a:ea typeface="微软雅黑" panose="020B0503020204020204" pitchFamily="34" charset="-122"/>
                </a:endParaRPr>
              </a:p>
            </p:txBody>
          </p:sp>
          <p:grpSp>
            <p:nvGrpSpPr>
              <p:cNvPr id="35" name="Group 67"/>
              <p:cNvGrpSpPr/>
              <p:nvPr/>
            </p:nvGrpSpPr>
            <p:grpSpPr>
              <a:xfrm>
                <a:off x="1346239" y="4626058"/>
                <a:ext cx="2551325" cy="815312"/>
                <a:chOff x="4410146" y="3865262"/>
                <a:chExt cx="2475841" cy="983470"/>
              </a:xfrm>
            </p:grpSpPr>
            <p:sp>
              <p:nvSpPr>
                <p:cNvPr id="36" name="TextBox 68"/>
                <p:cNvSpPr txBox="1"/>
                <p:nvPr/>
              </p:nvSpPr>
              <p:spPr bwMode="auto">
                <a:xfrm>
                  <a:off x="4410146" y="3865262"/>
                  <a:ext cx="2475841" cy="270493"/>
                </a:xfrm>
                <a:prstGeom prst="rect">
                  <a:avLst/>
                </a:prstGeom>
                <a:noFill/>
              </p:spPr>
              <p:txBody>
                <a:bodyPr wrap="none" lIns="0" tIns="0" rIns="288000" bIns="0" anchor="b" anchorCtr="0">
                  <a:normAutofit fontScale="92500" lnSpcReduction="20000"/>
                </a:bodyPr>
                <a:lstStyle/>
                <a:p>
                  <a:pPr algn="r"/>
                  <a:r>
                    <a:rPr lang="zh-CN" altLang="en-US" sz="1400">
                      <a:solidFill>
                        <a:schemeClr val="bg1">
                          <a:lumMod val="50000"/>
                        </a:schemeClr>
                      </a:solidFill>
                      <a:effectLst/>
                      <a:latin typeface="微软雅黑" panose="020B0503020204020204" pitchFamily="34" charset="-122"/>
                      <a:ea typeface="微软雅黑" panose="020B0503020204020204" pitchFamily="34" charset="-122"/>
                    </a:rPr>
                    <a:t>标题文本预设</a:t>
                  </a:r>
                </a:p>
              </p:txBody>
            </p:sp>
            <p:sp>
              <p:nvSpPr>
                <p:cNvPr id="37" name="TextBox 69"/>
                <p:cNvSpPr txBox="1"/>
                <p:nvPr/>
              </p:nvSpPr>
              <p:spPr bwMode="auto">
                <a:xfrm>
                  <a:off x="4410146" y="4135753"/>
                  <a:ext cx="2475841" cy="712979"/>
                </a:xfrm>
                <a:prstGeom prst="rect">
                  <a:avLst/>
                </a:prstGeom>
                <a:noFill/>
              </p:spPr>
              <p:txBody>
                <a:bodyPr wrap="square" lIns="0" tIns="0" rIns="288000" bIns="0" anchor="t" anchorCtr="0">
                  <a:normAutofit fontScale="92500" lnSpcReduction="20000"/>
                </a:bodyPr>
                <a:lstStyle/>
                <a:p>
                  <a:pPr algn="r" latinLnBrk="0">
                    <a:lnSpc>
                      <a:spcPct val="120000"/>
                    </a:lnSpc>
                  </a:pPr>
                  <a:r>
                    <a:rPr lang="zh-CN" altLang="en-US" sz="1000" b="0">
                      <a:solidFill>
                        <a:schemeClr val="bg1">
                          <a:lumMod val="50000"/>
                        </a:schemeClr>
                      </a:solidFill>
                      <a:effectLst/>
                      <a:latin typeface="微软雅黑" panose="020B0503020204020204" pitchFamily="34" charset="-122"/>
                      <a:ea typeface="微软雅黑" panose="020B0503020204020204" pitchFamily="34" charset="-122"/>
                    </a:rPr>
                    <a:t>此部分内容作为文字排版占位显示 </a:t>
                  </a:r>
                  <a:br>
                    <a:rPr lang="zh-CN" altLang="en-US" sz="1000" b="0">
                      <a:solidFill>
                        <a:schemeClr val="bg1">
                          <a:lumMod val="50000"/>
                        </a:schemeClr>
                      </a:solidFill>
                      <a:effectLst/>
                      <a:latin typeface="微软雅黑" panose="020B0503020204020204" pitchFamily="34" charset="-122"/>
                      <a:ea typeface="微软雅黑" panose="020B0503020204020204" pitchFamily="34" charset="-122"/>
                    </a:rPr>
                  </a:br>
                  <a:r>
                    <a:rPr lang="zh-CN" altLang="en-US" sz="1000" b="0">
                      <a:solidFill>
                        <a:schemeClr val="bg1">
                          <a:lumMod val="50000"/>
                        </a:schemeClr>
                      </a:solidFill>
                      <a:effectLst/>
                      <a:latin typeface="微软雅黑" panose="020B0503020204020204" pitchFamily="34" charset="-122"/>
                      <a:ea typeface="微软雅黑" panose="020B0503020204020204" pitchFamily="34" charset="-122"/>
                    </a:rPr>
                    <a:t>（建议使用主题字体）</a:t>
                  </a:r>
                </a:p>
              </p:txBody>
            </p:sp>
          </p:grpSp>
        </p:grpSp>
        <p:grpSp>
          <p:nvGrpSpPr>
            <p:cNvPr id="24" name="Group 87"/>
            <p:cNvGrpSpPr/>
            <p:nvPr/>
          </p:nvGrpSpPr>
          <p:grpSpPr>
            <a:xfrm>
              <a:off x="8876599" y="3229635"/>
              <a:ext cx="2726750" cy="843237"/>
              <a:chOff x="8876600" y="3229633"/>
              <a:chExt cx="2726750" cy="843237"/>
            </a:xfrm>
          </p:grpSpPr>
          <p:sp>
            <p:nvSpPr>
              <p:cNvPr id="30" name="Oval 47"/>
              <p:cNvSpPr/>
              <p:nvPr/>
            </p:nvSpPr>
            <p:spPr>
              <a:xfrm>
                <a:off x="8876600" y="3253738"/>
                <a:ext cx="228600" cy="228600"/>
              </a:xfrm>
              <a:prstGeom prst="ellipse">
                <a:avLst/>
              </a:prstGeom>
              <a:solidFill>
                <a:schemeClr val="accent1">
                  <a:lumMod val="100000"/>
                </a:schemeClr>
              </a:solidFill>
              <a:ln w="12700" cap="flat" cmpd="sng" algn="ctr">
                <a:noFill/>
                <a:prstDash val="solid"/>
                <a:miter lim="800000"/>
                <a:headEnd type="none" w="med" len="med"/>
                <a:tailEnd type="none" w="med" len="med"/>
              </a:ln>
              <a:effectLst/>
              <a:extLst>
                <a:ext uri="{91240B29-F687-4F45-9708-019B960494DF}">
                  <a14:hiddenLine xmlns:a14="http://schemas.microsoft.com/office/drawing/2010/main" w="12700">
                    <a:solidFill>
                      <a:schemeClr val="accent1">
                        <a:lumMod val="100000"/>
                      </a:schemeClr>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solidFill>
                    <a:schemeClr val="bg1">
                      <a:lumMod val="50000"/>
                    </a:schemeClr>
                  </a:solidFill>
                  <a:latin typeface="微软雅黑" panose="020B0503020204020204" pitchFamily="34" charset="-122"/>
                  <a:ea typeface="微软雅黑" panose="020B0503020204020204" pitchFamily="34" charset="-122"/>
                </a:endParaRPr>
              </a:p>
            </p:txBody>
          </p:sp>
          <p:grpSp>
            <p:nvGrpSpPr>
              <p:cNvPr id="31" name="Group 77"/>
              <p:cNvGrpSpPr/>
              <p:nvPr/>
            </p:nvGrpSpPr>
            <p:grpSpPr>
              <a:xfrm>
                <a:off x="9105200" y="3229633"/>
                <a:ext cx="2498150" cy="843237"/>
                <a:chOff x="4410146" y="3865260"/>
                <a:chExt cx="2475841" cy="983472"/>
              </a:xfrm>
            </p:grpSpPr>
            <p:sp>
              <p:nvSpPr>
                <p:cNvPr id="32" name="TextBox 78"/>
                <p:cNvSpPr txBox="1"/>
                <p:nvPr/>
              </p:nvSpPr>
              <p:spPr bwMode="auto">
                <a:xfrm>
                  <a:off x="4410146" y="3865260"/>
                  <a:ext cx="2475841" cy="270493"/>
                </a:xfrm>
                <a:prstGeom prst="rect">
                  <a:avLst/>
                </a:prstGeom>
                <a:noFill/>
              </p:spPr>
              <p:txBody>
                <a:bodyPr wrap="none" lIns="288000" tIns="0" rIns="288000" bIns="0" anchor="b" anchorCtr="0">
                  <a:normAutofit fontScale="92500" lnSpcReduction="20000"/>
                </a:bodyPr>
                <a:lstStyle/>
                <a:p>
                  <a:pPr algn="l"/>
                  <a:r>
                    <a:rPr lang="zh-CN" altLang="en-US" sz="1400">
                      <a:solidFill>
                        <a:schemeClr val="bg1">
                          <a:lumMod val="50000"/>
                        </a:schemeClr>
                      </a:solidFill>
                      <a:effectLst/>
                      <a:latin typeface="微软雅黑" panose="020B0503020204020204" pitchFamily="34" charset="-122"/>
                      <a:ea typeface="微软雅黑" panose="020B0503020204020204" pitchFamily="34" charset="-122"/>
                    </a:rPr>
                    <a:t>标题文本预设</a:t>
                  </a:r>
                </a:p>
              </p:txBody>
            </p:sp>
            <p:sp>
              <p:nvSpPr>
                <p:cNvPr id="33" name="TextBox 79"/>
                <p:cNvSpPr txBox="1"/>
                <p:nvPr/>
              </p:nvSpPr>
              <p:spPr bwMode="auto">
                <a:xfrm>
                  <a:off x="4410146" y="4135753"/>
                  <a:ext cx="2475841" cy="712979"/>
                </a:xfrm>
                <a:prstGeom prst="rect">
                  <a:avLst/>
                </a:prstGeom>
                <a:noFill/>
              </p:spPr>
              <p:txBody>
                <a:bodyPr wrap="square" lIns="288000" tIns="0" rIns="288000" bIns="0" anchor="t" anchorCtr="0">
                  <a:normAutofit fontScale="92500" lnSpcReduction="10000"/>
                </a:bodyPr>
                <a:lstStyle/>
                <a:p>
                  <a:pPr algn="l" latinLnBrk="0">
                    <a:lnSpc>
                      <a:spcPct val="120000"/>
                    </a:lnSpc>
                  </a:pPr>
                  <a:r>
                    <a:rPr lang="zh-CN" altLang="en-US" sz="1000" b="0">
                      <a:solidFill>
                        <a:schemeClr val="bg1">
                          <a:lumMod val="50000"/>
                        </a:schemeClr>
                      </a:solidFill>
                      <a:effectLst/>
                      <a:latin typeface="微软雅黑" panose="020B0503020204020204" pitchFamily="34" charset="-122"/>
                      <a:ea typeface="微软雅黑" panose="020B0503020204020204" pitchFamily="34" charset="-122"/>
                    </a:rPr>
                    <a:t>此部分内容作为文字排版占位显示 </a:t>
                  </a:r>
                  <a:br>
                    <a:rPr lang="zh-CN" altLang="en-US" sz="1000" b="0">
                      <a:solidFill>
                        <a:schemeClr val="bg1">
                          <a:lumMod val="50000"/>
                        </a:schemeClr>
                      </a:solidFill>
                      <a:effectLst/>
                      <a:latin typeface="微软雅黑" panose="020B0503020204020204" pitchFamily="34" charset="-122"/>
                      <a:ea typeface="微软雅黑" panose="020B0503020204020204" pitchFamily="34" charset="-122"/>
                    </a:rPr>
                  </a:br>
                  <a:r>
                    <a:rPr lang="zh-CN" altLang="en-US" sz="1000" b="0">
                      <a:solidFill>
                        <a:schemeClr val="bg1">
                          <a:lumMod val="50000"/>
                        </a:schemeClr>
                      </a:solidFill>
                      <a:effectLst/>
                      <a:latin typeface="微软雅黑" panose="020B0503020204020204" pitchFamily="34" charset="-122"/>
                      <a:ea typeface="微软雅黑" panose="020B0503020204020204" pitchFamily="34" charset="-122"/>
                    </a:rPr>
                    <a:t>（建议使用主题字体）</a:t>
                  </a:r>
                </a:p>
              </p:txBody>
            </p:sp>
          </p:grpSp>
        </p:grpSp>
        <p:grpSp>
          <p:nvGrpSpPr>
            <p:cNvPr id="25" name="Group 83"/>
            <p:cNvGrpSpPr/>
            <p:nvPr/>
          </p:nvGrpSpPr>
          <p:grpSpPr>
            <a:xfrm>
              <a:off x="1576843" y="1871220"/>
              <a:ext cx="2613471" cy="815312"/>
              <a:chOff x="1576841" y="1871220"/>
              <a:chExt cx="2613471" cy="815312"/>
            </a:xfrm>
          </p:grpSpPr>
          <p:sp>
            <p:nvSpPr>
              <p:cNvPr id="26" name="Oval 43"/>
              <p:cNvSpPr/>
              <p:nvPr/>
            </p:nvSpPr>
            <p:spPr>
              <a:xfrm>
                <a:off x="3961712" y="1871220"/>
                <a:ext cx="228600" cy="228600"/>
              </a:xfrm>
              <a:prstGeom prst="ellipse">
                <a:avLst/>
              </a:prstGeom>
              <a:solidFill>
                <a:schemeClr val="accent5">
                  <a:lumMod val="10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solidFill>
                    <a:schemeClr val="bg1">
                      <a:lumMod val="50000"/>
                    </a:schemeClr>
                  </a:solidFill>
                  <a:latin typeface="微软雅黑" panose="020B0503020204020204" pitchFamily="34" charset="-122"/>
                  <a:ea typeface="微软雅黑" panose="020B0503020204020204" pitchFamily="34" charset="-122"/>
                </a:endParaRPr>
              </a:p>
            </p:txBody>
          </p:sp>
          <p:grpSp>
            <p:nvGrpSpPr>
              <p:cNvPr id="27" name="Group 80"/>
              <p:cNvGrpSpPr/>
              <p:nvPr/>
            </p:nvGrpSpPr>
            <p:grpSpPr>
              <a:xfrm>
                <a:off x="1576841" y="1871220"/>
                <a:ext cx="2384871" cy="815312"/>
                <a:chOff x="4410146" y="3865262"/>
                <a:chExt cx="2475841" cy="983470"/>
              </a:xfrm>
            </p:grpSpPr>
            <p:sp>
              <p:nvSpPr>
                <p:cNvPr id="28" name="TextBox 81"/>
                <p:cNvSpPr txBox="1"/>
                <p:nvPr/>
              </p:nvSpPr>
              <p:spPr bwMode="auto">
                <a:xfrm>
                  <a:off x="4410146" y="3865262"/>
                  <a:ext cx="2475841" cy="270493"/>
                </a:xfrm>
                <a:prstGeom prst="rect">
                  <a:avLst/>
                </a:prstGeom>
                <a:noFill/>
              </p:spPr>
              <p:txBody>
                <a:bodyPr wrap="none" lIns="0" tIns="0" rIns="288000" bIns="0" anchor="b" anchorCtr="0">
                  <a:normAutofit fontScale="92500" lnSpcReduction="20000"/>
                </a:bodyPr>
                <a:lstStyle/>
                <a:p>
                  <a:pPr algn="r"/>
                  <a:r>
                    <a:rPr lang="zh-CN" altLang="en-US" sz="1400">
                      <a:solidFill>
                        <a:schemeClr val="bg1">
                          <a:lumMod val="50000"/>
                        </a:schemeClr>
                      </a:solidFill>
                      <a:effectLst/>
                      <a:latin typeface="微软雅黑" panose="020B0503020204020204" pitchFamily="34" charset="-122"/>
                      <a:ea typeface="微软雅黑" panose="020B0503020204020204" pitchFamily="34" charset="-122"/>
                    </a:rPr>
                    <a:t>标题文本预设</a:t>
                  </a:r>
                </a:p>
              </p:txBody>
            </p:sp>
            <p:sp>
              <p:nvSpPr>
                <p:cNvPr id="29" name="TextBox 82"/>
                <p:cNvSpPr txBox="1"/>
                <p:nvPr/>
              </p:nvSpPr>
              <p:spPr bwMode="auto">
                <a:xfrm>
                  <a:off x="4410146" y="4135753"/>
                  <a:ext cx="2475841" cy="712979"/>
                </a:xfrm>
                <a:prstGeom prst="rect">
                  <a:avLst/>
                </a:prstGeom>
                <a:noFill/>
              </p:spPr>
              <p:txBody>
                <a:bodyPr wrap="square" lIns="0" tIns="0" rIns="288000" bIns="0" anchor="t" anchorCtr="0">
                  <a:normAutofit fontScale="92500" lnSpcReduction="20000"/>
                </a:bodyPr>
                <a:lstStyle/>
                <a:p>
                  <a:pPr algn="r" latinLnBrk="0">
                    <a:lnSpc>
                      <a:spcPct val="120000"/>
                    </a:lnSpc>
                  </a:pPr>
                  <a:r>
                    <a:rPr lang="zh-CN" altLang="en-US" sz="1000" b="0">
                      <a:solidFill>
                        <a:schemeClr val="bg1">
                          <a:lumMod val="50000"/>
                        </a:schemeClr>
                      </a:solidFill>
                      <a:effectLst/>
                      <a:latin typeface="微软雅黑" panose="020B0503020204020204" pitchFamily="34" charset="-122"/>
                      <a:ea typeface="微软雅黑" panose="020B0503020204020204" pitchFamily="34" charset="-122"/>
                    </a:rPr>
                    <a:t>此部分内容作为文字排版占位显示 </a:t>
                  </a:r>
                  <a:br>
                    <a:rPr lang="zh-CN" altLang="en-US" sz="1000" b="0">
                      <a:solidFill>
                        <a:schemeClr val="bg1">
                          <a:lumMod val="50000"/>
                        </a:schemeClr>
                      </a:solidFill>
                      <a:effectLst/>
                      <a:latin typeface="微软雅黑" panose="020B0503020204020204" pitchFamily="34" charset="-122"/>
                      <a:ea typeface="微软雅黑" panose="020B0503020204020204" pitchFamily="34" charset="-122"/>
                    </a:rPr>
                  </a:br>
                  <a:r>
                    <a:rPr lang="zh-CN" altLang="en-US" sz="1000" b="0">
                      <a:solidFill>
                        <a:schemeClr val="bg1">
                          <a:lumMod val="50000"/>
                        </a:schemeClr>
                      </a:solidFill>
                      <a:effectLst/>
                      <a:latin typeface="微软雅黑" panose="020B0503020204020204" pitchFamily="34" charset="-122"/>
                      <a:ea typeface="微软雅黑" panose="020B0503020204020204" pitchFamily="34" charset="-122"/>
                    </a:rPr>
                    <a:t>（建议使用主题字体）</a:t>
                  </a:r>
                </a:p>
              </p:txBody>
            </p:sp>
          </p:grpSp>
        </p:grpSp>
      </p:grpSp>
    </p:spTree>
  </p:cSld>
  <p:clrMapOvr>
    <a:masterClrMapping/>
  </p:clrMapOvr>
  <mc:AlternateContent xmlns:mc="http://schemas.openxmlformats.org/markup-compatibility/2006" xmlns:p14="http://schemas.microsoft.com/office/powerpoint/2010/main">
    <mc:Choice Requires="p14">
      <p:transition spd="slow" p14:dur="1250" advClick="0" advTm="0">
        <p:cut/>
      </p:transition>
    </mc:Choice>
    <mc:Fallback xmlns="">
      <p:transition spd="slow" advClick="0" advTm="0">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par>
                                <p:cTn id="8" presetID="63" presetClass="path" presetSubtype="0" accel="50000" decel="50000" fill="hold" nodeType="withEffect">
                                  <p:stCondLst>
                                    <p:cond delay="0"/>
                                  </p:stCondLst>
                                  <p:childTnLst>
                                    <p:animMotion origin="layout" path="M -0.009289 -0.649509 L 0 0 E" pathEditMode="relative" ptsTypes="">
                                      <p:cBhvr>
                                        <p:cTn id="9" dur="2000" fill="hold"/>
                                        <p:tgtEl>
                                          <p:spTgt spid="3"/>
                                        </p:tgtEl>
                                        <p:attrNameLst>
                                          <p:attrName>ppt_x</p:attrName>
                                          <p:attrName>ppt_y</p:attrName>
                                        </p:attrNameLst>
                                      </p:cBhvr>
                                    </p:animMotion>
                                  </p:childTnLst>
                                </p:cTn>
                              </p:par>
                              <p:par>
                                <p:cTn id="10" presetID="6" presetClass="emph" presetSubtype="0" accel="50000" decel="50000" fill="hold" nodeType="withEffect">
                                  <p:stCondLst>
                                    <p:cond delay="0"/>
                                  </p:stCondLst>
                                  <p:childTnLst>
                                    <p:animScale>
                                      <p:cBhvr>
                                        <p:cTn id="11" dur="2000" fill="hold"/>
                                        <p:tgtEl>
                                          <p:spTgt spid="3"/>
                                        </p:tgtEl>
                                      </p:cBhvr>
                                      <p:by x="150000" y="150000"/>
                                      <p:from x="7939" y="19065"/>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p:cNvPicPr>
            <a:picLocks noChangeAspect="1"/>
          </p:cNvPicPr>
          <p:nvPr/>
        </p:nvPicPr>
        <p:blipFill>
          <a:blip r:embed="rId3" cstate="email"/>
          <a:stretch>
            <a:fillRect/>
          </a:stretch>
        </p:blipFill>
        <p:spPr bwMode="auto">
          <a:xfrm>
            <a:off x="5187762" y="1720098"/>
            <a:ext cx="1564913" cy="2235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矩形 12"/>
          <p:cNvSpPr/>
          <p:nvPr/>
        </p:nvSpPr>
        <p:spPr>
          <a:xfrm>
            <a:off x="689272" y="1250015"/>
            <a:ext cx="1915070" cy="307777"/>
          </a:xfrm>
          <a:prstGeom prst="rect">
            <a:avLst/>
          </a:prstGeom>
        </p:spPr>
        <p:txBody>
          <a:bodyPr wrap="square">
            <a:spAutoFit/>
          </a:bodyPr>
          <a:lstStyle/>
          <a:p>
            <a:pPr algn="ctr"/>
            <a:r>
              <a:rPr lang="zh-CN" altLang="en-US" sz="1400" b="1" dirty="0">
                <a:ln w="6350">
                  <a:noFill/>
                </a:ln>
                <a:solidFill>
                  <a:schemeClr val="bg1">
                    <a:lumMod val="50000"/>
                  </a:schemeClr>
                </a:solidFill>
                <a:latin typeface="微软雅黑" panose="020B0503020204020204" pitchFamily="34" charset="-122"/>
                <a:ea typeface="微软雅黑" panose="020B0503020204020204" pitchFamily="34" charset="-122"/>
              </a:rPr>
              <a:t>单机添加标题</a:t>
            </a:r>
          </a:p>
        </p:txBody>
      </p:sp>
      <p:sp>
        <p:nvSpPr>
          <p:cNvPr id="14" name="矩形 13"/>
          <p:cNvSpPr/>
          <p:nvPr/>
        </p:nvSpPr>
        <p:spPr>
          <a:xfrm>
            <a:off x="689272" y="1588801"/>
            <a:ext cx="4233877" cy="2443554"/>
          </a:xfrm>
          <a:prstGeom prst="rect">
            <a:avLst/>
          </a:prstGeom>
        </p:spPr>
        <p:txBody>
          <a:bodyPr wrap="square">
            <a:spAutoFit/>
          </a:bodyPr>
          <a:lstStyle/>
          <a:p>
            <a:pPr>
              <a:lnSpc>
                <a:spcPct val="120000"/>
              </a:lnSpc>
            </a:pPr>
            <a:r>
              <a:rPr lang="zh-CN" altLang="en-US" sz="800" dirty="0">
                <a:solidFill>
                  <a:schemeClr val="bg1">
                    <a:lumMod val="50000"/>
                  </a:schemeClr>
                </a:solidFill>
                <a:latin typeface="微软雅黑" panose="020B0503020204020204" pitchFamily="34" charset="-122"/>
                <a:ea typeface="微软雅黑" panose="020B0503020204020204" pitchFamily="34" charset="-122"/>
              </a:rPr>
              <a:t>点击输入文字点击输入文字点击输入文字点击输入文字点击输入文字点击输入文字点击输入文字点击输入文字点击输入文字点击输入文字点击输入文字点击输入文字点击输入文字点击输入文字点击输入文字点击输入文字点击输入文字点击输入文字点击输入文字点击输入文字点击输入文字点击输入文字点击输入文字点击输入文字点击输入文字点击输入文字点击输入文字点击输入文字点击输入文字点击输入文字点击输入文字点击输入文字点击输入文字点击输入文字点击输入文字点击输入文字点击输入文字点击输入文字点击输入文字点击输入文字点击输入文字点击输入文字点击输入文字点击输入文字点击输入文字点击输入文字点击输入文字点击输入文字点击输入文字点击输入文字点击输入文字点击输入文字点击输入文字点击输入文字点击输入文字点击输入文字点击输入文字点击输入文字点击输入文字点击输入文字点击输入文字点击输入文字点击输入文字点击输入文字点击输入文字点击输入文字点击输入文字点击输入文字点击输入文字点击输入文字点击输入文字点击输入文字点击输入文字点击输入文字点击输入文字点击输入文字点击输入文字点击输入文字点击输入文字点击输入文字</a:t>
            </a:r>
          </a:p>
          <a:p>
            <a:pPr>
              <a:lnSpc>
                <a:spcPct val="120000"/>
              </a:lnSpc>
            </a:pPr>
            <a:endParaRPr lang="zh-CN" altLang="en-US" sz="800" dirty="0">
              <a:solidFill>
                <a:schemeClr val="bg1">
                  <a:lumMod val="50000"/>
                </a:schemeClr>
              </a:solidFill>
              <a:latin typeface="微软雅黑" panose="020B0503020204020204" pitchFamily="34" charset="-122"/>
              <a:ea typeface="微软雅黑" panose="020B0503020204020204" pitchFamily="34" charset="-122"/>
            </a:endParaRPr>
          </a:p>
          <a:p>
            <a:pPr>
              <a:lnSpc>
                <a:spcPct val="120000"/>
              </a:lnSpc>
            </a:pPr>
            <a:endParaRPr lang="zh-CN" altLang="en-US" sz="800" dirty="0">
              <a:solidFill>
                <a:schemeClr val="bg1">
                  <a:lumMod val="50000"/>
                </a:schemeClr>
              </a:solidFill>
              <a:latin typeface="微软雅黑" panose="020B0503020204020204" pitchFamily="34" charset="-122"/>
              <a:ea typeface="微软雅黑" panose="020B0503020204020204" pitchFamily="34" charset="-122"/>
            </a:endParaRPr>
          </a:p>
          <a:p>
            <a:pPr>
              <a:lnSpc>
                <a:spcPct val="120000"/>
              </a:lnSpc>
            </a:pPr>
            <a:endParaRPr lang="zh-CN" altLang="en-US" sz="80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15" name="KSO_Shape"/>
          <p:cNvSpPr/>
          <p:nvPr/>
        </p:nvSpPr>
        <p:spPr bwMode="auto">
          <a:xfrm>
            <a:off x="2718744" y="1858617"/>
            <a:ext cx="1323082" cy="1323082"/>
          </a:xfrm>
          <a:custGeom>
            <a:avLst/>
            <a:gdLst>
              <a:gd name="T0" fmla="*/ 214374 w 3896"/>
              <a:gd name="T1" fmla="*/ 276344 h 3896"/>
              <a:gd name="T2" fmla="*/ 214374 w 3896"/>
              <a:gd name="T3" fmla="*/ 1524515 h 3896"/>
              <a:gd name="T4" fmla="*/ 270740 w 3896"/>
              <a:gd name="T5" fmla="*/ 1580431 h 3896"/>
              <a:gd name="T6" fmla="*/ 1528803 w 3896"/>
              <a:gd name="T7" fmla="*/ 1580431 h 3896"/>
              <a:gd name="T8" fmla="*/ 1585169 w 3896"/>
              <a:gd name="T9" fmla="*/ 1524515 h 3896"/>
              <a:gd name="T10" fmla="*/ 1585169 w 3896"/>
              <a:gd name="T11" fmla="*/ 276344 h 3896"/>
              <a:gd name="T12" fmla="*/ 1528803 w 3896"/>
              <a:gd name="T13" fmla="*/ 219966 h 3896"/>
              <a:gd name="T14" fmla="*/ 270740 w 3896"/>
              <a:gd name="T15" fmla="*/ 219966 h 3896"/>
              <a:gd name="T16" fmla="*/ 214374 w 3896"/>
              <a:gd name="T17" fmla="*/ 276344 h 3896"/>
              <a:gd name="T18" fmla="*/ 1743639 w 3896"/>
              <a:gd name="T19" fmla="*/ 0 h 3896"/>
              <a:gd name="T20" fmla="*/ 1405907 w 3896"/>
              <a:gd name="T21" fmla="*/ 0 h 3896"/>
              <a:gd name="T22" fmla="*/ 1350004 w 3896"/>
              <a:gd name="T23" fmla="*/ 56378 h 3896"/>
              <a:gd name="T24" fmla="*/ 1405907 w 3896"/>
              <a:gd name="T25" fmla="*/ 107210 h 3896"/>
              <a:gd name="T26" fmla="*/ 1692356 w 3896"/>
              <a:gd name="T27" fmla="*/ 107210 h 3896"/>
              <a:gd name="T28" fmla="*/ 1692356 w 3896"/>
              <a:gd name="T29" fmla="*/ 393721 h 3896"/>
              <a:gd name="T30" fmla="*/ 1743639 w 3896"/>
              <a:gd name="T31" fmla="*/ 450099 h 3896"/>
              <a:gd name="T32" fmla="*/ 1800005 w 3896"/>
              <a:gd name="T33" fmla="*/ 393721 h 3896"/>
              <a:gd name="T34" fmla="*/ 1800005 w 3896"/>
              <a:gd name="T35" fmla="*/ 56378 h 3896"/>
              <a:gd name="T36" fmla="*/ 1743639 w 3896"/>
              <a:gd name="T37" fmla="*/ 0 h 3896"/>
              <a:gd name="T38" fmla="*/ 1743639 w 3896"/>
              <a:gd name="T39" fmla="*/ 1350298 h 3896"/>
              <a:gd name="T40" fmla="*/ 1692356 w 3896"/>
              <a:gd name="T41" fmla="*/ 1406676 h 3896"/>
              <a:gd name="T42" fmla="*/ 1692356 w 3896"/>
              <a:gd name="T43" fmla="*/ 1693187 h 3896"/>
              <a:gd name="T44" fmla="*/ 1405907 w 3896"/>
              <a:gd name="T45" fmla="*/ 1693187 h 3896"/>
              <a:gd name="T46" fmla="*/ 1350004 w 3896"/>
              <a:gd name="T47" fmla="*/ 1744019 h 3896"/>
              <a:gd name="T48" fmla="*/ 1405907 w 3896"/>
              <a:gd name="T49" fmla="*/ 1800397 h 3896"/>
              <a:gd name="T50" fmla="*/ 1743639 w 3896"/>
              <a:gd name="T51" fmla="*/ 1800397 h 3896"/>
              <a:gd name="T52" fmla="*/ 1800005 w 3896"/>
              <a:gd name="T53" fmla="*/ 1744019 h 3896"/>
              <a:gd name="T54" fmla="*/ 1800005 w 3896"/>
              <a:gd name="T55" fmla="*/ 1406676 h 3896"/>
              <a:gd name="T56" fmla="*/ 1743639 w 3896"/>
              <a:gd name="T57" fmla="*/ 1350298 h 3896"/>
              <a:gd name="T58" fmla="*/ 55904 w 3896"/>
              <a:gd name="T59" fmla="*/ 450099 h 3896"/>
              <a:gd name="T60" fmla="*/ 107187 w 3896"/>
              <a:gd name="T61" fmla="*/ 393721 h 3896"/>
              <a:gd name="T62" fmla="*/ 107187 w 3896"/>
              <a:gd name="T63" fmla="*/ 107210 h 3896"/>
              <a:gd name="T64" fmla="*/ 393636 w 3896"/>
              <a:gd name="T65" fmla="*/ 107210 h 3896"/>
              <a:gd name="T66" fmla="*/ 450001 w 3896"/>
              <a:gd name="T67" fmla="*/ 56378 h 3896"/>
              <a:gd name="T68" fmla="*/ 393636 w 3896"/>
              <a:gd name="T69" fmla="*/ 0 h 3896"/>
              <a:gd name="T70" fmla="*/ 55904 w 3896"/>
              <a:gd name="T71" fmla="*/ 0 h 3896"/>
              <a:gd name="T72" fmla="*/ 0 w 3896"/>
              <a:gd name="T73" fmla="*/ 56378 h 3896"/>
              <a:gd name="T74" fmla="*/ 0 w 3896"/>
              <a:gd name="T75" fmla="*/ 393721 h 3896"/>
              <a:gd name="T76" fmla="*/ 55904 w 3896"/>
              <a:gd name="T77" fmla="*/ 450099 h 3896"/>
              <a:gd name="T78" fmla="*/ 393636 w 3896"/>
              <a:gd name="T79" fmla="*/ 1693187 h 3896"/>
              <a:gd name="T80" fmla="*/ 107187 w 3896"/>
              <a:gd name="T81" fmla="*/ 1693187 h 3896"/>
              <a:gd name="T82" fmla="*/ 107187 w 3896"/>
              <a:gd name="T83" fmla="*/ 1406676 h 3896"/>
              <a:gd name="T84" fmla="*/ 55904 w 3896"/>
              <a:gd name="T85" fmla="*/ 1350298 h 3896"/>
              <a:gd name="T86" fmla="*/ 0 w 3896"/>
              <a:gd name="T87" fmla="*/ 1406676 h 3896"/>
              <a:gd name="T88" fmla="*/ 0 w 3896"/>
              <a:gd name="T89" fmla="*/ 1744019 h 3896"/>
              <a:gd name="T90" fmla="*/ 55904 w 3896"/>
              <a:gd name="T91" fmla="*/ 1800397 h 3896"/>
              <a:gd name="T92" fmla="*/ 393636 w 3896"/>
              <a:gd name="T93" fmla="*/ 1800397 h 3896"/>
              <a:gd name="T94" fmla="*/ 450001 w 3896"/>
              <a:gd name="T95" fmla="*/ 1744019 h 3896"/>
              <a:gd name="T96" fmla="*/ 393636 w 3896"/>
              <a:gd name="T97" fmla="*/ 1693187 h 389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3896" h="3896">
                <a:moveTo>
                  <a:pt x="464" y="598"/>
                </a:moveTo>
                <a:cubicBezTo>
                  <a:pt x="464" y="3299"/>
                  <a:pt x="464" y="3299"/>
                  <a:pt x="464" y="3299"/>
                </a:cubicBezTo>
                <a:cubicBezTo>
                  <a:pt x="464" y="3366"/>
                  <a:pt x="519" y="3420"/>
                  <a:pt x="586" y="3420"/>
                </a:cubicBezTo>
                <a:cubicBezTo>
                  <a:pt x="3309" y="3420"/>
                  <a:pt x="3309" y="3420"/>
                  <a:pt x="3309" y="3420"/>
                </a:cubicBezTo>
                <a:cubicBezTo>
                  <a:pt x="3377" y="3420"/>
                  <a:pt x="3431" y="3366"/>
                  <a:pt x="3431" y="3299"/>
                </a:cubicBezTo>
                <a:cubicBezTo>
                  <a:pt x="3431" y="598"/>
                  <a:pt x="3431" y="598"/>
                  <a:pt x="3431" y="598"/>
                </a:cubicBezTo>
                <a:cubicBezTo>
                  <a:pt x="3431" y="530"/>
                  <a:pt x="3377" y="476"/>
                  <a:pt x="3309" y="476"/>
                </a:cubicBezTo>
                <a:cubicBezTo>
                  <a:pt x="586" y="476"/>
                  <a:pt x="586" y="476"/>
                  <a:pt x="586" y="476"/>
                </a:cubicBezTo>
                <a:cubicBezTo>
                  <a:pt x="519" y="476"/>
                  <a:pt x="464" y="530"/>
                  <a:pt x="464" y="598"/>
                </a:cubicBezTo>
                <a:close/>
                <a:moveTo>
                  <a:pt x="3774" y="0"/>
                </a:moveTo>
                <a:cubicBezTo>
                  <a:pt x="3043" y="0"/>
                  <a:pt x="3043" y="0"/>
                  <a:pt x="3043" y="0"/>
                </a:cubicBezTo>
                <a:cubicBezTo>
                  <a:pt x="2976" y="0"/>
                  <a:pt x="2922" y="54"/>
                  <a:pt x="2922" y="122"/>
                </a:cubicBezTo>
                <a:cubicBezTo>
                  <a:pt x="2922" y="189"/>
                  <a:pt x="2976" y="232"/>
                  <a:pt x="3043" y="232"/>
                </a:cubicBezTo>
                <a:cubicBezTo>
                  <a:pt x="3663" y="232"/>
                  <a:pt x="3663" y="232"/>
                  <a:pt x="3663" y="232"/>
                </a:cubicBezTo>
                <a:cubicBezTo>
                  <a:pt x="3663" y="852"/>
                  <a:pt x="3663" y="852"/>
                  <a:pt x="3663" y="852"/>
                </a:cubicBezTo>
                <a:cubicBezTo>
                  <a:pt x="3663" y="919"/>
                  <a:pt x="3707" y="974"/>
                  <a:pt x="3774" y="974"/>
                </a:cubicBezTo>
                <a:cubicBezTo>
                  <a:pt x="3841" y="974"/>
                  <a:pt x="3896" y="919"/>
                  <a:pt x="3896" y="852"/>
                </a:cubicBezTo>
                <a:cubicBezTo>
                  <a:pt x="3896" y="122"/>
                  <a:pt x="3896" y="122"/>
                  <a:pt x="3896" y="122"/>
                </a:cubicBezTo>
                <a:cubicBezTo>
                  <a:pt x="3896" y="54"/>
                  <a:pt x="3841" y="0"/>
                  <a:pt x="3774" y="0"/>
                </a:cubicBezTo>
                <a:close/>
                <a:moveTo>
                  <a:pt x="3774" y="2922"/>
                </a:moveTo>
                <a:cubicBezTo>
                  <a:pt x="3707" y="2922"/>
                  <a:pt x="3663" y="2977"/>
                  <a:pt x="3663" y="3044"/>
                </a:cubicBezTo>
                <a:cubicBezTo>
                  <a:pt x="3663" y="3664"/>
                  <a:pt x="3663" y="3664"/>
                  <a:pt x="3663" y="3664"/>
                </a:cubicBezTo>
                <a:cubicBezTo>
                  <a:pt x="3043" y="3664"/>
                  <a:pt x="3043" y="3664"/>
                  <a:pt x="3043" y="3664"/>
                </a:cubicBezTo>
                <a:cubicBezTo>
                  <a:pt x="2976" y="3664"/>
                  <a:pt x="2922" y="3707"/>
                  <a:pt x="2922" y="3774"/>
                </a:cubicBezTo>
                <a:cubicBezTo>
                  <a:pt x="2922" y="3841"/>
                  <a:pt x="2976" y="3896"/>
                  <a:pt x="3043" y="3896"/>
                </a:cubicBezTo>
                <a:cubicBezTo>
                  <a:pt x="3774" y="3896"/>
                  <a:pt x="3774" y="3896"/>
                  <a:pt x="3774" y="3896"/>
                </a:cubicBezTo>
                <a:cubicBezTo>
                  <a:pt x="3841" y="3896"/>
                  <a:pt x="3896" y="3841"/>
                  <a:pt x="3896" y="3774"/>
                </a:cubicBezTo>
                <a:cubicBezTo>
                  <a:pt x="3896" y="3044"/>
                  <a:pt x="3896" y="3044"/>
                  <a:pt x="3896" y="3044"/>
                </a:cubicBezTo>
                <a:cubicBezTo>
                  <a:pt x="3896" y="2977"/>
                  <a:pt x="3841" y="2922"/>
                  <a:pt x="3774" y="2922"/>
                </a:cubicBezTo>
                <a:close/>
                <a:moveTo>
                  <a:pt x="121" y="974"/>
                </a:moveTo>
                <a:cubicBezTo>
                  <a:pt x="188" y="974"/>
                  <a:pt x="232" y="919"/>
                  <a:pt x="232" y="852"/>
                </a:cubicBezTo>
                <a:cubicBezTo>
                  <a:pt x="232" y="232"/>
                  <a:pt x="232" y="232"/>
                  <a:pt x="232" y="232"/>
                </a:cubicBezTo>
                <a:cubicBezTo>
                  <a:pt x="852" y="232"/>
                  <a:pt x="852" y="232"/>
                  <a:pt x="852" y="232"/>
                </a:cubicBezTo>
                <a:cubicBezTo>
                  <a:pt x="919" y="232"/>
                  <a:pt x="974" y="189"/>
                  <a:pt x="974" y="122"/>
                </a:cubicBezTo>
                <a:cubicBezTo>
                  <a:pt x="974" y="54"/>
                  <a:pt x="919" y="0"/>
                  <a:pt x="852" y="0"/>
                </a:cubicBezTo>
                <a:cubicBezTo>
                  <a:pt x="121" y="0"/>
                  <a:pt x="121" y="0"/>
                  <a:pt x="121" y="0"/>
                </a:cubicBezTo>
                <a:cubicBezTo>
                  <a:pt x="54" y="0"/>
                  <a:pt x="0" y="54"/>
                  <a:pt x="0" y="122"/>
                </a:cubicBezTo>
                <a:cubicBezTo>
                  <a:pt x="0" y="852"/>
                  <a:pt x="0" y="852"/>
                  <a:pt x="0" y="852"/>
                </a:cubicBezTo>
                <a:cubicBezTo>
                  <a:pt x="0" y="919"/>
                  <a:pt x="54" y="974"/>
                  <a:pt x="121" y="974"/>
                </a:cubicBezTo>
                <a:close/>
                <a:moveTo>
                  <a:pt x="852" y="3664"/>
                </a:moveTo>
                <a:cubicBezTo>
                  <a:pt x="232" y="3664"/>
                  <a:pt x="232" y="3664"/>
                  <a:pt x="232" y="3664"/>
                </a:cubicBezTo>
                <a:cubicBezTo>
                  <a:pt x="232" y="3044"/>
                  <a:pt x="232" y="3044"/>
                  <a:pt x="232" y="3044"/>
                </a:cubicBezTo>
                <a:cubicBezTo>
                  <a:pt x="232" y="2977"/>
                  <a:pt x="188" y="2922"/>
                  <a:pt x="121" y="2922"/>
                </a:cubicBezTo>
                <a:cubicBezTo>
                  <a:pt x="54" y="2922"/>
                  <a:pt x="0" y="2977"/>
                  <a:pt x="0" y="3044"/>
                </a:cubicBezTo>
                <a:cubicBezTo>
                  <a:pt x="0" y="3774"/>
                  <a:pt x="0" y="3774"/>
                  <a:pt x="0" y="3774"/>
                </a:cubicBezTo>
                <a:cubicBezTo>
                  <a:pt x="0" y="3841"/>
                  <a:pt x="54" y="3896"/>
                  <a:pt x="121" y="3896"/>
                </a:cubicBezTo>
                <a:cubicBezTo>
                  <a:pt x="852" y="3896"/>
                  <a:pt x="852" y="3896"/>
                  <a:pt x="852" y="3896"/>
                </a:cubicBezTo>
                <a:cubicBezTo>
                  <a:pt x="919" y="3896"/>
                  <a:pt x="974" y="3841"/>
                  <a:pt x="974" y="3774"/>
                </a:cubicBezTo>
                <a:cubicBezTo>
                  <a:pt x="974" y="3707"/>
                  <a:pt x="919" y="3664"/>
                  <a:pt x="852" y="3664"/>
                </a:cubicBezTo>
                <a:close/>
              </a:path>
            </a:pathLst>
          </a:custGeom>
          <a:noFill/>
          <a:ln>
            <a:noFill/>
          </a:ln>
          <a:extLst>
            <a:ext uri="{91240B29-F687-4F45-9708-019B960494DF}">
              <a14:hiddenLine xmlns:a14="http://schemas.microsoft.com/office/drawing/2010/main" w="9525">
                <a:solidFill>
                  <a:srgbClr val="000000"/>
                </a:solidFill>
                <a:round/>
              </a14:hiddenLine>
            </a:ext>
          </a:extLst>
        </p:spPr>
        <p:txBody>
          <a:bodyPr anchor="ctr" anchorCtr="1"/>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endParaRPr lang="zh-CN" altLang="en-US" sz="900">
              <a:solidFill>
                <a:schemeClr val="bg1">
                  <a:lumMod val="50000"/>
                </a:schemeClr>
              </a:solidFill>
              <a:latin typeface="微软雅黑" panose="020B0503020204020204" pitchFamily="34" charset="-122"/>
              <a:ea typeface="微软雅黑" panose="020B0503020204020204" pitchFamily="34" charset="-122"/>
            </a:endParaRPr>
          </a:p>
        </p:txBody>
      </p:sp>
      <p:sp>
        <p:nvSpPr>
          <p:cNvPr id="16" name="KSO_Shape"/>
          <p:cNvSpPr/>
          <p:nvPr/>
        </p:nvSpPr>
        <p:spPr bwMode="auto">
          <a:xfrm>
            <a:off x="2718744" y="1860951"/>
            <a:ext cx="1323082" cy="1318415"/>
          </a:xfrm>
          <a:custGeom>
            <a:avLst/>
            <a:gdLst>
              <a:gd name="T0" fmla="*/ 1681234 w 2780"/>
              <a:gd name="T1" fmla="*/ 935378 h 2769"/>
              <a:gd name="T2" fmla="*/ 1090600 w 2780"/>
              <a:gd name="T3" fmla="*/ 935378 h 2769"/>
              <a:gd name="T4" fmla="*/ 970790 w 2780"/>
              <a:gd name="T5" fmla="*/ 1055298 h 2769"/>
              <a:gd name="T6" fmla="*/ 970790 w 2780"/>
              <a:gd name="T7" fmla="*/ 1674994 h 2769"/>
              <a:gd name="T8" fmla="*/ 1090600 w 2780"/>
              <a:gd name="T9" fmla="*/ 1794914 h 2769"/>
              <a:gd name="T10" fmla="*/ 1681234 w 2780"/>
              <a:gd name="T11" fmla="*/ 1794914 h 2769"/>
              <a:gd name="T12" fmla="*/ 1800397 w 2780"/>
              <a:gd name="T13" fmla="*/ 1674994 h 2769"/>
              <a:gd name="T14" fmla="*/ 1800397 w 2780"/>
              <a:gd name="T15" fmla="*/ 1055298 h 2769"/>
              <a:gd name="T16" fmla="*/ 1681234 w 2780"/>
              <a:gd name="T17" fmla="*/ 935378 h 2769"/>
              <a:gd name="T18" fmla="*/ 1681234 w 2780"/>
              <a:gd name="T19" fmla="*/ 0 h 2769"/>
              <a:gd name="T20" fmla="*/ 1090600 w 2780"/>
              <a:gd name="T21" fmla="*/ 0 h 2769"/>
              <a:gd name="T22" fmla="*/ 970790 w 2780"/>
              <a:gd name="T23" fmla="*/ 119272 h 2769"/>
              <a:gd name="T24" fmla="*/ 970790 w 2780"/>
              <a:gd name="T25" fmla="*/ 711094 h 2769"/>
              <a:gd name="T26" fmla="*/ 1090600 w 2780"/>
              <a:gd name="T27" fmla="*/ 830366 h 2769"/>
              <a:gd name="T28" fmla="*/ 1681234 w 2780"/>
              <a:gd name="T29" fmla="*/ 830366 h 2769"/>
              <a:gd name="T30" fmla="*/ 1800397 w 2780"/>
              <a:gd name="T31" fmla="*/ 711094 h 2769"/>
              <a:gd name="T32" fmla="*/ 1800397 w 2780"/>
              <a:gd name="T33" fmla="*/ 119272 h 2769"/>
              <a:gd name="T34" fmla="*/ 1681234 w 2780"/>
              <a:gd name="T35" fmla="*/ 0 h 2769"/>
              <a:gd name="T36" fmla="*/ 703321 w 2780"/>
              <a:gd name="T37" fmla="*/ 935378 h 2769"/>
              <a:gd name="T38" fmla="*/ 119811 w 2780"/>
              <a:gd name="T39" fmla="*/ 935378 h 2769"/>
              <a:gd name="T40" fmla="*/ 0 w 2780"/>
              <a:gd name="T41" fmla="*/ 1055298 h 2769"/>
              <a:gd name="T42" fmla="*/ 0 w 2780"/>
              <a:gd name="T43" fmla="*/ 1674994 h 2769"/>
              <a:gd name="T44" fmla="*/ 119811 w 2780"/>
              <a:gd name="T45" fmla="*/ 1794914 h 2769"/>
              <a:gd name="T46" fmla="*/ 703321 w 2780"/>
              <a:gd name="T47" fmla="*/ 1794914 h 2769"/>
              <a:gd name="T48" fmla="*/ 822484 w 2780"/>
              <a:gd name="T49" fmla="*/ 1674994 h 2769"/>
              <a:gd name="T50" fmla="*/ 822484 w 2780"/>
              <a:gd name="T51" fmla="*/ 1055298 h 2769"/>
              <a:gd name="T52" fmla="*/ 703321 w 2780"/>
              <a:gd name="T53" fmla="*/ 935378 h 2769"/>
              <a:gd name="T54" fmla="*/ 703321 w 2780"/>
              <a:gd name="T55" fmla="*/ 0 h 2769"/>
              <a:gd name="T56" fmla="*/ 119811 w 2780"/>
              <a:gd name="T57" fmla="*/ 0 h 2769"/>
              <a:gd name="T58" fmla="*/ 0 w 2780"/>
              <a:gd name="T59" fmla="*/ 119272 h 2769"/>
              <a:gd name="T60" fmla="*/ 0 w 2780"/>
              <a:gd name="T61" fmla="*/ 711094 h 2769"/>
              <a:gd name="T62" fmla="*/ 119811 w 2780"/>
              <a:gd name="T63" fmla="*/ 830366 h 2769"/>
              <a:gd name="T64" fmla="*/ 703321 w 2780"/>
              <a:gd name="T65" fmla="*/ 830366 h 2769"/>
              <a:gd name="T66" fmla="*/ 822484 w 2780"/>
              <a:gd name="T67" fmla="*/ 711094 h 2769"/>
              <a:gd name="T68" fmla="*/ 822484 w 2780"/>
              <a:gd name="T69" fmla="*/ 119272 h 2769"/>
              <a:gd name="T70" fmla="*/ 703321 w 2780"/>
              <a:gd name="T71" fmla="*/ 0 h 2769"/>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2780" h="2769">
                <a:moveTo>
                  <a:pt x="2596" y="1443"/>
                </a:moveTo>
                <a:cubicBezTo>
                  <a:pt x="1684" y="1443"/>
                  <a:pt x="1684" y="1443"/>
                  <a:pt x="1684" y="1443"/>
                </a:cubicBezTo>
                <a:cubicBezTo>
                  <a:pt x="1582" y="1443"/>
                  <a:pt x="1499" y="1526"/>
                  <a:pt x="1499" y="1628"/>
                </a:cubicBezTo>
                <a:cubicBezTo>
                  <a:pt x="1499" y="2584"/>
                  <a:pt x="1499" y="2584"/>
                  <a:pt x="1499" y="2584"/>
                </a:cubicBezTo>
                <a:cubicBezTo>
                  <a:pt x="1499" y="2686"/>
                  <a:pt x="1582" y="2769"/>
                  <a:pt x="1684" y="2769"/>
                </a:cubicBezTo>
                <a:cubicBezTo>
                  <a:pt x="2596" y="2769"/>
                  <a:pt x="2596" y="2769"/>
                  <a:pt x="2596" y="2769"/>
                </a:cubicBezTo>
                <a:cubicBezTo>
                  <a:pt x="2698" y="2769"/>
                  <a:pt x="2780" y="2686"/>
                  <a:pt x="2780" y="2584"/>
                </a:cubicBezTo>
                <a:cubicBezTo>
                  <a:pt x="2780" y="1628"/>
                  <a:pt x="2780" y="1628"/>
                  <a:pt x="2780" y="1628"/>
                </a:cubicBezTo>
                <a:cubicBezTo>
                  <a:pt x="2780" y="1526"/>
                  <a:pt x="2698" y="1443"/>
                  <a:pt x="2596" y="1443"/>
                </a:cubicBezTo>
                <a:close/>
                <a:moveTo>
                  <a:pt x="2596" y="0"/>
                </a:moveTo>
                <a:cubicBezTo>
                  <a:pt x="1684" y="0"/>
                  <a:pt x="1684" y="0"/>
                  <a:pt x="1684" y="0"/>
                </a:cubicBezTo>
                <a:cubicBezTo>
                  <a:pt x="1582" y="0"/>
                  <a:pt x="1499" y="83"/>
                  <a:pt x="1499" y="184"/>
                </a:cubicBezTo>
                <a:cubicBezTo>
                  <a:pt x="1499" y="1097"/>
                  <a:pt x="1499" y="1097"/>
                  <a:pt x="1499" y="1097"/>
                </a:cubicBezTo>
                <a:cubicBezTo>
                  <a:pt x="1499" y="1198"/>
                  <a:pt x="1582" y="1281"/>
                  <a:pt x="1684" y="1281"/>
                </a:cubicBezTo>
                <a:cubicBezTo>
                  <a:pt x="2596" y="1281"/>
                  <a:pt x="2596" y="1281"/>
                  <a:pt x="2596" y="1281"/>
                </a:cubicBezTo>
                <a:cubicBezTo>
                  <a:pt x="2698" y="1281"/>
                  <a:pt x="2780" y="1198"/>
                  <a:pt x="2780" y="1097"/>
                </a:cubicBezTo>
                <a:cubicBezTo>
                  <a:pt x="2780" y="184"/>
                  <a:pt x="2780" y="184"/>
                  <a:pt x="2780" y="184"/>
                </a:cubicBezTo>
                <a:cubicBezTo>
                  <a:pt x="2780" y="83"/>
                  <a:pt x="2698" y="0"/>
                  <a:pt x="2596" y="0"/>
                </a:cubicBezTo>
                <a:close/>
                <a:moveTo>
                  <a:pt x="1086" y="1443"/>
                </a:moveTo>
                <a:cubicBezTo>
                  <a:pt x="185" y="1443"/>
                  <a:pt x="185" y="1443"/>
                  <a:pt x="185" y="1443"/>
                </a:cubicBezTo>
                <a:cubicBezTo>
                  <a:pt x="83" y="1443"/>
                  <a:pt x="0" y="1526"/>
                  <a:pt x="0" y="1628"/>
                </a:cubicBezTo>
                <a:cubicBezTo>
                  <a:pt x="0" y="2584"/>
                  <a:pt x="0" y="2584"/>
                  <a:pt x="0" y="2584"/>
                </a:cubicBezTo>
                <a:cubicBezTo>
                  <a:pt x="0" y="2686"/>
                  <a:pt x="83" y="2769"/>
                  <a:pt x="185" y="2769"/>
                </a:cubicBezTo>
                <a:cubicBezTo>
                  <a:pt x="1086" y="2769"/>
                  <a:pt x="1086" y="2769"/>
                  <a:pt x="1086" y="2769"/>
                </a:cubicBezTo>
                <a:cubicBezTo>
                  <a:pt x="1188" y="2769"/>
                  <a:pt x="1270" y="2686"/>
                  <a:pt x="1270" y="2584"/>
                </a:cubicBezTo>
                <a:cubicBezTo>
                  <a:pt x="1270" y="1628"/>
                  <a:pt x="1270" y="1628"/>
                  <a:pt x="1270" y="1628"/>
                </a:cubicBezTo>
                <a:cubicBezTo>
                  <a:pt x="1270" y="1526"/>
                  <a:pt x="1188" y="1443"/>
                  <a:pt x="1086" y="1443"/>
                </a:cubicBezTo>
                <a:close/>
                <a:moveTo>
                  <a:pt x="1086" y="0"/>
                </a:moveTo>
                <a:cubicBezTo>
                  <a:pt x="185" y="0"/>
                  <a:pt x="185" y="0"/>
                  <a:pt x="185" y="0"/>
                </a:cubicBezTo>
                <a:cubicBezTo>
                  <a:pt x="83" y="0"/>
                  <a:pt x="0" y="83"/>
                  <a:pt x="0" y="184"/>
                </a:cubicBezTo>
                <a:cubicBezTo>
                  <a:pt x="0" y="1097"/>
                  <a:pt x="0" y="1097"/>
                  <a:pt x="0" y="1097"/>
                </a:cubicBezTo>
                <a:cubicBezTo>
                  <a:pt x="0" y="1198"/>
                  <a:pt x="83" y="1281"/>
                  <a:pt x="185" y="1281"/>
                </a:cubicBezTo>
                <a:cubicBezTo>
                  <a:pt x="1086" y="1281"/>
                  <a:pt x="1086" y="1281"/>
                  <a:pt x="1086" y="1281"/>
                </a:cubicBezTo>
                <a:cubicBezTo>
                  <a:pt x="1188" y="1281"/>
                  <a:pt x="1270" y="1198"/>
                  <a:pt x="1270" y="1097"/>
                </a:cubicBezTo>
                <a:cubicBezTo>
                  <a:pt x="1270" y="184"/>
                  <a:pt x="1270" y="184"/>
                  <a:pt x="1270" y="184"/>
                </a:cubicBezTo>
                <a:cubicBezTo>
                  <a:pt x="1270" y="83"/>
                  <a:pt x="1188" y="0"/>
                  <a:pt x="1086" y="0"/>
                </a:cubicBezTo>
                <a:close/>
              </a:path>
            </a:pathLst>
          </a:custGeom>
          <a:noFill/>
          <a:ln>
            <a:noFill/>
          </a:ln>
          <a:extLst>
            <a:ext uri="{91240B29-F687-4F45-9708-019B960494DF}">
              <a14:hiddenLine xmlns:a14="http://schemas.microsoft.com/office/drawing/2010/main" w="9525">
                <a:solidFill>
                  <a:srgbClr val="000000"/>
                </a:solidFill>
                <a:round/>
              </a14:hiddenLine>
            </a:ext>
          </a:extLst>
        </p:spPr>
        <p:txBody>
          <a:bodyPr anchor="ctr" anchorCtr="1"/>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endParaRPr lang="zh-CN" altLang="en-US" sz="900">
              <a:solidFill>
                <a:schemeClr val="bg1">
                  <a:lumMod val="50000"/>
                </a:schemeClr>
              </a:solidFill>
              <a:latin typeface="微软雅黑" panose="020B0503020204020204" pitchFamily="34" charset="-122"/>
              <a:ea typeface="微软雅黑" panose="020B0503020204020204" pitchFamily="34" charset="-122"/>
            </a:endParaRPr>
          </a:p>
        </p:txBody>
      </p:sp>
      <p:pic>
        <p:nvPicPr>
          <p:cNvPr id="17" name="图片 16"/>
          <p:cNvPicPr>
            <a:picLocks noChangeAspect="1"/>
          </p:cNvPicPr>
          <p:nvPr/>
        </p:nvPicPr>
        <p:blipFill>
          <a:blip r:embed="rId4" cstate="email"/>
          <a:stretch>
            <a:fillRect/>
          </a:stretch>
        </p:blipFill>
        <p:spPr>
          <a:xfrm>
            <a:off x="6864666" y="1722578"/>
            <a:ext cx="1561443" cy="2230632"/>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250" advClick="0" advTm="3281">
        <p:cut/>
      </p:transition>
    </mc:Choice>
    <mc:Fallback xmlns="">
      <p:transition spd="slow" advClick="0" advTm="3281">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0"/>
                                  </p:stCondLst>
                                  <p:iterate type="lt">
                                    <p:tmPct val="10000"/>
                                  </p:iterate>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childTnLst>
                                </p:cTn>
                              </p:par>
                            </p:childTnLst>
                          </p:cTn>
                        </p:par>
                        <p:par>
                          <p:cTn id="9" fill="hold">
                            <p:stCondLst>
                              <p:cond delay="750"/>
                            </p:stCondLst>
                            <p:childTnLst>
                              <p:par>
                                <p:cTn id="10" presetID="14" presetClass="entr" presetSubtype="10" fill="hold" grpId="0" nodeType="after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randombar(horizontal)">
                                      <p:cBhvr>
                                        <p:cTn id="12" dur="500"/>
                                        <p:tgtEl>
                                          <p:spTgt spid="14"/>
                                        </p:tgtEl>
                                      </p:cBhvr>
                                    </p:animEffect>
                                  </p:childTnLst>
                                </p:cTn>
                              </p:par>
                            </p:childTnLst>
                          </p:cTn>
                        </p:par>
                        <p:par>
                          <p:cTn id="13" fill="hold">
                            <p:stCondLst>
                              <p:cond delay="1250"/>
                            </p:stCondLst>
                            <p:childTnLst>
                              <p:par>
                                <p:cTn id="14" presetID="14" presetClass="entr" presetSubtype="10" fill="hold" nodeType="after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randombar(horizontal)">
                                      <p:cBhvr>
                                        <p:cTn id="16" dur="500"/>
                                        <p:tgtEl>
                                          <p:spTgt spid="12"/>
                                        </p:tgtEl>
                                      </p:cBhvr>
                                    </p:animEffect>
                                  </p:childTnLst>
                                </p:cTn>
                              </p:par>
                            </p:childTnLst>
                          </p:cTn>
                        </p:par>
                        <p:par>
                          <p:cTn id="17" fill="hold">
                            <p:stCondLst>
                              <p:cond delay="1750"/>
                            </p:stCondLst>
                            <p:childTnLst>
                              <p:par>
                                <p:cTn id="18" presetID="14" presetClass="entr" presetSubtype="10" fill="hold" nodeType="after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randombar(horizontal)">
                                      <p:cBhvr>
                                        <p:cTn id="2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3234162" y="937545"/>
            <a:ext cx="2648675" cy="3268410"/>
            <a:chOff x="4330217" y="1250060"/>
            <a:chExt cx="3531566" cy="4357880"/>
          </a:xfrm>
        </p:grpSpPr>
        <p:sp>
          <p:nvSpPr>
            <p:cNvPr id="32" name="任意多边形: 形状 31"/>
            <p:cNvSpPr/>
            <p:nvPr/>
          </p:nvSpPr>
          <p:spPr bwMode="auto">
            <a:xfrm>
              <a:off x="4330217" y="1250060"/>
              <a:ext cx="1465784" cy="571051"/>
            </a:xfrm>
            <a:custGeom>
              <a:avLst/>
              <a:gdLst>
                <a:gd name="T0" fmla="*/ 512 w 536"/>
                <a:gd name="T1" fmla="*/ 0 h 209"/>
                <a:gd name="T2" fmla="*/ 21 w 536"/>
                <a:gd name="T3" fmla="*/ 0 h 209"/>
                <a:gd name="T4" fmla="*/ 19 w 536"/>
                <a:gd name="T5" fmla="*/ 0 h 209"/>
                <a:gd name="T6" fmla="*/ 2 w 536"/>
                <a:gd name="T7" fmla="*/ 18 h 209"/>
                <a:gd name="T8" fmla="*/ 191 w 536"/>
                <a:gd name="T9" fmla="*/ 111 h 209"/>
                <a:gd name="T10" fmla="*/ 321 w 536"/>
                <a:gd name="T11" fmla="*/ 113 h 209"/>
                <a:gd name="T12" fmla="*/ 321 w 536"/>
                <a:gd name="T13" fmla="*/ 144 h 209"/>
                <a:gd name="T14" fmla="*/ 312 w 536"/>
                <a:gd name="T15" fmla="*/ 163 h 209"/>
                <a:gd name="T16" fmla="*/ 305 w 536"/>
                <a:gd name="T17" fmla="*/ 180 h 209"/>
                <a:gd name="T18" fmla="*/ 311 w 536"/>
                <a:gd name="T19" fmla="*/ 200 h 209"/>
                <a:gd name="T20" fmla="*/ 333 w 536"/>
                <a:gd name="T21" fmla="*/ 208 h 209"/>
                <a:gd name="T22" fmla="*/ 355 w 536"/>
                <a:gd name="T23" fmla="*/ 200 h 209"/>
                <a:gd name="T24" fmla="*/ 361 w 536"/>
                <a:gd name="T25" fmla="*/ 180 h 209"/>
                <a:gd name="T26" fmla="*/ 353 w 536"/>
                <a:gd name="T27" fmla="*/ 163 h 209"/>
                <a:gd name="T28" fmla="*/ 342 w 536"/>
                <a:gd name="T29" fmla="*/ 143 h 209"/>
                <a:gd name="T30" fmla="*/ 342 w 536"/>
                <a:gd name="T31" fmla="*/ 143 h 209"/>
                <a:gd name="T32" fmla="*/ 342 w 536"/>
                <a:gd name="T33" fmla="*/ 111 h 209"/>
                <a:gd name="T34" fmla="*/ 427 w 536"/>
                <a:gd name="T35" fmla="*/ 97 h 209"/>
                <a:gd name="T36" fmla="*/ 525 w 536"/>
                <a:gd name="T37" fmla="*/ 35 h 209"/>
                <a:gd name="T38" fmla="*/ 512 w 536"/>
                <a:gd name="T39" fmla="*/ 0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36" h="209">
                  <a:moveTo>
                    <a:pt x="512" y="0"/>
                  </a:moveTo>
                  <a:cubicBezTo>
                    <a:pt x="21" y="0"/>
                    <a:pt x="21" y="0"/>
                    <a:pt x="21" y="0"/>
                  </a:cubicBezTo>
                  <a:cubicBezTo>
                    <a:pt x="19" y="0"/>
                    <a:pt x="19" y="0"/>
                    <a:pt x="19" y="0"/>
                  </a:cubicBezTo>
                  <a:cubicBezTo>
                    <a:pt x="11" y="2"/>
                    <a:pt x="3" y="9"/>
                    <a:pt x="2" y="18"/>
                  </a:cubicBezTo>
                  <a:cubicBezTo>
                    <a:pt x="0" y="63"/>
                    <a:pt x="124" y="82"/>
                    <a:pt x="191" y="111"/>
                  </a:cubicBezTo>
                  <a:cubicBezTo>
                    <a:pt x="235" y="115"/>
                    <a:pt x="278" y="116"/>
                    <a:pt x="321" y="113"/>
                  </a:cubicBezTo>
                  <a:cubicBezTo>
                    <a:pt x="321" y="144"/>
                    <a:pt x="321" y="144"/>
                    <a:pt x="321" y="144"/>
                  </a:cubicBezTo>
                  <a:cubicBezTo>
                    <a:pt x="321" y="153"/>
                    <a:pt x="316" y="158"/>
                    <a:pt x="312" y="163"/>
                  </a:cubicBezTo>
                  <a:cubicBezTo>
                    <a:pt x="308" y="169"/>
                    <a:pt x="305" y="174"/>
                    <a:pt x="305" y="180"/>
                  </a:cubicBezTo>
                  <a:cubicBezTo>
                    <a:pt x="305" y="188"/>
                    <a:pt x="307" y="195"/>
                    <a:pt x="311" y="200"/>
                  </a:cubicBezTo>
                  <a:cubicBezTo>
                    <a:pt x="315" y="205"/>
                    <a:pt x="321" y="209"/>
                    <a:pt x="333" y="208"/>
                  </a:cubicBezTo>
                  <a:cubicBezTo>
                    <a:pt x="345" y="208"/>
                    <a:pt x="351" y="205"/>
                    <a:pt x="355" y="200"/>
                  </a:cubicBezTo>
                  <a:cubicBezTo>
                    <a:pt x="359" y="195"/>
                    <a:pt x="361" y="188"/>
                    <a:pt x="361" y="180"/>
                  </a:cubicBezTo>
                  <a:cubicBezTo>
                    <a:pt x="361" y="173"/>
                    <a:pt x="358" y="169"/>
                    <a:pt x="353" y="163"/>
                  </a:cubicBezTo>
                  <a:cubicBezTo>
                    <a:pt x="349" y="158"/>
                    <a:pt x="343" y="152"/>
                    <a:pt x="342" y="143"/>
                  </a:cubicBezTo>
                  <a:cubicBezTo>
                    <a:pt x="342" y="143"/>
                    <a:pt x="342" y="143"/>
                    <a:pt x="342" y="143"/>
                  </a:cubicBezTo>
                  <a:cubicBezTo>
                    <a:pt x="342" y="111"/>
                    <a:pt x="342" y="111"/>
                    <a:pt x="342" y="111"/>
                  </a:cubicBezTo>
                  <a:cubicBezTo>
                    <a:pt x="370" y="108"/>
                    <a:pt x="399" y="104"/>
                    <a:pt x="427" y="97"/>
                  </a:cubicBezTo>
                  <a:cubicBezTo>
                    <a:pt x="525" y="35"/>
                    <a:pt x="525" y="35"/>
                    <a:pt x="525" y="35"/>
                  </a:cubicBezTo>
                  <a:cubicBezTo>
                    <a:pt x="536" y="24"/>
                    <a:pt x="528" y="0"/>
                    <a:pt x="512" y="0"/>
                  </a:cubicBezTo>
                  <a:close/>
                </a:path>
              </a:pathLst>
            </a:custGeom>
            <a:solidFill>
              <a:schemeClr val="accent1">
                <a:lumMod val="75000"/>
              </a:schemeClr>
            </a:solidFill>
            <a:ln>
              <a:noFill/>
            </a:ln>
          </p:spPr>
          <p:txBody>
            <a:bodyPr anchor="ctr"/>
            <a:lstStyle/>
            <a:p>
              <a:pPr algn="ctr"/>
              <a:endParaRPr sz="1400">
                <a:solidFill>
                  <a:schemeClr val="bg1">
                    <a:lumMod val="50000"/>
                  </a:schemeClr>
                </a:solidFill>
                <a:latin typeface="微软雅黑" panose="020B0503020204020204" pitchFamily="34" charset="-122"/>
                <a:ea typeface="微软雅黑" panose="020B0503020204020204" pitchFamily="34" charset="-122"/>
              </a:endParaRPr>
            </a:p>
          </p:txBody>
        </p:sp>
        <p:sp>
          <p:nvSpPr>
            <p:cNvPr id="33" name="任意多边形: 形状 32"/>
            <p:cNvSpPr/>
            <p:nvPr/>
          </p:nvSpPr>
          <p:spPr bwMode="auto">
            <a:xfrm>
              <a:off x="6393367" y="1250060"/>
              <a:ext cx="1468416" cy="576314"/>
            </a:xfrm>
            <a:custGeom>
              <a:avLst/>
              <a:gdLst>
                <a:gd name="T0" fmla="*/ 516 w 537"/>
                <a:gd name="T1" fmla="*/ 0 h 211"/>
                <a:gd name="T2" fmla="*/ 25 w 537"/>
                <a:gd name="T3" fmla="*/ 0 h 211"/>
                <a:gd name="T4" fmla="*/ 11 w 537"/>
                <a:gd name="T5" fmla="*/ 35 h 211"/>
                <a:gd name="T6" fmla="*/ 102 w 537"/>
                <a:gd name="T7" fmla="*/ 92 h 211"/>
                <a:gd name="T8" fmla="*/ 197 w 537"/>
                <a:gd name="T9" fmla="*/ 110 h 211"/>
                <a:gd name="T10" fmla="*/ 197 w 537"/>
                <a:gd name="T11" fmla="*/ 146 h 211"/>
                <a:gd name="T12" fmla="*/ 188 w 537"/>
                <a:gd name="T13" fmla="*/ 166 h 211"/>
                <a:gd name="T14" fmla="*/ 181 w 537"/>
                <a:gd name="T15" fmla="*/ 183 h 211"/>
                <a:gd name="T16" fmla="*/ 187 w 537"/>
                <a:gd name="T17" fmla="*/ 203 h 211"/>
                <a:gd name="T18" fmla="*/ 209 w 537"/>
                <a:gd name="T19" fmla="*/ 211 h 211"/>
                <a:gd name="T20" fmla="*/ 231 w 537"/>
                <a:gd name="T21" fmla="*/ 202 h 211"/>
                <a:gd name="T22" fmla="*/ 237 w 537"/>
                <a:gd name="T23" fmla="*/ 183 h 211"/>
                <a:gd name="T24" fmla="*/ 229 w 537"/>
                <a:gd name="T25" fmla="*/ 166 h 211"/>
                <a:gd name="T26" fmla="*/ 218 w 537"/>
                <a:gd name="T27" fmla="*/ 146 h 211"/>
                <a:gd name="T28" fmla="*/ 218 w 537"/>
                <a:gd name="T29" fmla="*/ 145 h 211"/>
                <a:gd name="T30" fmla="*/ 218 w 537"/>
                <a:gd name="T31" fmla="*/ 113 h 211"/>
                <a:gd name="T32" fmla="*/ 344 w 537"/>
                <a:gd name="T33" fmla="*/ 112 h 211"/>
                <a:gd name="T34" fmla="*/ 537 w 537"/>
                <a:gd name="T35" fmla="*/ 18 h 211"/>
                <a:gd name="T36" fmla="*/ 516 w 537"/>
                <a:gd name="T37" fmla="*/ 0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37" h="211">
                  <a:moveTo>
                    <a:pt x="516" y="0"/>
                  </a:moveTo>
                  <a:cubicBezTo>
                    <a:pt x="25" y="0"/>
                    <a:pt x="25" y="0"/>
                    <a:pt x="25" y="0"/>
                  </a:cubicBezTo>
                  <a:cubicBezTo>
                    <a:pt x="10" y="0"/>
                    <a:pt x="0" y="24"/>
                    <a:pt x="11" y="35"/>
                  </a:cubicBezTo>
                  <a:cubicBezTo>
                    <a:pt x="102" y="92"/>
                    <a:pt x="102" y="92"/>
                    <a:pt x="102" y="92"/>
                  </a:cubicBezTo>
                  <a:cubicBezTo>
                    <a:pt x="134" y="101"/>
                    <a:pt x="165" y="107"/>
                    <a:pt x="197" y="110"/>
                  </a:cubicBezTo>
                  <a:cubicBezTo>
                    <a:pt x="197" y="146"/>
                    <a:pt x="197" y="146"/>
                    <a:pt x="197" y="146"/>
                  </a:cubicBezTo>
                  <a:cubicBezTo>
                    <a:pt x="197" y="155"/>
                    <a:pt x="192" y="161"/>
                    <a:pt x="188" y="166"/>
                  </a:cubicBezTo>
                  <a:cubicBezTo>
                    <a:pt x="184" y="171"/>
                    <a:pt x="181" y="176"/>
                    <a:pt x="181" y="183"/>
                  </a:cubicBezTo>
                  <a:cubicBezTo>
                    <a:pt x="181" y="190"/>
                    <a:pt x="183" y="198"/>
                    <a:pt x="187" y="203"/>
                  </a:cubicBezTo>
                  <a:cubicBezTo>
                    <a:pt x="191" y="208"/>
                    <a:pt x="197" y="211"/>
                    <a:pt x="209" y="211"/>
                  </a:cubicBezTo>
                  <a:cubicBezTo>
                    <a:pt x="221" y="211"/>
                    <a:pt x="227" y="207"/>
                    <a:pt x="231" y="202"/>
                  </a:cubicBezTo>
                  <a:cubicBezTo>
                    <a:pt x="235" y="197"/>
                    <a:pt x="237" y="190"/>
                    <a:pt x="237" y="183"/>
                  </a:cubicBezTo>
                  <a:cubicBezTo>
                    <a:pt x="237" y="176"/>
                    <a:pt x="234" y="171"/>
                    <a:pt x="229" y="166"/>
                  </a:cubicBezTo>
                  <a:cubicBezTo>
                    <a:pt x="225" y="160"/>
                    <a:pt x="219" y="155"/>
                    <a:pt x="218" y="146"/>
                  </a:cubicBezTo>
                  <a:cubicBezTo>
                    <a:pt x="218" y="145"/>
                    <a:pt x="218" y="145"/>
                    <a:pt x="218" y="145"/>
                  </a:cubicBezTo>
                  <a:cubicBezTo>
                    <a:pt x="218" y="113"/>
                    <a:pt x="218" y="113"/>
                    <a:pt x="218" y="113"/>
                  </a:cubicBezTo>
                  <a:cubicBezTo>
                    <a:pt x="260" y="116"/>
                    <a:pt x="302" y="116"/>
                    <a:pt x="344" y="112"/>
                  </a:cubicBezTo>
                  <a:cubicBezTo>
                    <a:pt x="404" y="87"/>
                    <a:pt x="535" y="68"/>
                    <a:pt x="537" y="18"/>
                  </a:cubicBezTo>
                  <a:cubicBezTo>
                    <a:pt x="535" y="9"/>
                    <a:pt x="527" y="0"/>
                    <a:pt x="516" y="0"/>
                  </a:cubicBezTo>
                  <a:close/>
                </a:path>
              </a:pathLst>
            </a:custGeom>
            <a:solidFill>
              <a:schemeClr val="accent2">
                <a:lumMod val="75000"/>
              </a:schemeClr>
            </a:solidFill>
            <a:ln>
              <a:noFill/>
            </a:ln>
          </p:spPr>
          <p:txBody>
            <a:bodyPr anchor="ctr"/>
            <a:lstStyle/>
            <a:p>
              <a:pPr algn="ctr"/>
              <a:endParaRPr sz="1400">
                <a:solidFill>
                  <a:schemeClr val="bg1">
                    <a:lumMod val="50000"/>
                  </a:schemeClr>
                </a:solidFill>
                <a:latin typeface="微软雅黑" panose="020B0503020204020204" pitchFamily="34" charset="-122"/>
                <a:ea typeface="微软雅黑" panose="020B0503020204020204" pitchFamily="34" charset="-122"/>
              </a:endParaRPr>
            </a:p>
          </p:txBody>
        </p:sp>
        <p:sp>
          <p:nvSpPr>
            <p:cNvPr id="34" name="任意多边形: 形状 33"/>
            <p:cNvSpPr/>
            <p:nvPr/>
          </p:nvSpPr>
          <p:spPr bwMode="auto">
            <a:xfrm>
              <a:off x="6360473" y="1564533"/>
              <a:ext cx="946050" cy="985523"/>
            </a:xfrm>
            <a:custGeom>
              <a:avLst/>
              <a:gdLst>
                <a:gd name="T0" fmla="*/ 248 w 346"/>
                <a:gd name="T1" fmla="*/ 19 h 361"/>
                <a:gd name="T2" fmla="*/ 248 w 346"/>
                <a:gd name="T3" fmla="*/ 29 h 361"/>
                <a:gd name="T4" fmla="*/ 255 w 346"/>
                <a:gd name="T5" fmla="*/ 40 h 361"/>
                <a:gd name="T6" fmla="*/ 267 w 346"/>
                <a:gd name="T7" fmla="*/ 68 h 361"/>
                <a:gd name="T8" fmla="*/ 257 w 346"/>
                <a:gd name="T9" fmla="*/ 99 h 361"/>
                <a:gd name="T10" fmla="*/ 221 w 346"/>
                <a:gd name="T11" fmla="*/ 114 h 361"/>
                <a:gd name="T12" fmla="*/ 185 w 346"/>
                <a:gd name="T13" fmla="*/ 99 h 361"/>
                <a:gd name="T14" fmla="*/ 175 w 346"/>
                <a:gd name="T15" fmla="*/ 68 h 361"/>
                <a:gd name="T16" fmla="*/ 185 w 346"/>
                <a:gd name="T17" fmla="*/ 40 h 361"/>
                <a:gd name="T18" fmla="*/ 191 w 346"/>
                <a:gd name="T19" fmla="*/ 31 h 361"/>
                <a:gd name="T20" fmla="*/ 191 w 346"/>
                <a:gd name="T21" fmla="*/ 13 h 361"/>
                <a:gd name="T22" fmla="*/ 122 w 346"/>
                <a:gd name="T23" fmla="*/ 0 h 361"/>
                <a:gd name="T24" fmla="*/ 0 w 346"/>
                <a:gd name="T25" fmla="*/ 269 h 361"/>
                <a:gd name="T26" fmla="*/ 97 w 346"/>
                <a:gd name="T27" fmla="*/ 269 h 361"/>
                <a:gd name="T28" fmla="*/ 97 w 346"/>
                <a:gd name="T29" fmla="*/ 296 h 361"/>
                <a:gd name="T30" fmla="*/ 87 w 346"/>
                <a:gd name="T31" fmla="*/ 316 h 361"/>
                <a:gd name="T32" fmla="*/ 81 w 346"/>
                <a:gd name="T33" fmla="*/ 333 h 361"/>
                <a:gd name="T34" fmla="*/ 87 w 346"/>
                <a:gd name="T35" fmla="*/ 353 h 361"/>
                <a:gd name="T36" fmla="*/ 108 w 346"/>
                <a:gd name="T37" fmla="*/ 361 h 361"/>
                <a:gd name="T38" fmla="*/ 130 w 346"/>
                <a:gd name="T39" fmla="*/ 352 h 361"/>
                <a:gd name="T40" fmla="*/ 136 w 346"/>
                <a:gd name="T41" fmla="*/ 333 h 361"/>
                <a:gd name="T42" fmla="*/ 129 w 346"/>
                <a:gd name="T43" fmla="*/ 316 h 361"/>
                <a:gd name="T44" fmla="*/ 118 w 346"/>
                <a:gd name="T45" fmla="*/ 296 h 361"/>
                <a:gd name="T46" fmla="*/ 118 w 346"/>
                <a:gd name="T47" fmla="*/ 295 h 361"/>
                <a:gd name="T48" fmla="*/ 118 w 346"/>
                <a:gd name="T49" fmla="*/ 269 h 361"/>
                <a:gd name="T50" fmla="*/ 229 w 346"/>
                <a:gd name="T51" fmla="*/ 269 h 361"/>
                <a:gd name="T52" fmla="*/ 346 w 346"/>
                <a:gd name="T53" fmla="*/ 18 h 361"/>
                <a:gd name="T54" fmla="*/ 248 w 346"/>
                <a:gd name="T55" fmla="*/ 19 h 3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46" h="361">
                  <a:moveTo>
                    <a:pt x="248" y="19"/>
                  </a:moveTo>
                  <a:cubicBezTo>
                    <a:pt x="248" y="29"/>
                    <a:pt x="248" y="29"/>
                    <a:pt x="248" y="29"/>
                  </a:cubicBezTo>
                  <a:cubicBezTo>
                    <a:pt x="248" y="31"/>
                    <a:pt x="250" y="32"/>
                    <a:pt x="255" y="40"/>
                  </a:cubicBezTo>
                  <a:cubicBezTo>
                    <a:pt x="260" y="46"/>
                    <a:pt x="267" y="55"/>
                    <a:pt x="267" y="68"/>
                  </a:cubicBezTo>
                  <a:cubicBezTo>
                    <a:pt x="267" y="78"/>
                    <a:pt x="264" y="89"/>
                    <a:pt x="257" y="99"/>
                  </a:cubicBezTo>
                  <a:cubicBezTo>
                    <a:pt x="250" y="108"/>
                    <a:pt x="236" y="114"/>
                    <a:pt x="221" y="114"/>
                  </a:cubicBezTo>
                  <a:cubicBezTo>
                    <a:pt x="206" y="114"/>
                    <a:pt x="192" y="108"/>
                    <a:pt x="185" y="99"/>
                  </a:cubicBezTo>
                  <a:cubicBezTo>
                    <a:pt x="177" y="89"/>
                    <a:pt x="175" y="78"/>
                    <a:pt x="175" y="68"/>
                  </a:cubicBezTo>
                  <a:cubicBezTo>
                    <a:pt x="175" y="56"/>
                    <a:pt x="181" y="46"/>
                    <a:pt x="185" y="40"/>
                  </a:cubicBezTo>
                  <a:cubicBezTo>
                    <a:pt x="190" y="33"/>
                    <a:pt x="191" y="33"/>
                    <a:pt x="191" y="31"/>
                  </a:cubicBezTo>
                  <a:cubicBezTo>
                    <a:pt x="191" y="13"/>
                    <a:pt x="191" y="13"/>
                    <a:pt x="191" y="13"/>
                  </a:cubicBezTo>
                  <a:cubicBezTo>
                    <a:pt x="168" y="10"/>
                    <a:pt x="145" y="6"/>
                    <a:pt x="122" y="0"/>
                  </a:cubicBezTo>
                  <a:cubicBezTo>
                    <a:pt x="0" y="269"/>
                    <a:pt x="0" y="269"/>
                    <a:pt x="0" y="269"/>
                  </a:cubicBezTo>
                  <a:cubicBezTo>
                    <a:pt x="97" y="269"/>
                    <a:pt x="97" y="269"/>
                    <a:pt x="97" y="269"/>
                  </a:cubicBezTo>
                  <a:cubicBezTo>
                    <a:pt x="97" y="296"/>
                    <a:pt x="97" y="296"/>
                    <a:pt x="97" y="296"/>
                  </a:cubicBezTo>
                  <a:cubicBezTo>
                    <a:pt x="97" y="305"/>
                    <a:pt x="91" y="311"/>
                    <a:pt x="87" y="316"/>
                  </a:cubicBezTo>
                  <a:cubicBezTo>
                    <a:pt x="83" y="321"/>
                    <a:pt x="81" y="326"/>
                    <a:pt x="81" y="333"/>
                  </a:cubicBezTo>
                  <a:cubicBezTo>
                    <a:pt x="81" y="340"/>
                    <a:pt x="82" y="348"/>
                    <a:pt x="87" y="353"/>
                  </a:cubicBezTo>
                  <a:cubicBezTo>
                    <a:pt x="91" y="358"/>
                    <a:pt x="97" y="361"/>
                    <a:pt x="108" y="361"/>
                  </a:cubicBezTo>
                  <a:cubicBezTo>
                    <a:pt x="120" y="361"/>
                    <a:pt x="126" y="357"/>
                    <a:pt x="130" y="352"/>
                  </a:cubicBezTo>
                  <a:cubicBezTo>
                    <a:pt x="134" y="347"/>
                    <a:pt x="136" y="340"/>
                    <a:pt x="136" y="333"/>
                  </a:cubicBezTo>
                  <a:cubicBezTo>
                    <a:pt x="136" y="326"/>
                    <a:pt x="133" y="321"/>
                    <a:pt x="129" y="316"/>
                  </a:cubicBezTo>
                  <a:cubicBezTo>
                    <a:pt x="125" y="310"/>
                    <a:pt x="118" y="305"/>
                    <a:pt x="118" y="296"/>
                  </a:cubicBezTo>
                  <a:cubicBezTo>
                    <a:pt x="118" y="295"/>
                    <a:pt x="118" y="295"/>
                    <a:pt x="118" y="295"/>
                  </a:cubicBezTo>
                  <a:cubicBezTo>
                    <a:pt x="118" y="269"/>
                    <a:pt x="118" y="269"/>
                    <a:pt x="118" y="269"/>
                  </a:cubicBezTo>
                  <a:cubicBezTo>
                    <a:pt x="229" y="269"/>
                    <a:pt x="229" y="269"/>
                    <a:pt x="229" y="269"/>
                  </a:cubicBezTo>
                  <a:cubicBezTo>
                    <a:pt x="346" y="18"/>
                    <a:pt x="346" y="18"/>
                    <a:pt x="346" y="18"/>
                  </a:cubicBezTo>
                  <a:cubicBezTo>
                    <a:pt x="313" y="20"/>
                    <a:pt x="281" y="21"/>
                    <a:pt x="248" y="19"/>
                  </a:cubicBezTo>
                  <a:close/>
                </a:path>
              </a:pathLst>
            </a:custGeom>
            <a:solidFill>
              <a:schemeClr val="accent2"/>
            </a:solidFill>
            <a:ln>
              <a:noFill/>
            </a:ln>
          </p:spPr>
          <p:txBody>
            <a:bodyPr anchor="ctr"/>
            <a:lstStyle/>
            <a:p>
              <a:pPr algn="ctr"/>
              <a:endParaRPr sz="1400">
                <a:solidFill>
                  <a:schemeClr val="bg1">
                    <a:lumMod val="50000"/>
                  </a:schemeClr>
                </a:solidFill>
                <a:latin typeface="微软雅黑" panose="020B0503020204020204" pitchFamily="34" charset="-122"/>
                <a:ea typeface="微软雅黑" panose="020B0503020204020204" pitchFamily="34" charset="-122"/>
              </a:endParaRPr>
            </a:p>
          </p:txBody>
        </p:sp>
        <p:sp>
          <p:nvSpPr>
            <p:cNvPr id="35" name="任意多边形: 形状 34"/>
            <p:cNvSpPr/>
            <p:nvPr/>
          </p:nvSpPr>
          <p:spPr bwMode="auto">
            <a:xfrm>
              <a:off x="4888110" y="1569796"/>
              <a:ext cx="880260" cy="856576"/>
            </a:xfrm>
            <a:custGeom>
              <a:avLst/>
              <a:gdLst>
                <a:gd name="T0" fmla="*/ 223 w 322"/>
                <a:gd name="T1" fmla="*/ 217 h 314"/>
                <a:gd name="T2" fmla="*/ 322 w 322"/>
                <a:gd name="T3" fmla="*/ 217 h 314"/>
                <a:gd name="T4" fmla="*/ 224 w 322"/>
                <a:gd name="T5" fmla="*/ 0 h 314"/>
                <a:gd name="T6" fmla="*/ 156 w 322"/>
                <a:gd name="T7" fmla="*/ 12 h 314"/>
                <a:gd name="T8" fmla="*/ 156 w 322"/>
                <a:gd name="T9" fmla="*/ 25 h 314"/>
                <a:gd name="T10" fmla="*/ 163 w 322"/>
                <a:gd name="T11" fmla="*/ 35 h 314"/>
                <a:gd name="T12" fmla="*/ 175 w 322"/>
                <a:gd name="T13" fmla="*/ 63 h 314"/>
                <a:gd name="T14" fmla="*/ 165 w 322"/>
                <a:gd name="T15" fmla="*/ 94 h 314"/>
                <a:gd name="T16" fmla="*/ 129 w 322"/>
                <a:gd name="T17" fmla="*/ 109 h 314"/>
                <a:gd name="T18" fmla="*/ 93 w 322"/>
                <a:gd name="T19" fmla="*/ 94 h 314"/>
                <a:gd name="T20" fmla="*/ 83 w 322"/>
                <a:gd name="T21" fmla="*/ 63 h 314"/>
                <a:gd name="T22" fmla="*/ 93 w 322"/>
                <a:gd name="T23" fmla="*/ 36 h 314"/>
                <a:gd name="T24" fmla="*/ 99 w 322"/>
                <a:gd name="T25" fmla="*/ 27 h 314"/>
                <a:gd name="T26" fmla="*/ 99 w 322"/>
                <a:gd name="T27" fmla="*/ 17 h 314"/>
                <a:gd name="T28" fmla="*/ 0 w 322"/>
                <a:gd name="T29" fmla="*/ 15 h 314"/>
                <a:gd name="T30" fmla="*/ 93 w 322"/>
                <a:gd name="T31" fmla="*/ 217 h 314"/>
                <a:gd name="T32" fmla="*/ 202 w 322"/>
                <a:gd name="T33" fmla="*/ 217 h 314"/>
                <a:gd name="T34" fmla="*/ 202 w 322"/>
                <a:gd name="T35" fmla="*/ 249 h 314"/>
                <a:gd name="T36" fmla="*/ 193 w 322"/>
                <a:gd name="T37" fmla="*/ 269 h 314"/>
                <a:gd name="T38" fmla="*/ 186 w 322"/>
                <a:gd name="T39" fmla="*/ 286 h 314"/>
                <a:gd name="T40" fmla="*/ 192 w 322"/>
                <a:gd name="T41" fmla="*/ 306 h 314"/>
                <a:gd name="T42" fmla="*/ 214 w 322"/>
                <a:gd name="T43" fmla="*/ 314 h 314"/>
                <a:gd name="T44" fmla="*/ 236 w 322"/>
                <a:gd name="T45" fmla="*/ 305 h 314"/>
                <a:gd name="T46" fmla="*/ 242 w 322"/>
                <a:gd name="T47" fmla="*/ 286 h 314"/>
                <a:gd name="T48" fmla="*/ 234 w 322"/>
                <a:gd name="T49" fmla="*/ 269 h 314"/>
                <a:gd name="T50" fmla="*/ 223 w 322"/>
                <a:gd name="T51" fmla="*/ 249 h 314"/>
                <a:gd name="T52" fmla="*/ 223 w 322"/>
                <a:gd name="T53" fmla="*/ 248 h 314"/>
                <a:gd name="T54" fmla="*/ 223 w 322"/>
                <a:gd name="T55" fmla="*/ 217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22" h="314">
                  <a:moveTo>
                    <a:pt x="223" y="217"/>
                  </a:moveTo>
                  <a:cubicBezTo>
                    <a:pt x="322" y="217"/>
                    <a:pt x="322" y="217"/>
                    <a:pt x="322" y="217"/>
                  </a:cubicBezTo>
                  <a:cubicBezTo>
                    <a:pt x="224" y="0"/>
                    <a:pt x="224" y="0"/>
                    <a:pt x="224" y="0"/>
                  </a:cubicBezTo>
                  <a:cubicBezTo>
                    <a:pt x="201" y="5"/>
                    <a:pt x="179" y="9"/>
                    <a:pt x="156" y="12"/>
                  </a:cubicBezTo>
                  <a:cubicBezTo>
                    <a:pt x="156" y="25"/>
                    <a:pt x="156" y="25"/>
                    <a:pt x="156" y="25"/>
                  </a:cubicBezTo>
                  <a:cubicBezTo>
                    <a:pt x="156" y="26"/>
                    <a:pt x="158" y="28"/>
                    <a:pt x="163" y="35"/>
                  </a:cubicBezTo>
                  <a:cubicBezTo>
                    <a:pt x="168" y="41"/>
                    <a:pt x="175" y="51"/>
                    <a:pt x="175" y="63"/>
                  </a:cubicBezTo>
                  <a:cubicBezTo>
                    <a:pt x="175" y="74"/>
                    <a:pt x="172" y="85"/>
                    <a:pt x="165" y="94"/>
                  </a:cubicBezTo>
                  <a:cubicBezTo>
                    <a:pt x="158" y="103"/>
                    <a:pt x="144" y="109"/>
                    <a:pt x="129" y="109"/>
                  </a:cubicBezTo>
                  <a:cubicBezTo>
                    <a:pt x="114" y="110"/>
                    <a:pt x="100" y="103"/>
                    <a:pt x="93" y="94"/>
                  </a:cubicBezTo>
                  <a:cubicBezTo>
                    <a:pt x="85" y="85"/>
                    <a:pt x="83" y="74"/>
                    <a:pt x="83" y="63"/>
                  </a:cubicBezTo>
                  <a:cubicBezTo>
                    <a:pt x="83" y="51"/>
                    <a:pt x="89" y="42"/>
                    <a:pt x="93" y="36"/>
                  </a:cubicBezTo>
                  <a:cubicBezTo>
                    <a:pt x="98" y="29"/>
                    <a:pt x="99" y="28"/>
                    <a:pt x="99" y="27"/>
                  </a:cubicBezTo>
                  <a:cubicBezTo>
                    <a:pt x="99" y="17"/>
                    <a:pt x="99" y="17"/>
                    <a:pt x="99" y="17"/>
                  </a:cubicBezTo>
                  <a:cubicBezTo>
                    <a:pt x="66" y="19"/>
                    <a:pt x="33" y="18"/>
                    <a:pt x="0" y="15"/>
                  </a:cubicBezTo>
                  <a:cubicBezTo>
                    <a:pt x="93" y="217"/>
                    <a:pt x="93" y="217"/>
                    <a:pt x="93" y="217"/>
                  </a:cubicBezTo>
                  <a:cubicBezTo>
                    <a:pt x="202" y="217"/>
                    <a:pt x="202" y="217"/>
                    <a:pt x="202" y="217"/>
                  </a:cubicBezTo>
                  <a:cubicBezTo>
                    <a:pt x="202" y="249"/>
                    <a:pt x="202" y="249"/>
                    <a:pt x="202" y="249"/>
                  </a:cubicBezTo>
                  <a:cubicBezTo>
                    <a:pt x="202" y="258"/>
                    <a:pt x="197" y="264"/>
                    <a:pt x="193" y="269"/>
                  </a:cubicBezTo>
                  <a:cubicBezTo>
                    <a:pt x="189" y="274"/>
                    <a:pt x="186" y="279"/>
                    <a:pt x="186" y="286"/>
                  </a:cubicBezTo>
                  <a:cubicBezTo>
                    <a:pt x="186" y="293"/>
                    <a:pt x="188" y="301"/>
                    <a:pt x="192" y="306"/>
                  </a:cubicBezTo>
                  <a:cubicBezTo>
                    <a:pt x="196" y="311"/>
                    <a:pt x="202" y="314"/>
                    <a:pt x="214" y="314"/>
                  </a:cubicBezTo>
                  <a:cubicBezTo>
                    <a:pt x="226" y="314"/>
                    <a:pt x="232" y="310"/>
                    <a:pt x="236" y="305"/>
                  </a:cubicBezTo>
                  <a:cubicBezTo>
                    <a:pt x="240" y="300"/>
                    <a:pt x="242" y="293"/>
                    <a:pt x="242" y="286"/>
                  </a:cubicBezTo>
                  <a:cubicBezTo>
                    <a:pt x="242" y="279"/>
                    <a:pt x="239" y="274"/>
                    <a:pt x="234" y="269"/>
                  </a:cubicBezTo>
                  <a:cubicBezTo>
                    <a:pt x="230" y="263"/>
                    <a:pt x="224" y="258"/>
                    <a:pt x="223" y="249"/>
                  </a:cubicBezTo>
                  <a:cubicBezTo>
                    <a:pt x="223" y="248"/>
                    <a:pt x="223" y="248"/>
                    <a:pt x="223" y="248"/>
                  </a:cubicBezTo>
                  <a:lnTo>
                    <a:pt x="223" y="217"/>
                  </a:lnTo>
                  <a:close/>
                </a:path>
              </a:pathLst>
            </a:custGeom>
            <a:solidFill>
              <a:schemeClr val="accent1"/>
            </a:solidFill>
            <a:ln>
              <a:noFill/>
            </a:ln>
          </p:spPr>
          <p:txBody>
            <a:bodyPr anchor="ctr"/>
            <a:lstStyle/>
            <a:p>
              <a:pPr algn="ctr"/>
              <a:endParaRPr sz="1400">
                <a:solidFill>
                  <a:schemeClr val="bg1">
                    <a:lumMod val="50000"/>
                  </a:schemeClr>
                </a:solidFill>
                <a:latin typeface="微软雅黑" panose="020B0503020204020204" pitchFamily="34" charset="-122"/>
                <a:ea typeface="微软雅黑" panose="020B0503020204020204" pitchFamily="34" charset="-122"/>
              </a:endParaRPr>
            </a:p>
          </p:txBody>
        </p:sp>
        <p:sp>
          <p:nvSpPr>
            <p:cNvPr id="36" name="任意多边形: 形状 35"/>
            <p:cNvSpPr/>
            <p:nvPr/>
          </p:nvSpPr>
          <p:spPr bwMode="auto">
            <a:xfrm>
              <a:off x="5169688" y="2217162"/>
              <a:ext cx="905260" cy="1242101"/>
            </a:xfrm>
            <a:custGeom>
              <a:avLst/>
              <a:gdLst>
                <a:gd name="T0" fmla="*/ 138 w 331"/>
                <a:gd name="T1" fmla="*/ 0 h 455"/>
                <a:gd name="T2" fmla="*/ 138 w 331"/>
                <a:gd name="T3" fmla="*/ 10 h 455"/>
                <a:gd name="T4" fmla="*/ 145 w 331"/>
                <a:gd name="T5" fmla="*/ 21 h 455"/>
                <a:gd name="T6" fmla="*/ 157 w 331"/>
                <a:gd name="T7" fmla="*/ 49 h 455"/>
                <a:gd name="T8" fmla="*/ 147 w 331"/>
                <a:gd name="T9" fmla="*/ 80 h 455"/>
                <a:gd name="T10" fmla="*/ 111 w 331"/>
                <a:gd name="T11" fmla="*/ 95 h 455"/>
                <a:gd name="T12" fmla="*/ 75 w 331"/>
                <a:gd name="T13" fmla="*/ 80 h 455"/>
                <a:gd name="T14" fmla="*/ 65 w 331"/>
                <a:gd name="T15" fmla="*/ 49 h 455"/>
                <a:gd name="T16" fmla="*/ 75 w 331"/>
                <a:gd name="T17" fmla="*/ 21 h 455"/>
                <a:gd name="T18" fmla="*/ 81 w 331"/>
                <a:gd name="T19" fmla="*/ 12 h 455"/>
                <a:gd name="T20" fmla="*/ 81 w 331"/>
                <a:gd name="T21" fmla="*/ 0 h 455"/>
                <a:gd name="T22" fmla="*/ 0 w 331"/>
                <a:gd name="T23" fmla="*/ 0 h 455"/>
                <a:gd name="T24" fmla="*/ 168 w 331"/>
                <a:gd name="T25" fmla="*/ 363 h 455"/>
                <a:gd name="T26" fmla="*/ 218 w 331"/>
                <a:gd name="T27" fmla="*/ 363 h 455"/>
                <a:gd name="T28" fmla="*/ 218 w 331"/>
                <a:gd name="T29" fmla="*/ 390 h 455"/>
                <a:gd name="T30" fmla="*/ 208 w 331"/>
                <a:gd name="T31" fmla="*/ 409 h 455"/>
                <a:gd name="T32" fmla="*/ 202 w 331"/>
                <a:gd name="T33" fmla="*/ 426 h 455"/>
                <a:gd name="T34" fmla="*/ 208 w 331"/>
                <a:gd name="T35" fmla="*/ 446 h 455"/>
                <a:gd name="T36" fmla="*/ 229 w 331"/>
                <a:gd name="T37" fmla="*/ 454 h 455"/>
                <a:gd name="T38" fmla="*/ 251 w 331"/>
                <a:gd name="T39" fmla="*/ 446 h 455"/>
                <a:gd name="T40" fmla="*/ 257 w 331"/>
                <a:gd name="T41" fmla="*/ 426 h 455"/>
                <a:gd name="T42" fmla="*/ 250 w 331"/>
                <a:gd name="T43" fmla="*/ 409 h 455"/>
                <a:gd name="T44" fmla="*/ 239 w 331"/>
                <a:gd name="T45" fmla="*/ 389 h 455"/>
                <a:gd name="T46" fmla="*/ 239 w 331"/>
                <a:gd name="T47" fmla="*/ 389 h 455"/>
                <a:gd name="T48" fmla="*/ 239 w 331"/>
                <a:gd name="T49" fmla="*/ 363 h 455"/>
                <a:gd name="T50" fmla="*/ 275 w 331"/>
                <a:gd name="T51" fmla="*/ 363 h 455"/>
                <a:gd name="T52" fmla="*/ 291 w 331"/>
                <a:gd name="T53" fmla="*/ 322 h 455"/>
                <a:gd name="T54" fmla="*/ 280 w 331"/>
                <a:gd name="T55" fmla="*/ 318 h 455"/>
                <a:gd name="T56" fmla="*/ 268 w 331"/>
                <a:gd name="T57" fmla="*/ 320 h 455"/>
                <a:gd name="T58" fmla="*/ 238 w 331"/>
                <a:gd name="T59" fmla="*/ 320 h 455"/>
                <a:gd name="T60" fmla="*/ 213 w 331"/>
                <a:gd name="T61" fmla="*/ 299 h 455"/>
                <a:gd name="T62" fmla="*/ 212 w 331"/>
                <a:gd name="T63" fmla="*/ 260 h 455"/>
                <a:gd name="T64" fmla="*/ 240 w 331"/>
                <a:gd name="T65" fmla="*/ 233 h 455"/>
                <a:gd name="T66" fmla="*/ 273 w 331"/>
                <a:gd name="T67" fmla="*/ 236 h 455"/>
                <a:gd name="T68" fmla="*/ 294 w 331"/>
                <a:gd name="T69" fmla="*/ 255 h 455"/>
                <a:gd name="T70" fmla="*/ 300 w 331"/>
                <a:gd name="T71" fmla="*/ 264 h 455"/>
                <a:gd name="T72" fmla="*/ 313 w 331"/>
                <a:gd name="T73" fmla="*/ 270 h 455"/>
                <a:gd name="T74" fmla="*/ 331 w 331"/>
                <a:gd name="T75" fmla="*/ 228 h 455"/>
                <a:gd name="T76" fmla="*/ 228 w 331"/>
                <a:gd name="T77" fmla="*/ 0 h 455"/>
                <a:gd name="T78" fmla="*/ 138 w 331"/>
                <a:gd name="T79" fmla="*/ 0 h 4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31" h="455">
                  <a:moveTo>
                    <a:pt x="138" y="0"/>
                  </a:moveTo>
                  <a:cubicBezTo>
                    <a:pt x="138" y="10"/>
                    <a:pt x="138" y="10"/>
                    <a:pt x="138" y="10"/>
                  </a:cubicBezTo>
                  <a:cubicBezTo>
                    <a:pt x="138" y="12"/>
                    <a:pt x="140" y="13"/>
                    <a:pt x="145" y="21"/>
                  </a:cubicBezTo>
                  <a:cubicBezTo>
                    <a:pt x="150" y="27"/>
                    <a:pt x="157" y="36"/>
                    <a:pt x="157" y="49"/>
                  </a:cubicBezTo>
                  <a:cubicBezTo>
                    <a:pt x="157" y="59"/>
                    <a:pt x="154" y="70"/>
                    <a:pt x="147" y="80"/>
                  </a:cubicBezTo>
                  <a:cubicBezTo>
                    <a:pt x="140" y="89"/>
                    <a:pt x="126" y="95"/>
                    <a:pt x="111" y="95"/>
                  </a:cubicBezTo>
                  <a:cubicBezTo>
                    <a:pt x="96" y="95"/>
                    <a:pt x="82" y="89"/>
                    <a:pt x="75" y="80"/>
                  </a:cubicBezTo>
                  <a:cubicBezTo>
                    <a:pt x="67" y="70"/>
                    <a:pt x="65" y="59"/>
                    <a:pt x="65" y="49"/>
                  </a:cubicBezTo>
                  <a:cubicBezTo>
                    <a:pt x="65" y="37"/>
                    <a:pt x="71" y="27"/>
                    <a:pt x="75" y="21"/>
                  </a:cubicBezTo>
                  <a:cubicBezTo>
                    <a:pt x="80" y="14"/>
                    <a:pt x="81" y="14"/>
                    <a:pt x="81" y="12"/>
                  </a:cubicBezTo>
                  <a:cubicBezTo>
                    <a:pt x="81" y="0"/>
                    <a:pt x="81" y="0"/>
                    <a:pt x="81" y="0"/>
                  </a:cubicBezTo>
                  <a:cubicBezTo>
                    <a:pt x="0" y="0"/>
                    <a:pt x="0" y="0"/>
                    <a:pt x="0" y="0"/>
                  </a:cubicBezTo>
                  <a:cubicBezTo>
                    <a:pt x="168" y="363"/>
                    <a:pt x="168" y="363"/>
                    <a:pt x="168" y="363"/>
                  </a:cubicBezTo>
                  <a:cubicBezTo>
                    <a:pt x="218" y="363"/>
                    <a:pt x="218" y="363"/>
                    <a:pt x="218" y="363"/>
                  </a:cubicBezTo>
                  <a:cubicBezTo>
                    <a:pt x="218" y="390"/>
                    <a:pt x="218" y="390"/>
                    <a:pt x="218" y="390"/>
                  </a:cubicBezTo>
                  <a:cubicBezTo>
                    <a:pt x="218" y="399"/>
                    <a:pt x="212" y="404"/>
                    <a:pt x="208" y="409"/>
                  </a:cubicBezTo>
                  <a:cubicBezTo>
                    <a:pt x="204" y="415"/>
                    <a:pt x="202" y="420"/>
                    <a:pt x="202" y="426"/>
                  </a:cubicBezTo>
                  <a:cubicBezTo>
                    <a:pt x="202" y="434"/>
                    <a:pt x="203" y="441"/>
                    <a:pt x="208" y="446"/>
                  </a:cubicBezTo>
                  <a:cubicBezTo>
                    <a:pt x="212" y="451"/>
                    <a:pt x="218" y="455"/>
                    <a:pt x="229" y="454"/>
                  </a:cubicBezTo>
                  <a:cubicBezTo>
                    <a:pt x="241" y="454"/>
                    <a:pt x="247" y="451"/>
                    <a:pt x="251" y="446"/>
                  </a:cubicBezTo>
                  <a:cubicBezTo>
                    <a:pt x="255" y="441"/>
                    <a:pt x="257" y="434"/>
                    <a:pt x="257" y="426"/>
                  </a:cubicBezTo>
                  <a:cubicBezTo>
                    <a:pt x="257" y="419"/>
                    <a:pt x="254" y="415"/>
                    <a:pt x="250" y="409"/>
                  </a:cubicBezTo>
                  <a:cubicBezTo>
                    <a:pt x="246" y="404"/>
                    <a:pt x="239" y="398"/>
                    <a:pt x="239" y="389"/>
                  </a:cubicBezTo>
                  <a:cubicBezTo>
                    <a:pt x="239" y="389"/>
                    <a:pt x="239" y="389"/>
                    <a:pt x="239" y="389"/>
                  </a:cubicBezTo>
                  <a:cubicBezTo>
                    <a:pt x="239" y="363"/>
                    <a:pt x="239" y="363"/>
                    <a:pt x="239" y="363"/>
                  </a:cubicBezTo>
                  <a:cubicBezTo>
                    <a:pt x="275" y="363"/>
                    <a:pt x="275" y="363"/>
                    <a:pt x="275" y="363"/>
                  </a:cubicBezTo>
                  <a:cubicBezTo>
                    <a:pt x="291" y="322"/>
                    <a:pt x="291" y="322"/>
                    <a:pt x="291" y="322"/>
                  </a:cubicBezTo>
                  <a:cubicBezTo>
                    <a:pt x="280" y="318"/>
                    <a:pt x="280" y="318"/>
                    <a:pt x="280" y="318"/>
                  </a:cubicBezTo>
                  <a:cubicBezTo>
                    <a:pt x="279" y="317"/>
                    <a:pt x="277" y="318"/>
                    <a:pt x="268" y="320"/>
                  </a:cubicBezTo>
                  <a:cubicBezTo>
                    <a:pt x="260" y="323"/>
                    <a:pt x="249" y="325"/>
                    <a:pt x="238" y="320"/>
                  </a:cubicBezTo>
                  <a:cubicBezTo>
                    <a:pt x="228" y="316"/>
                    <a:pt x="218" y="310"/>
                    <a:pt x="213" y="299"/>
                  </a:cubicBezTo>
                  <a:cubicBezTo>
                    <a:pt x="207" y="289"/>
                    <a:pt x="207" y="275"/>
                    <a:pt x="212" y="260"/>
                  </a:cubicBezTo>
                  <a:cubicBezTo>
                    <a:pt x="218" y="246"/>
                    <a:pt x="229" y="236"/>
                    <a:pt x="240" y="233"/>
                  </a:cubicBezTo>
                  <a:cubicBezTo>
                    <a:pt x="252" y="229"/>
                    <a:pt x="263" y="232"/>
                    <a:pt x="273" y="236"/>
                  </a:cubicBezTo>
                  <a:cubicBezTo>
                    <a:pt x="284" y="240"/>
                    <a:pt x="290" y="249"/>
                    <a:pt x="294" y="255"/>
                  </a:cubicBezTo>
                  <a:cubicBezTo>
                    <a:pt x="299" y="263"/>
                    <a:pt x="299" y="264"/>
                    <a:pt x="300" y="264"/>
                  </a:cubicBezTo>
                  <a:cubicBezTo>
                    <a:pt x="313" y="270"/>
                    <a:pt x="313" y="270"/>
                    <a:pt x="313" y="270"/>
                  </a:cubicBezTo>
                  <a:cubicBezTo>
                    <a:pt x="331" y="228"/>
                    <a:pt x="331" y="228"/>
                    <a:pt x="331" y="228"/>
                  </a:cubicBezTo>
                  <a:cubicBezTo>
                    <a:pt x="228" y="0"/>
                    <a:pt x="228" y="0"/>
                    <a:pt x="228" y="0"/>
                  </a:cubicBezTo>
                  <a:lnTo>
                    <a:pt x="138" y="0"/>
                  </a:lnTo>
                  <a:close/>
                </a:path>
              </a:pathLst>
            </a:custGeom>
            <a:solidFill>
              <a:schemeClr val="accent1">
                <a:lumMod val="60000"/>
                <a:lumOff val="40000"/>
              </a:schemeClr>
            </a:solidFill>
            <a:ln>
              <a:noFill/>
            </a:ln>
          </p:spPr>
          <p:txBody>
            <a:bodyPr anchor="ctr"/>
            <a:lstStyle/>
            <a:p>
              <a:pPr algn="ctr"/>
              <a:endParaRPr sz="1400">
                <a:solidFill>
                  <a:schemeClr val="bg1">
                    <a:lumMod val="50000"/>
                  </a:schemeClr>
                </a:solidFill>
                <a:latin typeface="微软雅黑" panose="020B0503020204020204" pitchFamily="34" charset="-122"/>
                <a:ea typeface="微软雅黑" panose="020B0503020204020204" pitchFamily="34" charset="-122"/>
              </a:endParaRPr>
            </a:p>
          </p:txBody>
        </p:sp>
        <p:sp>
          <p:nvSpPr>
            <p:cNvPr id="37" name="任意多边形: 形状 36"/>
            <p:cNvSpPr/>
            <p:nvPr/>
          </p:nvSpPr>
          <p:spPr bwMode="auto">
            <a:xfrm>
              <a:off x="5785475" y="2352688"/>
              <a:ext cx="1176311" cy="1106575"/>
            </a:xfrm>
            <a:custGeom>
              <a:avLst/>
              <a:gdLst>
                <a:gd name="T0" fmla="*/ 346 w 430"/>
                <a:gd name="T1" fmla="*/ 5 h 405"/>
                <a:gd name="T2" fmla="*/ 353 w 430"/>
                <a:gd name="T3" fmla="*/ 16 h 405"/>
                <a:gd name="T4" fmla="*/ 364 w 430"/>
                <a:gd name="T5" fmla="*/ 44 h 405"/>
                <a:gd name="T6" fmla="*/ 354 w 430"/>
                <a:gd name="T7" fmla="*/ 75 h 405"/>
                <a:gd name="T8" fmla="*/ 319 w 430"/>
                <a:gd name="T9" fmla="*/ 90 h 405"/>
                <a:gd name="T10" fmla="*/ 282 w 430"/>
                <a:gd name="T11" fmla="*/ 75 h 405"/>
                <a:gd name="T12" fmla="*/ 273 w 430"/>
                <a:gd name="T13" fmla="*/ 44 h 405"/>
                <a:gd name="T14" fmla="*/ 283 w 430"/>
                <a:gd name="T15" fmla="*/ 16 h 405"/>
                <a:gd name="T16" fmla="*/ 289 w 430"/>
                <a:gd name="T17" fmla="*/ 7 h 405"/>
                <a:gd name="T18" fmla="*/ 289 w 430"/>
                <a:gd name="T19" fmla="*/ 0 h 405"/>
                <a:gd name="T20" fmla="*/ 201 w 430"/>
                <a:gd name="T21" fmla="*/ 0 h 405"/>
                <a:gd name="T22" fmla="*/ 201 w 430"/>
                <a:gd name="T23" fmla="*/ 0 h 405"/>
                <a:gd name="T24" fmla="*/ 191 w 430"/>
                <a:gd name="T25" fmla="*/ 22 h 405"/>
                <a:gd name="T26" fmla="*/ 100 w 430"/>
                <a:gd name="T27" fmla="*/ 244 h 405"/>
                <a:gd name="T28" fmla="*/ 68 w 430"/>
                <a:gd name="T29" fmla="*/ 231 h 405"/>
                <a:gd name="T30" fmla="*/ 54 w 430"/>
                <a:gd name="T31" fmla="*/ 215 h 405"/>
                <a:gd name="T32" fmla="*/ 41 w 430"/>
                <a:gd name="T33" fmla="*/ 202 h 405"/>
                <a:gd name="T34" fmla="*/ 20 w 430"/>
                <a:gd name="T35" fmla="*/ 200 h 405"/>
                <a:gd name="T36" fmla="*/ 4 w 430"/>
                <a:gd name="T37" fmla="*/ 217 h 405"/>
                <a:gd name="T38" fmla="*/ 4 w 430"/>
                <a:gd name="T39" fmla="*/ 241 h 405"/>
                <a:gd name="T40" fmla="*/ 20 w 430"/>
                <a:gd name="T41" fmla="*/ 253 h 405"/>
                <a:gd name="T42" fmla="*/ 38 w 430"/>
                <a:gd name="T43" fmla="*/ 253 h 405"/>
                <a:gd name="T44" fmla="*/ 61 w 430"/>
                <a:gd name="T45" fmla="*/ 250 h 405"/>
                <a:gd name="T46" fmla="*/ 61 w 430"/>
                <a:gd name="T47" fmla="*/ 251 h 405"/>
                <a:gd name="T48" fmla="*/ 92 w 430"/>
                <a:gd name="T49" fmla="*/ 263 h 405"/>
                <a:gd name="T50" fmla="*/ 71 w 430"/>
                <a:gd name="T51" fmla="*/ 313 h 405"/>
                <a:gd name="T52" fmla="*/ 193 w 430"/>
                <a:gd name="T53" fmla="*/ 313 h 405"/>
                <a:gd name="T54" fmla="*/ 193 w 430"/>
                <a:gd name="T55" fmla="*/ 340 h 405"/>
                <a:gd name="T56" fmla="*/ 183 w 430"/>
                <a:gd name="T57" fmla="*/ 359 h 405"/>
                <a:gd name="T58" fmla="*/ 177 w 430"/>
                <a:gd name="T59" fmla="*/ 376 h 405"/>
                <a:gd name="T60" fmla="*/ 183 w 430"/>
                <a:gd name="T61" fmla="*/ 396 h 405"/>
                <a:gd name="T62" fmla="*/ 204 w 430"/>
                <a:gd name="T63" fmla="*/ 404 h 405"/>
                <a:gd name="T64" fmla="*/ 226 w 430"/>
                <a:gd name="T65" fmla="*/ 396 h 405"/>
                <a:gd name="T66" fmla="*/ 232 w 430"/>
                <a:gd name="T67" fmla="*/ 376 h 405"/>
                <a:gd name="T68" fmla="*/ 225 w 430"/>
                <a:gd name="T69" fmla="*/ 359 h 405"/>
                <a:gd name="T70" fmla="*/ 214 w 430"/>
                <a:gd name="T71" fmla="*/ 339 h 405"/>
                <a:gd name="T72" fmla="*/ 214 w 430"/>
                <a:gd name="T73" fmla="*/ 339 h 405"/>
                <a:gd name="T74" fmla="*/ 214 w 430"/>
                <a:gd name="T75" fmla="*/ 313 h 405"/>
                <a:gd name="T76" fmla="*/ 284 w 430"/>
                <a:gd name="T77" fmla="*/ 313 h 405"/>
                <a:gd name="T78" fmla="*/ 430 w 430"/>
                <a:gd name="T79" fmla="*/ 0 h 405"/>
                <a:gd name="T80" fmla="*/ 346 w 430"/>
                <a:gd name="T81" fmla="*/ 0 h 405"/>
                <a:gd name="T82" fmla="*/ 346 w 430"/>
                <a:gd name="T83" fmla="*/ 5 h 4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30" h="405">
                  <a:moveTo>
                    <a:pt x="346" y="5"/>
                  </a:moveTo>
                  <a:cubicBezTo>
                    <a:pt x="346" y="7"/>
                    <a:pt x="347" y="8"/>
                    <a:pt x="353" y="16"/>
                  </a:cubicBezTo>
                  <a:cubicBezTo>
                    <a:pt x="358" y="22"/>
                    <a:pt x="364" y="31"/>
                    <a:pt x="364" y="44"/>
                  </a:cubicBezTo>
                  <a:cubicBezTo>
                    <a:pt x="364" y="54"/>
                    <a:pt x="362" y="65"/>
                    <a:pt x="354" y="75"/>
                  </a:cubicBezTo>
                  <a:cubicBezTo>
                    <a:pt x="347" y="84"/>
                    <a:pt x="334" y="90"/>
                    <a:pt x="319" y="90"/>
                  </a:cubicBezTo>
                  <a:cubicBezTo>
                    <a:pt x="303" y="90"/>
                    <a:pt x="289" y="84"/>
                    <a:pt x="282" y="75"/>
                  </a:cubicBezTo>
                  <a:cubicBezTo>
                    <a:pt x="275" y="65"/>
                    <a:pt x="273" y="54"/>
                    <a:pt x="273" y="44"/>
                  </a:cubicBezTo>
                  <a:cubicBezTo>
                    <a:pt x="273" y="32"/>
                    <a:pt x="278" y="22"/>
                    <a:pt x="283" y="16"/>
                  </a:cubicBezTo>
                  <a:cubicBezTo>
                    <a:pt x="288" y="9"/>
                    <a:pt x="289" y="9"/>
                    <a:pt x="289" y="7"/>
                  </a:cubicBezTo>
                  <a:cubicBezTo>
                    <a:pt x="289" y="0"/>
                    <a:pt x="289" y="0"/>
                    <a:pt x="289" y="0"/>
                  </a:cubicBezTo>
                  <a:cubicBezTo>
                    <a:pt x="201" y="0"/>
                    <a:pt x="201" y="0"/>
                    <a:pt x="201" y="0"/>
                  </a:cubicBezTo>
                  <a:cubicBezTo>
                    <a:pt x="201" y="0"/>
                    <a:pt x="201" y="0"/>
                    <a:pt x="201" y="0"/>
                  </a:cubicBezTo>
                  <a:cubicBezTo>
                    <a:pt x="191" y="22"/>
                    <a:pt x="191" y="22"/>
                    <a:pt x="191" y="22"/>
                  </a:cubicBezTo>
                  <a:cubicBezTo>
                    <a:pt x="100" y="244"/>
                    <a:pt x="100" y="244"/>
                    <a:pt x="100" y="244"/>
                  </a:cubicBezTo>
                  <a:cubicBezTo>
                    <a:pt x="68" y="231"/>
                    <a:pt x="68" y="231"/>
                    <a:pt x="68" y="231"/>
                  </a:cubicBezTo>
                  <a:cubicBezTo>
                    <a:pt x="60" y="228"/>
                    <a:pt x="57" y="220"/>
                    <a:pt x="54" y="215"/>
                  </a:cubicBezTo>
                  <a:cubicBezTo>
                    <a:pt x="50" y="209"/>
                    <a:pt x="47" y="205"/>
                    <a:pt x="41" y="202"/>
                  </a:cubicBezTo>
                  <a:cubicBezTo>
                    <a:pt x="34" y="199"/>
                    <a:pt x="26" y="198"/>
                    <a:pt x="20" y="200"/>
                  </a:cubicBezTo>
                  <a:cubicBezTo>
                    <a:pt x="14" y="202"/>
                    <a:pt x="8" y="206"/>
                    <a:pt x="4" y="217"/>
                  </a:cubicBezTo>
                  <a:cubicBezTo>
                    <a:pt x="0" y="228"/>
                    <a:pt x="1" y="235"/>
                    <a:pt x="4" y="241"/>
                  </a:cubicBezTo>
                  <a:cubicBezTo>
                    <a:pt x="7" y="246"/>
                    <a:pt x="12" y="250"/>
                    <a:pt x="20" y="253"/>
                  </a:cubicBezTo>
                  <a:cubicBezTo>
                    <a:pt x="26" y="256"/>
                    <a:pt x="31" y="255"/>
                    <a:pt x="38" y="253"/>
                  </a:cubicBezTo>
                  <a:cubicBezTo>
                    <a:pt x="44" y="251"/>
                    <a:pt x="52" y="248"/>
                    <a:pt x="61" y="250"/>
                  </a:cubicBezTo>
                  <a:cubicBezTo>
                    <a:pt x="61" y="251"/>
                    <a:pt x="61" y="251"/>
                    <a:pt x="61" y="251"/>
                  </a:cubicBezTo>
                  <a:cubicBezTo>
                    <a:pt x="92" y="263"/>
                    <a:pt x="92" y="263"/>
                    <a:pt x="92" y="263"/>
                  </a:cubicBezTo>
                  <a:cubicBezTo>
                    <a:pt x="71" y="313"/>
                    <a:pt x="71" y="313"/>
                    <a:pt x="71" y="313"/>
                  </a:cubicBezTo>
                  <a:cubicBezTo>
                    <a:pt x="193" y="313"/>
                    <a:pt x="193" y="313"/>
                    <a:pt x="193" y="313"/>
                  </a:cubicBezTo>
                  <a:cubicBezTo>
                    <a:pt x="193" y="340"/>
                    <a:pt x="193" y="340"/>
                    <a:pt x="193" y="340"/>
                  </a:cubicBezTo>
                  <a:cubicBezTo>
                    <a:pt x="193" y="349"/>
                    <a:pt x="187" y="354"/>
                    <a:pt x="183" y="359"/>
                  </a:cubicBezTo>
                  <a:cubicBezTo>
                    <a:pt x="179" y="365"/>
                    <a:pt x="177" y="370"/>
                    <a:pt x="177" y="376"/>
                  </a:cubicBezTo>
                  <a:cubicBezTo>
                    <a:pt x="177" y="384"/>
                    <a:pt x="178" y="391"/>
                    <a:pt x="183" y="396"/>
                  </a:cubicBezTo>
                  <a:cubicBezTo>
                    <a:pt x="187" y="401"/>
                    <a:pt x="193" y="405"/>
                    <a:pt x="204" y="404"/>
                  </a:cubicBezTo>
                  <a:cubicBezTo>
                    <a:pt x="216" y="404"/>
                    <a:pt x="222" y="401"/>
                    <a:pt x="226" y="396"/>
                  </a:cubicBezTo>
                  <a:cubicBezTo>
                    <a:pt x="230" y="391"/>
                    <a:pt x="232" y="384"/>
                    <a:pt x="232" y="376"/>
                  </a:cubicBezTo>
                  <a:cubicBezTo>
                    <a:pt x="232" y="369"/>
                    <a:pt x="229" y="365"/>
                    <a:pt x="225" y="359"/>
                  </a:cubicBezTo>
                  <a:cubicBezTo>
                    <a:pt x="221" y="354"/>
                    <a:pt x="214" y="348"/>
                    <a:pt x="214" y="339"/>
                  </a:cubicBezTo>
                  <a:cubicBezTo>
                    <a:pt x="214" y="339"/>
                    <a:pt x="214" y="339"/>
                    <a:pt x="214" y="339"/>
                  </a:cubicBezTo>
                  <a:cubicBezTo>
                    <a:pt x="214" y="313"/>
                    <a:pt x="214" y="313"/>
                    <a:pt x="214" y="313"/>
                  </a:cubicBezTo>
                  <a:cubicBezTo>
                    <a:pt x="284" y="313"/>
                    <a:pt x="284" y="313"/>
                    <a:pt x="284" y="313"/>
                  </a:cubicBezTo>
                  <a:cubicBezTo>
                    <a:pt x="430" y="0"/>
                    <a:pt x="430" y="0"/>
                    <a:pt x="430" y="0"/>
                  </a:cubicBezTo>
                  <a:cubicBezTo>
                    <a:pt x="346" y="0"/>
                    <a:pt x="346" y="0"/>
                    <a:pt x="346" y="0"/>
                  </a:cubicBezTo>
                  <a:lnTo>
                    <a:pt x="346" y="5"/>
                  </a:lnTo>
                  <a:close/>
                </a:path>
              </a:pathLst>
            </a:custGeom>
            <a:solidFill>
              <a:schemeClr val="accent2">
                <a:lumMod val="60000"/>
                <a:lumOff val="40000"/>
              </a:schemeClr>
            </a:solidFill>
            <a:ln>
              <a:noFill/>
            </a:ln>
          </p:spPr>
          <p:txBody>
            <a:bodyPr anchor="ctr"/>
            <a:lstStyle/>
            <a:p>
              <a:pPr algn="ctr"/>
              <a:endParaRPr sz="1400">
                <a:solidFill>
                  <a:schemeClr val="bg1">
                    <a:lumMod val="50000"/>
                  </a:schemeClr>
                </a:solidFill>
                <a:latin typeface="微软雅黑" panose="020B0503020204020204" pitchFamily="34" charset="-122"/>
                <a:ea typeface="微软雅黑" panose="020B0503020204020204" pitchFamily="34" charset="-122"/>
              </a:endParaRPr>
            </a:p>
          </p:txBody>
        </p:sp>
        <p:sp>
          <p:nvSpPr>
            <p:cNvPr id="38" name="任意多边形: 形状 37"/>
            <p:cNvSpPr/>
            <p:nvPr/>
          </p:nvSpPr>
          <p:spPr bwMode="auto">
            <a:xfrm>
              <a:off x="4946004" y="3261895"/>
              <a:ext cx="1260522" cy="953944"/>
            </a:xfrm>
            <a:custGeom>
              <a:avLst/>
              <a:gdLst>
                <a:gd name="T0" fmla="*/ 453 w 461"/>
                <a:gd name="T1" fmla="*/ 136 h 349"/>
                <a:gd name="T2" fmla="*/ 433 w 461"/>
                <a:gd name="T3" fmla="*/ 130 h 349"/>
                <a:gd name="T4" fmla="*/ 416 w 461"/>
                <a:gd name="T5" fmla="*/ 137 h 349"/>
                <a:gd name="T6" fmla="*/ 396 w 461"/>
                <a:gd name="T7" fmla="*/ 148 h 349"/>
                <a:gd name="T8" fmla="*/ 395 w 461"/>
                <a:gd name="T9" fmla="*/ 148 h 349"/>
                <a:gd name="T10" fmla="*/ 358 w 461"/>
                <a:gd name="T11" fmla="*/ 148 h 349"/>
                <a:gd name="T12" fmla="*/ 358 w 461"/>
                <a:gd name="T13" fmla="*/ 0 h 349"/>
                <a:gd name="T14" fmla="*/ 339 w 461"/>
                <a:gd name="T15" fmla="*/ 0 h 349"/>
                <a:gd name="T16" fmla="*/ 339 w 461"/>
                <a:gd name="T17" fmla="*/ 5 h 349"/>
                <a:gd name="T18" fmla="*/ 346 w 461"/>
                <a:gd name="T19" fmla="*/ 15 h 349"/>
                <a:gd name="T20" fmla="*/ 357 w 461"/>
                <a:gd name="T21" fmla="*/ 43 h 349"/>
                <a:gd name="T22" fmla="*/ 347 w 461"/>
                <a:gd name="T23" fmla="*/ 74 h 349"/>
                <a:gd name="T24" fmla="*/ 312 w 461"/>
                <a:gd name="T25" fmla="*/ 89 h 349"/>
                <a:gd name="T26" fmla="*/ 275 w 461"/>
                <a:gd name="T27" fmla="*/ 74 h 349"/>
                <a:gd name="T28" fmla="*/ 266 w 461"/>
                <a:gd name="T29" fmla="*/ 43 h 349"/>
                <a:gd name="T30" fmla="*/ 276 w 461"/>
                <a:gd name="T31" fmla="*/ 16 h 349"/>
                <a:gd name="T32" fmla="*/ 282 w 461"/>
                <a:gd name="T33" fmla="*/ 7 h 349"/>
                <a:gd name="T34" fmla="*/ 282 w 461"/>
                <a:gd name="T35" fmla="*/ 0 h 349"/>
                <a:gd name="T36" fmla="*/ 21 w 461"/>
                <a:gd name="T37" fmla="*/ 0 h 349"/>
                <a:gd name="T38" fmla="*/ 1 w 461"/>
                <a:gd name="T39" fmla="*/ 19 h 349"/>
                <a:gd name="T40" fmla="*/ 0 w 461"/>
                <a:gd name="T41" fmla="*/ 74 h 349"/>
                <a:gd name="T42" fmla="*/ 19 w 461"/>
                <a:gd name="T43" fmla="*/ 93 h 349"/>
                <a:gd name="T44" fmla="*/ 271 w 461"/>
                <a:gd name="T45" fmla="*/ 93 h 349"/>
                <a:gd name="T46" fmla="*/ 274 w 461"/>
                <a:gd name="T47" fmla="*/ 252 h 349"/>
                <a:gd name="T48" fmla="*/ 300 w 461"/>
                <a:gd name="T49" fmla="*/ 252 h 349"/>
                <a:gd name="T50" fmla="*/ 300 w 461"/>
                <a:gd name="T51" fmla="*/ 284 h 349"/>
                <a:gd name="T52" fmla="*/ 290 w 461"/>
                <a:gd name="T53" fmla="*/ 304 h 349"/>
                <a:gd name="T54" fmla="*/ 284 w 461"/>
                <a:gd name="T55" fmla="*/ 321 h 349"/>
                <a:gd name="T56" fmla="*/ 290 w 461"/>
                <a:gd name="T57" fmla="*/ 341 h 349"/>
                <a:gd name="T58" fmla="*/ 311 w 461"/>
                <a:gd name="T59" fmla="*/ 349 h 349"/>
                <a:gd name="T60" fmla="*/ 333 w 461"/>
                <a:gd name="T61" fmla="*/ 340 h 349"/>
                <a:gd name="T62" fmla="*/ 339 w 461"/>
                <a:gd name="T63" fmla="*/ 321 h 349"/>
                <a:gd name="T64" fmla="*/ 332 w 461"/>
                <a:gd name="T65" fmla="*/ 304 h 349"/>
                <a:gd name="T66" fmla="*/ 321 w 461"/>
                <a:gd name="T67" fmla="*/ 284 h 349"/>
                <a:gd name="T68" fmla="*/ 321 w 461"/>
                <a:gd name="T69" fmla="*/ 283 h 349"/>
                <a:gd name="T70" fmla="*/ 321 w 461"/>
                <a:gd name="T71" fmla="*/ 252 h 349"/>
                <a:gd name="T72" fmla="*/ 358 w 461"/>
                <a:gd name="T73" fmla="*/ 252 h 349"/>
                <a:gd name="T74" fmla="*/ 358 w 461"/>
                <a:gd name="T75" fmla="*/ 169 h 349"/>
                <a:gd name="T76" fmla="*/ 397 w 461"/>
                <a:gd name="T77" fmla="*/ 169 h 349"/>
                <a:gd name="T78" fmla="*/ 416 w 461"/>
                <a:gd name="T79" fmla="*/ 179 h 349"/>
                <a:gd name="T80" fmla="*/ 433 w 461"/>
                <a:gd name="T81" fmla="*/ 185 h 349"/>
                <a:gd name="T82" fmla="*/ 453 w 461"/>
                <a:gd name="T83" fmla="*/ 179 h 349"/>
                <a:gd name="T84" fmla="*/ 461 w 461"/>
                <a:gd name="T85" fmla="*/ 158 h 349"/>
                <a:gd name="T86" fmla="*/ 453 w 461"/>
                <a:gd name="T87" fmla="*/ 136 h 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61" h="349">
                  <a:moveTo>
                    <a:pt x="453" y="136"/>
                  </a:moveTo>
                  <a:cubicBezTo>
                    <a:pt x="448" y="132"/>
                    <a:pt x="441" y="130"/>
                    <a:pt x="433" y="130"/>
                  </a:cubicBezTo>
                  <a:cubicBezTo>
                    <a:pt x="426" y="130"/>
                    <a:pt x="422" y="133"/>
                    <a:pt x="416" y="137"/>
                  </a:cubicBezTo>
                  <a:cubicBezTo>
                    <a:pt x="411" y="141"/>
                    <a:pt x="405" y="147"/>
                    <a:pt x="396" y="148"/>
                  </a:cubicBezTo>
                  <a:cubicBezTo>
                    <a:pt x="395" y="148"/>
                    <a:pt x="395" y="148"/>
                    <a:pt x="395" y="148"/>
                  </a:cubicBezTo>
                  <a:cubicBezTo>
                    <a:pt x="358" y="148"/>
                    <a:pt x="358" y="148"/>
                    <a:pt x="358" y="148"/>
                  </a:cubicBezTo>
                  <a:cubicBezTo>
                    <a:pt x="358" y="0"/>
                    <a:pt x="358" y="0"/>
                    <a:pt x="358" y="0"/>
                  </a:cubicBezTo>
                  <a:cubicBezTo>
                    <a:pt x="352" y="0"/>
                    <a:pt x="345" y="0"/>
                    <a:pt x="339" y="0"/>
                  </a:cubicBezTo>
                  <a:cubicBezTo>
                    <a:pt x="339" y="5"/>
                    <a:pt x="339" y="5"/>
                    <a:pt x="339" y="5"/>
                  </a:cubicBezTo>
                  <a:cubicBezTo>
                    <a:pt x="339" y="6"/>
                    <a:pt x="340" y="8"/>
                    <a:pt x="346" y="15"/>
                  </a:cubicBezTo>
                  <a:cubicBezTo>
                    <a:pt x="351" y="21"/>
                    <a:pt x="357" y="31"/>
                    <a:pt x="357" y="43"/>
                  </a:cubicBezTo>
                  <a:cubicBezTo>
                    <a:pt x="357" y="54"/>
                    <a:pt x="355" y="65"/>
                    <a:pt x="347" y="74"/>
                  </a:cubicBezTo>
                  <a:cubicBezTo>
                    <a:pt x="340" y="83"/>
                    <a:pt x="327" y="89"/>
                    <a:pt x="312" y="89"/>
                  </a:cubicBezTo>
                  <a:cubicBezTo>
                    <a:pt x="296" y="90"/>
                    <a:pt x="282" y="83"/>
                    <a:pt x="275" y="74"/>
                  </a:cubicBezTo>
                  <a:cubicBezTo>
                    <a:pt x="268" y="65"/>
                    <a:pt x="266" y="54"/>
                    <a:pt x="266" y="43"/>
                  </a:cubicBezTo>
                  <a:cubicBezTo>
                    <a:pt x="266" y="31"/>
                    <a:pt x="271" y="22"/>
                    <a:pt x="276" y="16"/>
                  </a:cubicBezTo>
                  <a:cubicBezTo>
                    <a:pt x="281" y="9"/>
                    <a:pt x="282" y="8"/>
                    <a:pt x="282" y="7"/>
                  </a:cubicBezTo>
                  <a:cubicBezTo>
                    <a:pt x="282" y="0"/>
                    <a:pt x="282" y="0"/>
                    <a:pt x="282" y="0"/>
                  </a:cubicBezTo>
                  <a:cubicBezTo>
                    <a:pt x="195" y="0"/>
                    <a:pt x="108" y="0"/>
                    <a:pt x="21" y="0"/>
                  </a:cubicBezTo>
                  <a:cubicBezTo>
                    <a:pt x="11" y="0"/>
                    <a:pt x="1" y="8"/>
                    <a:pt x="1" y="19"/>
                  </a:cubicBezTo>
                  <a:cubicBezTo>
                    <a:pt x="0" y="74"/>
                    <a:pt x="0" y="74"/>
                    <a:pt x="0" y="74"/>
                  </a:cubicBezTo>
                  <a:cubicBezTo>
                    <a:pt x="0" y="85"/>
                    <a:pt x="9" y="93"/>
                    <a:pt x="19" y="93"/>
                  </a:cubicBezTo>
                  <a:cubicBezTo>
                    <a:pt x="271" y="93"/>
                    <a:pt x="271" y="93"/>
                    <a:pt x="271" y="93"/>
                  </a:cubicBezTo>
                  <a:cubicBezTo>
                    <a:pt x="274" y="252"/>
                    <a:pt x="274" y="252"/>
                    <a:pt x="274" y="252"/>
                  </a:cubicBezTo>
                  <a:cubicBezTo>
                    <a:pt x="300" y="252"/>
                    <a:pt x="300" y="252"/>
                    <a:pt x="300" y="252"/>
                  </a:cubicBezTo>
                  <a:cubicBezTo>
                    <a:pt x="300" y="284"/>
                    <a:pt x="300" y="284"/>
                    <a:pt x="300" y="284"/>
                  </a:cubicBezTo>
                  <a:cubicBezTo>
                    <a:pt x="300" y="293"/>
                    <a:pt x="294" y="299"/>
                    <a:pt x="290" y="304"/>
                  </a:cubicBezTo>
                  <a:cubicBezTo>
                    <a:pt x="286" y="309"/>
                    <a:pt x="284" y="314"/>
                    <a:pt x="284" y="321"/>
                  </a:cubicBezTo>
                  <a:cubicBezTo>
                    <a:pt x="284" y="328"/>
                    <a:pt x="285" y="336"/>
                    <a:pt x="290" y="341"/>
                  </a:cubicBezTo>
                  <a:cubicBezTo>
                    <a:pt x="294" y="346"/>
                    <a:pt x="300" y="349"/>
                    <a:pt x="311" y="349"/>
                  </a:cubicBezTo>
                  <a:cubicBezTo>
                    <a:pt x="323" y="349"/>
                    <a:pt x="329" y="345"/>
                    <a:pt x="333" y="340"/>
                  </a:cubicBezTo>
                  <a:cubicBezTo>
                    <a:pt x="337" y="335"/>
                    <a:pt x="339" y="328"/>
                    <a:pt x="339" y="321"/>
                  </a:cubicBezTo>
                  <a:cubicBezTo>
                    <a:pt x="339" y="314"/>
                    <a:pt x="336" y="309"/>
                    <a:pt x="332" y="304"/>
                  </a:cubicBezTo>
                  <a:cubicBezTo>
                    <a:pt x="328" y="298"/>
                    <a:pt x="321" y="293"/>
                    <a:pt x="321" y="284"/>
                  </a:cubicBezTo>
                  <a:cubicBezTo>
                    <a:pt x="321" y="283"/>
                    <a:pt x="321" y="283"/>
                    <a:pt x="321" y="283"/>
                  </a:cubicBezTo>
                  <a:cubicBezTo>
                    <a:pt x="321" y="252"/>
                    <a:pt x="321" y="252"/>
                    <a:pt x="321" y="252"/>
                  </a:cubicBezTo>
                  <a:cubicBezTo>
                    <a:pt x="358" y="252"/>
                    <a:pt x="358" y="252"/>
                    <a:pt x="358" y="252"/>
                  </a:cubicBezTo>
                  <a:cubicBezTo>
                    <a:pt x="358" y="169"/>
                    <a:pt x="358" y="169"/>
                    <a:pt x="358" y="169"/>
                  </a:cubicBezTo>
                  <a:cubicBezTo>
                    <a:pt x="397" y="169"/>
                    <a:pt x="397" y="169"/>
                    <a:pt x="397" y="169"/>
                  </a:cubicBezTo>
                  <a:cubicBezTo>
                    <a:pt x="405" y="169"/>
                    <a:pt x="411" y="175"/>
                    <a:pt x="416" y="179"/>
                  </a:cubicBezTo>
                  <a:cubicBezTo>
                    <a:pt x="422" y="182"/>
                    <a:pt x="426" y="185"/>
                    <a:pt x="433" y="185"/>
                  </a:cubicBezTo>
                  <a:cubicBezTo>
                    <a:pt x="440" y="185"/>
                    <a:pt x="448" y="183"/>
                    <a:pt x="453" y="179"/>
                  </a:cubicBezTo>
                  <a:cubicBezTo>
                    <a:pt x="458" y="175"/>
                    <a:pt x="461" y="169"/>
                    <a:pt x="461" y="158"/>
                  </a:cubicBezTo>
                  <a:cubicBezTo>
                    <a:pt x="461" y="146"/>
                    <a:pt x="457" y="140"/>
                    <a:pt x="453" y="136"/>
                  </a:cubicBezTo>
                  <a:close/>
                </a:path>
              </a:pathLst>
            </a:custGeom>
            <a:solidFill>
              <a:schemeClr val="accent3"/>
            </a:solidFill>
            <a:ln>
              <a:noFill/>
            </a:ln>
          </p:spPr>
          <p:txBody>
            <a:bodyPr anchor="ctr"/>
            <a:lstStyle/>
            <a:p>
              <a:pPr algn="ctr"/>
              <a:endParaRPr sz="1400">
                <a:solidFill>
                  <a:schemeClr val="bg1">
                    <a:lumMod val="50000"/>
                  </a:schemeClr>
                </a:solidFill>
                <a:latin typeface="微软雅黑" panose="020B0503020204020204" pitchFamily="34" charset="-122"/>
                <a:ea typeface="微软雅黑" panose="020B0503020204020204" pitchFamily="34" charset="-122"/>
              </a:endParaRPr>
            </a:p>
          </p:txBody>
        </p:sp>
        <p:sp>
          <p:nvSpPr>
            <p:cNvPr id="39" name="任意多边形: 形状 38"/>
            <p:cNvSpPr/>
            <p:nvPr/>
          </p:nvSpPr>
          <p:spPr bwMode="auto">
            <a:xfrm>
              <a:off x="5980211" y="3261895"/>
              <a:ext cx="1260522" cy="953944"/>
            </a:xfrm>
            <a:custGeom>
              <a:avLst/>
              <a:gdLst>
                <a:gd name="T0" fmla="*/ 441 w 461"/>
                <a:gd name="T1" fmla="*/ 0 h 349"/>
                <a:gd name="T2" fmla="*/ 161 w 461"/>
                <a:gd name="T3" fmla="*/ 0 h 349"/>
                <a:gd name="T4" fmla="*/ 161 w 461"/>
                <a:gd name="T5" fmla="*/ 5 h 349"/>
                <a:gd name="T6" fmla="*/ 168 w 461"/>
                <a:gd name="T7" fmla="*/ 15 h 349"/>
                <a:gd name="T8" fmla="*/ 179 w 461"/>
                <a:gd name="T9" fmla="*/ 43 h 349"/>
                <a:gd name="T10" fmla="*/ 169 w 461"/>
                <a:gd name="T11" fmla="*/ 74 h 349"/>
                <a:gd name="T12" fmla="*/ 134 w 461"/>
                <a:gd name="T13" fmla="*/ 89 h 349"/>
                <a:gd name="T14" fmla="*/ 97 w 461"/>
                <a:gd name="T15" fmla="*/ 74 h 349"/>
                <a:gd name="T16" fmla="*/ 88 w 461"/>
                <a:gd name="T17" fmla="*/ 43 h 349"/>
                <a:gd name="T18" fmla="*/ 98 w 461"/>
                <a:gd name="T19" fmla="*/ 16 h 349"/>
                <a:gd name="T20" fmla="*/ 104 w 461"/>
                <a:gd name="T21" fmla="*/ 7 h 349"/>
                <a:gd name="T22" fmla="*/ 104 w 461"/>
                <a:gd name="T23" fmla="*/ 0 h 349"/>
                <a:gd name="T24" fmla="*/ 0 w 461"/>
                <a:gd name="T25" fmla="*/ 0 h 349"/>
                <a:gd name="T26" fmla="*/ 0 w 461"/>
                <a:gd name="T27" fmla="*/ 130 h 349"/>
                <a:gd name="T28" fmla="*/ 16 w 461"/>
                <a:gd name="T29" fmla="*/ 130 h 349"/>
                <a:gd name="T30" fmla="*/ 27 w 461"/>
                <a:gd name="T31" fmla="*/ 123 h 349"/>
                <a:gd name="T32" fmla="*/ 55 w 461"/>
                <a:gd name="T33" fmla="*/ 112 h 349"/>
                <a:gd name="T34" fmla="*/ 86 w 461"/>
                <a:gd name="T35" fmla="*/ 122 h 349"/>
                <a:gd name="T36" fmla="*/ 101 w 461"/>
                <a:gd name="T37" fmla="*/ 157 h 349"/>
                <a:gd name="T38" fmla="*/ 86 w 461"/>
                <a:gd name="T39" fmla="*/ 194 h 349"/>
                <a:gd name="T40" fmla="*/ 55 w 461"/>
                <a:gd name="T41" fmla="*/ 203 h 349"/>
                <a:gd name="T42" fmla="*/ 28 w 461"/>
                <a:gd name="T43" fmla="*/ 193 h 349"/>
                <a:gd name="T44" fmla="*/ 19 w 461"/>
                <a:gd name="T45" fmla="*/ 187 h 349"/>
                <a:gd name="T46" fmla="*/ 0 w 461"/>
                <a:gd name="T47" fmla="*/ 187 h 349"/>
                <a:gd name="T48" fmla="*/ 0 w 461"/>
                <a:gd name="T49" fmla="*/ 252 h 349"/>
                <a:gd name="T50" fmla="*/ 122 w 461"/>
                <a:gd name="T51" fmla="*/ 252 h 349"/>
                <a:gd name="T52" fmla="*/ 122 w 461"/>
                <a:gd name="T53" fmla="*/ 284 h 349"/>
                <a:gd name="T54" fmla="*/ 112 w 461"/>
                <a:gd name="T55" fmla="*/ 304 h 349"/>
                <a:gd name="T56" fmla="*/ 106 w 461"/>
                <a:gd name="T57" fmla="*/ 321 h 349"/>
                <a:gd name="T58" fmla="*/ 112 w 461"/>
                <a:gd name="T59" fmla="*/ 341 h 349"/>
                <a:gd name="T60" fmla="*/ 133 w 461"/>
                <a:gd name="T61" fmla="*/ 349 h 349"/>
                <a:gd name="T62" fmla="*/ 155 w 461"/>
                <a:gd name="T63" fmla="*/ 340 h 349"/>
                <a:gd name="T64" fmla="*/ 161 w 461"/>
                <a:gd name="T65" fmla="*/ 321 h 349"/>
                <a:gd name="T66" fmla="*/ 154 w 461"/>
                <a:gd name="T67" fmla="*/ 304 h 349"/>
                <a:gd name="T68" fmla="*/ 143 w 461"/>
                <a:gd name="T69" fmla="*/ 284 h 349"/>
                <a:gd name="T70" fmla="*/ 143 w 461"/>
                <a:gd name="T71" fmla="*/ 283 h 349"/>
                <a:gd name="T72" fmla="*/ 143 w 461"/>
                <a:gd name="T73" fmla="*/ 252 h 349"/>
                <a:gd name="T74" fmla="*/ 190 w 461"/>
                <a:gd name="T75" fmla="*/ 252 h 349"/>
                <a:gd name="T76" fmla="*/ 188 w 461"/>
                <a:gd name="T77" fmla="*/ 93 h 349"/>
                <a:gd name="T78" fmla="*/ 441 w 461"/>
                <a:gd name="T79" fmla="*/ 93 h 349"/>
                <a:gd name="T80" fmla="*/ 460 w 461"/>
                <a:gd name="T81" fmla="*/ 74 h 349"/>
                <a:gd name="T82" fmla="*/ 461 w 461"/>
                <a:gd name="T83" fmla="*/ 20 h 349"/>
                <a:gd name="T84" fmla="*/ 441 w 461"/>
                <a:gd name="T85" fmla="*/ 0 h 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61" h="349">
                  <a:moveTo>
                    <a:pt x="441" y="0"/>
                  </a:moveTo>
                  <a:cubicBezTo>
                    <a:pt x="347" y="0"/>
                    <a:pt x="254" y="0"/>
                    <a:pt x="161" y="0"/>
                  </a:cubicBezTo>
                  <a:cubicBezTo>
                    <a:pt x="161" y="5"/>
                    <a:pt x="161" y="5"/>
                    <a:pt x="161" y="5"/>
                  </a:cubicBezTo>
                  <a:cubicBezTo>
                    <a:pt x="161" y="6"/>
                    <a:pt x="162" y="8"/>
                    <a:pt x="168" y="15"/>
                  </a:cubicBezTo>
                  <a:cubicBezTo>
                    <a:pt x="173" y="21"/>
                    <a:pt x="179" y="31"/>
                    <a:pt x="179" y="43"/>
                  </a:cubicBezTo>
                  <a:cubicBezTo>
                    <a:pt x="179" y="54"/>
                    <a:pt x="177" y="65"/>
                    <a:pt x="169" y="74"/>
                  </a:cubicBezTo>
                  <a:cubicBezTo>
                    <a:pt x="162" y="83"/>
                    <a:pt x="149" y="89"/>
                    <a:pt x="134" y="89"/>
                  </a:cubicBezTo>
                  <a:cubicBezTo>
                    <a:pt x="118" y="90"/>
                    <a:pt x="104" y="83"/>
                    <a:pt x="97" y="74"/>
                  </a:cubicBezTo>
                  <a:cubicBezTo>
                    <a:pt x="90" y="65"/>
                    <a:pt x="88" y="54"/>
                    <a:pt x="88" y="43"/>
                  </a:cubicBezTo>
                  <a:cubicBezTo>
                    <a:pt x="88" y="31"/>
                    <a:pt x="93" y="22"/>
                    <a:pt x="98" y="16"/>
                  </a:cubicBezTo>
                  <a:cubicBezTo>
                    <a:pt x="103" y="9"/>
                    <a:pt x="104" y="8"/>
                    <a:pt x="104" y="7"/>
                  </a:cubicBezTo>
                  <a:cubicBezTo>
                    <a:pt x="104" y="0"/>
                    <a:pt x="104" y="0"/>
                    <a:pt x="104" y="0"/>
                  </a:cubicBezTo>
                  <a:cubicBezTo>
                    <a:pt x="69" y="0"/>
                    <a:pt x="35" y="0"/>
                    <a:pt x="0" y="0"/>
                  </a:cubicBezTo>
                  <a:cubicBezTo>
                    <a:pt x="0" y="130"/>
                    <a:pt x="0" y="130"/>
                    <a:pt x="0" y="130"/>
                  </a:cubicBezTo>
                  <a:cubicBezTo>
                    <a:pt x="16" y="130"/>
                    <a:pt x="16" y="130"/>
                    <a:pt x="16" y="130"/>
                  </a:cubicBezTo>
                  <a:cubicBezTo>
                    <a:pt x="18" y="130"/>
                    <a:pt x="20" y="129"/>
                    <a:pt x="27" y="123"/>
                  </a:cubicBezTo>
                  <a:cubicBezTo>
                    <a:pt x="33" y="118"/>
                    <a:pt x="43" y="112"/>
                    <a:pt x="55" y="112"/>
                  </a:cubicBezTo>
                  <a:cubicBezTo>
                    <a:pt x="66" y="112"/>
                    <a:pt x="77" y="114"/>
                    <a:pt x="86" y="122"/>
                  </a:cubicBezTo>
                  <a:cubicBezTo>
                    <a:pt x="95" y="129"/>
                    <a:pt x="101" y="142"/>
                    <a:pt x="101" y="157"/>
                  </a:cubicBezTo>
                  <a:cubicBezTo>
                    <a:pt x="102" y="173"/>
                    <a:pt x="95" y="187"/>
                    <a:pt x="86" y="194"/>
                  </a:cubicBezTo>
                  <a:cubicBezTo>
                    <a:pt x="77" y="201"/>
                    <a:pt x="65" y="203"/>
                    <a:pt x="55" y="203"/>
                  </a:cubicBezTo>
                  <a:cubicBezTo>
                    <a:pt x="43" y="203"/>
                    <a:pt x="34" y="198"/>
                    <a:pt x="28" y="193"/>
                  </a:cubicBezTo>
                  <a:cubicBezTo>
                    <a:pt x="20" y="188"/>
                    <a:pt x="20" y="187"/>
                    <a:pt x="19" y="187"/>
                  </a:cubicBezTo>
                  <a:cubicBezTo>
                    <a:pt x="0" y="187"/>
                    <a:pt x="0" y="187"/>
                    <a:pt x="0" y="187"/>
                  </a:cubicBezTo>
                  <a:cubicBezTo>
                    <a:pt x="0" y="252"/>
                    <a:pt x="0" y="252"/>
                    <a:pt x="0" y="252"/>
                  </a:cubicBezTo>
                  <a:cubicBezTo>
                    <a:pt x="122" y="252"/>
                    <a:pt x="122" y="252"/>
                    <a:pt x="122" y="252"/>
                  </a:cubicBezTo>
                  <a:cubicBezTo>
                    <a:pt x="122" y="284"/>
                    <a:pt x="122" y="284"/>
                    <a:pt x="122" y="284"/>
                  </a:cubicBezTo>
                  <a:cubicBezTo>
                    <a:pt x="122" y="293"/>
                    <a:pt x="116" y="299"/>
                    <a:pt x="112" y="304"/>
                  </a:cubicBezTo>
                  <a:cubicBezTo>
                    <a:pt x="108" y="309"/>
                    <a:pt x="106" y="314"/>
                    <a:pt x="106" y="321"/>
                  </a:cubicBezTo>
                  <a:cubicBezTo>
                    <a:pt x="106" y="328"/>
                    <a:pt x="107" y="336"/>
                    <a:pt x="112" y="341"/>
                  </a:cubicBezTo>
                  <a:cubicBezTo>
                    <a:pt x="116" y="346"/>
                    <a:pt x="122" y="349"/>
                    <a:pt x="133" y="349"/>
                  </a:cubicBezTo>
                  <a:cubicBezTo>
                    <a:pt x="145" y="349"/>
                    <a:pt x="151" y="345"/>
                    <a:pt x="155" y="340"/>
                  </a:cubicBezTo>
                  <a:cubicBezTo>
                    <a:pt x="159" y="335"/>
                    <a:pt x="161" y="328"/>
                    <a:pt x="161" y="321"/>
                  </a:cubicBezTo>
                  <a:cubicBezTo>
                    <a:pt x="161" y="314"/>
                    <a:pt x="158" y="309"/>
                    <a:pt x="154" y="304"/>
                  </a:cubicBezTo>
                  <a:cubicBezTo>
                    <a:pt x="150" y="298"/>
                    <a:pt x="143" y="293"/>
                    <a:pt x="143" y="284"/>
                  </a:cubicBezTo>
                  <a:cubicBezTo>
                    <a:pt x="143" y="283"/>
                    <a:pt x="143" y="283"/>
                    <a:pt x="143" y="283"/>
                  </a:cubicBezTo>
                  <a:cubicBezTo>
                    <a:pt x="143" y="252"/>
                    <a:pt x="143" y="252"/>
                    <a:pt x="143" y="252"/>
                  </a:cubicBezTo>
                  <a:cubicBezTo>
                    <a:pt x="190" y="252"/>
                    <a:pt x="190" y="252"/>
                    <a:pt x="190" y="252"/>
                  </a:cubicBezTo>
                  <a:cubicBezTo>
                    <a:pt x="188" y="93"/>
                    <a:pt x="188" y="93"/>
                    <a:pt x="188" y="93"/>
                  </a:cubicBezTo>
                  <a:cubicBezTo>
                    <a:pt x="441" y="93"/>
                    <a:pt x="441" y="93"/>
                    <a:pt x="441" y="93"/>
                  </a:cubicBezTo>
                  <a:cubicBezTo>
                    <a:pt x="450" y="93"/>
                    <a:pt x="459" y="85"/>
                    <a:pt x="460" y="74"/>
                  </a:cubicBezTo>
                  <a:cubicBezTo>
                    <a:pt x="461" y="20"/>
                    <a:pt x="461" y="20"/>
                    <a:pt x="461" y="20"/>
                  </a:cubicBezTo>
                  <a:cubicBezTo>
                    <a:pt x="461" y="9"/>
                    <a:pt x="452" y="0"/>
                    <a:pt x="441" y="0"/>
                  </a:cubicBezTo>
                  <a:close/>
                </a:path>
              </a:pathLst>
            </a:custGeom>
            <a:solidFill>
              <a:schemeClr val="accent4"/>
            </a:solidFill>
            <a:ln>
              <a:noFill/>
            </a:ln>
          </p:spPr>
          <p:txBody>
            <a:bodyPr anchor="ctr"/>
            <a:lstStyle/>
            <a:p>
              <a:pPr algn="ctr"/>
              <a:endParaRPr sz="1400">
                <a:solidFill>
                  <a:schemeClr val="bg1">
                    <a:lumMod val="50000"/>
                  </a:schemeClr>
                </a:solidFill>
                <a:latin typeface="微软雅黑" panose="020B0503020204020204" pitchFamily="34" charset="-122"/>
                <a:ea typeface="微软雅黑" panose="020B0503020204020204" pitchFamily="34" charset="-122"/>
              </a:endParaRPr>
            </a:p>
          </p:txBody>
        </p:sp>
        <p:sp>
          <p:nvSpPr>
            <p:cNvPr id="40" name="任意多边形: 形状 39"/>
            <p:cNvSpPr/>
            <p:nvPr/>
          </p:nvSpPr>
          <p:spPr bwMode="auto">
            <a:xfrm>
              <a:off x="4946004" y="4002682"/>
              <a:ext cx="1209207" cy="865786"/>
            </a:xfrm>
            <a:custGeom>
              <a:avLst/>
              <a:gdLst>
                <a:gd name="T0" fmla="*/ 339 w 442"/>
                <a:gd name="T1" fmla="*/ 11 h 317"/>
                <a:gd name="T2" fmla="*/ 346 w 442"/>
                <a:gd name="T3" fmla="*/ 22 h 317"/>
                <a:gd name="T4" fmla="*/ 357 w 442"/>
                <a:gd name="T5" fmla="*/ 50 h 317"/>
                <a:gd name="T6" fmla="*/ 347 w 442"/>
                <a:gd name="T7" fmla="*/ 81 h 317"/>
                <a:gd name="T8" fmla="*/ 312 w 442"/>
                <a:gd name="T9" fmla="*/ 96 h 317"/>
                <a:gd name="T10" fmla="*/ 275 w 442"/>
                <a:gd name="T11" fmla="*/ 81 h 317"/>
                <a:gd name="T12" fmla="*/ 266 w 442"/>
                <a:gd name="T13" fmla="*/ 50 h 317"/>
                <a:gd name="T14" fmla="*/ 276 w 442"/>
                <a:gd name="T15" fmla="*/ 22 h 317"/>
                <a:gd name="T16" fmla="*/ 282 w 442"/>
                <a:gd name="T17" fmla="*/ 13 h 317"/>
                <a:gd name="T18" fmla="*/ 282 w 442"/>
                <a:gd name="T19" fmla="*/ 0 h 317"/>
                <a:gd name="T20" fmla="*/ 21 w 442"/>
                <a:gd name="T21" fmla="*/ 0 h 317"/>
                <a:gd name="T22" fmla="*/ 1 w 442"/>
                <a:gd name="T23" fmla="*/ 20 h 317"/>
                <a:gd name="T24" fmla="*/ 0 w 442"/>
                <a:gd name="T25" fmla="*/ 75 h 317"/>
                <a:gd name="T26" fmla="*/ 19 w 442"/>
                <a:gd name="T27" fmla="*/ 95 h 317"/>
                <a:gd name="T28" fmla="*/ 271 w 442"/>
                <a:gd name="T29" fmla="*/ 95 h 317"/>
                <a:gd name="T30" fmla="*/ 272 w 442"/>
                <a:gd name="T31" fmla="*/ 221 h 317"/>
                <a:gd name="T32" fmla="*/ 401 w 442"/>
                <a:gd name="T33" fmla="*/ 221 h 317"/>
                <a:gd name="T34" fmla="*/ 401 w 442"/>
                <a:gd name="T35" fmla="*/ 252 h 317"/>
                <a:gd name="T36" fmla="*/ 392 w 442"/>
                <a:gd name="T37" fmla="*/ 272 h 317"/>
                <a:gd name="T38" fmla="*/ 385 w 442"/>
                <a:gd name="T39" fmla="*/ 289 h 317"/>
                <a:gd name="T40" fmla="*/ 391 w 442"/>
                <a:gd name="T41" fmla="*/ 309 h 317"/>
                <a:gd name="T42" fmla="*/ 413 w 442"/>
                <a:gd name="T43" fmla="*/ 317 h 317"/>
                <a:gd name="T44" fmla="*/ 435 w 442"/>
                <a:gd name="T45" fmla="*/ 309 h 317"/>
                <a:gd name="T46" fmla="*/ 441 w 442"/>
                <a:gd name="T47" fmla="*/ 289 h 317"/>
                <a:gd name="T48" fmla="*/ 433 w 442"/>
                <a:gd name="T49" fmla="*/ 272 h 317"/>
                <a:gd name="T50" fmla="*/ 422 w 442"/>
                <a:gd name="T51" fmla="*/ 252 h 317"/>
                <a:gd name="T52" fmla="*/ 422 w 442"/>
                <a:gd name="T53" fmla="*/ 251 h 317"/>
                <a:gd name="T54" fmla="*/ 422 w 442"/>
                <a:gd name="T55" fmla="*/ 221 h 317"/>
                <a:gd name="T56" fmla="*/ 442 w 442"/>
                <a:gd name="T57" fmla="*/ 221 h 317"/>
                <a:gd name="T58" fmla="*/ 442 w 442"/>
                <a:gd name="T59" fmla="*/ 170 h 317"/>
                <a:gd name="T60" fmla="*/ 428 w 442"/>
                <a:gd name="T61" fmla="*/ 170 h 317"/>
                <a:gd name="T62" fmla="*/ 417 w 442"/>
                <a:gd name="T63" fmla="*/ 178 h 317"/>
                <a:gd name="T64" fmla="*/ 389 w 442"/>
                <a:gd name="T65" fmla="*/ 189 h 317"/>
                <a:gd name="T66" fmla="*/ 358 w 442"/>
                <a:gd name="T67" fmla="*/ 179 h 317"/>
                <a:gd name="T68" fmla="*/ 343 w 442"/>
                <a:gd name="T69" fmla="*/ 143 h 317"/>
                <a:gd name="T70" fmla="*/ 358 w 442"/>
                <a:gd name="T71" fmla="*/ 107 h 317"/>
                <a:gd name="T72" fmla="*/ 389 w 442"/>
                <a:gd name="T73" fmla="*/ 97 h 317"/>
                <a:gd name="T74" fmla="*/ 416 w 442"/>
                <a:gd name="T75" fmla="*/ 107 h 317"/>
                <a:gd name="T76" fmla="*/ 426 w 442"/>
                <a:gd name="T77" fmla="*/ 113 h 317"/>
                <a:gd name="T78" fmla="*/ 442 w 442"/>
                <a:gd name="T79" fmla="*/ 113 h 317"/>
                <a:gd name="T80" fmla="*/ 442 w 442"/>
                <a:gd name="T81" fmla="*/ 1 h 317"/>
                <a:gd name="T82" fmla="*/ 339 w 442"/>
                <a:gd name="T83" fmla="*/ 1 h 317"/>
                <a:gd name="T84" fmla="*/ 339 w 442"/>
                <a:gd name="T85" fmla="*/ 11 h 3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42" h="317">
                  <a:moveTo>
                    <a:pt x="339" y="11"/>
                  </a:moveTo>
                  <a:cubicBezTo>
                    <a:pt x="339" y="13"/>
                    <a:pt x="340" y="14"/>
                    <a:pt x="346" y="22"/>
                  </a:cubicBezTo>
                  <a:cubicBezTo>
                    <a:pt x="351" y="28"/>
                    <a:pt x="357" y="37"/>
                    <a:pt x="357" y="50"/>
                  </a:cubicBezTo>
                  <a:cubicBezTo>
                    <a:pt x="357" y="60"/>
                    <a:pt x="355" y="71"/>
                    <a:pt x="347" y="81"/>
                  </a:cubicBezTo>
                  <a:cubicBezTo>
                    <a:pt x="340" y="90"/>
                    <a:pt x="327" y="96"/>
                    <a:pt x="312" y="96"/>
                  </a:cubicBezTo>
                  <a:cubicBezTo>
                    <a:pt x="296" y="96"/>
                    <a:pt x="282" y="90"/>
                    <a:pt x="275" y="81"/>
                  </a:cubicBezTo>
                  <a:cubicBezTo>
                    <a:pt x="268" y="71"/>
                    <a:pt x="266" y="60"/>
                    <a:pt x="266" y="50"/>
                  </a:cubicBezTo>
                  <a:cubicBezTo>
                    <a:pt x="266" y="38"/>
                    <a:pt x="271" y="28"/>
                    <a:pt x="276" y="22"/>
                  </a:cubicBezTo>
                  <a:cubicBezTo>
                    <a:pt x="281" y="15"/>
                    <a:pt x="282" y="15"/>
                    <a:pt x="282" y="13"/>
                  </a:cubicBezTo>
                  <a:cubicBezTo>
                    <a:pt x="282" y="0"/>
                    <a:pt x="282" y="0"/>
                    <a:pt x="282" y="0"/>
                  </a:cubicBezTo>
                  <a:cubicBezTo>
                    <a:pt x="195" y="0"/>
                    <a:pt x="108" y="0"/>
                    <a:pt x="21" y="0"/>
                  </a:cubicBezTo>
                  <a:cubicBezTo>
                    <a:pt x="11" y="0"/>
                    <a:pt x="1" y="10"/>
                    <a:pt x="1" y="20"/>
                  </a:cubicBezTo>
                  <a:cubicBezTo>
                    <a:pt x="0" y="75"/>
                    <a:pt x="0" y="75"/>
                    <a:pt x="0" y="75"/>
                  </a:cubicBezTo>
                  <a:cubicBezTo>
                    <a:pt x="0" y="86"/>
                    <a:pt x="9" y="95"/>
                    <a:pt x="19" y="95"/>
                  </a:cubicBezTo>
                  <a:cubicBezTo>
                    <a:pt x="271" y="95"/>
                    <a:pt x="271" y="95"/>
                    <a:pt x="271" y="95"/>
                  </a:cubicBezTo>
                  <a:cubicBezTo>
                    <a:pt x="272" y="221"/>
                    <a:pt x="272" y="221"/>
                    <a:pt x="272" y="221"/>
                  </a:cubicBezTo>
                  <a:cubicBezTo>
                    <a:pt x="401" y="221"/>
                    <a:pt x="401" y="221"/>
                    <a:pt x="401" y="221"/>
                  </a:cubicBezTo>
                  <a:cubicBezTo>
                    <a:pt x="401" y="252"/>
                    <a:pt x="401" y="252"/>
                    <a:pt x="401" y="252"/>
                  </a:cubicBezTo>
                  <a:cubicBezTo>
                    <a:pt x="401" y="261"/>
                    <a:pt x="396" y="267"/>
                    <a:pt x="392" y="272"/>
                  </a:cubicBezTo>
                  <a:cubicBezTo>
                    <a:pt x="388" y="278"/>
                    <a:pt x="385" y="282"/>
                    <a:pt x="385" y="289"/>
                  </a:cubicBezTo>
                  <a:cubicBezTo>
                    <a:pt x="385" y="297"/>
                    <a:pt x="387" y="304"/>
                    <a:pt x="391" y="309"/>
                  </a:cubicBezTo>
                  <a:cubicBezTo>
                    <a:pt x="395" y="314"/>
                    <a:pt x="401" y="317"/>
                    <a:pt x="413" y="317"/>
                  </a:cubicBezTo>
                  <a:cubicBezTo>
                    <a:pt x="425" y="317"/>
                    <a:pt x="431" y="313"/>
                    <a:pt x="435" y="309"/>
                  </a:cubicBezTo>
                  <a:cubicBezTo>
                    <a:pt x="439" y="304"/>
                    <a:pt x="441" y="297"/>
                    <a:pt x="441" y="289"/>
                  </a:cubicBezTo>
                  <a:cubicBezTo>
                    <a:pt x="441" y="282"/>
                    <a:pt x="438" y="278"/>
                    <a:pt x="433" y="272"/>
                  </a:cubicBezTo>
                  <a:cubicBezTo>
                    <a:pt x="429" y="267"/>
                    <a:pt x="423" y="261"/>
                    <a:pt x="422" y="252"/>
                  </a:cubicBezTo>
                  <a:cubicBezTo>
                    <a:pt x="422" y="251"/>
                    <a:pt x="422" y="251"/>
                    <a:pt x="422" y="251"/>
                  </a:cubicBezTo>
                  <a:cubicBezTo>
                    <a:pt x="422" y="221"/>
                    <a:pt x="422" y="221"/>
                    <a:pt x="422" y="221"/>
                  </a:cubicBezTo>
                  <a:cubicBezTo>
                    <a:pt x="442" y="221"/>
                    <a:pt x="442" y="221"/>
                    <a:pt x="442" y="221"/>
                  </a:cubicBezTo>
                  <a:cubicBezTo>
                    <a:pt x="442" y="170"/>
                    <a:pt x="442" y="170"/>
                    <a:pt x="442" y="170"/>
                  </a:cubicBezTo>
                  <a:cubicBezTo>
                    <a:pt x="428" y="170"/>
                    <a:pt x="428" y="170"/>
                    <a:pt x="428" y="170"/>
                  </a:cubicBezTo>
                  <a:cubicBezTo>
                    <a:pt x="426" y="171"/>
                    <a:pt x="424" y="172"/>
                    <a:pt x="417" y="178"/>
                  </a:cubicBezTo>
                  <a:cubicBezTo>
                    <a:pt x="411" y="183"/>
                    <a:pt x="401" y="189"/>
                    <a:pt x="389" y="189"/>
                  </a:cubicBezTo>
                  <a:cubicBezTo>
                    <a:pt x="379" y="189"/>
                    <a:pt x="367" y="187"/>
                    <a:pt x="358" y="179"/>
                  </a:cubicBezTo>
                  <a:cubicBezTo>
                    <a:pt x="349" y="172"/>
                    <a:pt x="343" y="159"/>
                    <a:pt x="343" y="143"/>
                  </a:cubicBezTo>
                  <a:cubicBezTo>
                    <a:pt x="342" y="128"/>
                    <a:pt x="349" y="114"/>
                    <a:pt x="358" y="107"/>
                  </a:cubicBezTo>
                  <a:cubicBezTo>
                    <a:pt x="367" y="99"/>
                    <a:pt x="379" y="97"/>
                    <a:pt x="389" y="97"/>
                  </a:cubicBezTo>
                  <a:cubicBezTo>
                    <a:pt x="401" y="97"/>
                    <a:pt x="410" y="103"/>
                    <a:pt x="416" y="107"/>
                  </a:cubicBezTo>
                  <a:cubicBezTo>
                    <a:pt x="423" y="113"/>
                    <a:pt x="424" y="113"/>
                    <a:pt x="426" y="113"/>
                  </a:cubicBezTo>
                  <a:cubicBezTo>
                    <a:pt x="442" y="113"/>
                    <a:pt x="442" y="113"/>
                    <a:pt x="442" y="113"/>
                  </a:cubicBezTo>
                  <a:cubicBezTo>
                    <a:pt x="442" y="1"/>
                    <a:pt x="442" y="1"/>
                    <a:pt x="442" y="1"/>
                  </a:cubicBezTo>
                  <a:cubicBezTo>
                    <a:pt x="407" y="1"/>
                    <a:pt x="373" y="1"/>
                    <a:pt x="339" y="1"/>
                  </a:cubicBezTo>
                  <a:lnTo>
                    <a:pt x="339" y="11"/>
                  </a:lnTo>
                  <a:close/>
                </a:path>
              </a:pathLst>
            </a:custGeom>
            <a:solidFill>
              <a:schemeClr val="accent5"/>
            </a:solidFill>
            <a:ln>
              <a:noFill/>
            </a:ln>
          </p:spPr>
          <p:txBody>
            <a:bodyPr anchor="ctr"/>
            <a:lstStyle/>
            <a:p>
              <a:pPr algn="ctr"/>
              <a:endParaRPr sz="1400">
                <a:solidFill>
                  <a:schemeClr val="bg1">
                    <a:lumMod val="50000"/>
                  </a:schemeClr>
                </a:solidFill>
                <a:latin typeface="微软雅黑" panose="020B0503020204020204" pitchFamily="34" charset="-122"/>
                <a:ea typeface="微软雅黑" panose="020B0503020204020204" pitchFamily="34" charset="-122"/>
              </a:endParaRPr>
            </a:p>
          </p:txBody>
        </p:sp>
        <p:sp>
          <p:nvSpPr>
            <p:cNvPr id="41" name="任意多边形: 形状 40"/>
            <p:cNvSpPr/>
            <p:nvPr/>
          </p:nvSpPr>
          <p:spPr bwMode="auto">
            <a:xfrm>
              <a:off x="5932843" y="4002682"/>
              <a:ext cx="1307890" cy="602629"/>
            </a:xfrm>
            <a:custGeom>
              <a:avLst/>
              <a:gdLst>
                <a:gd name="T0" fmla="*/ 458 w 478"/>
                <a:gd name="T1" fmla="*/ 0 h 221"/>
                <a:gd name="T2" fmla="*/ 368 w 478"/>
                <a:gd name="T3" fmla="*/ 0 h 221"/>
                <a:gd name="T4" fmla="*/ 178 w 478"/>
                <a:gd name="T5" fmla="*/ 1 h 221"/>
                <a:gd name="T6" fmla="*/ 178 w 478"/>
                <a:gd name="T7" fmla="*/ 11 h 221"/>
                <a:gd name="T8" fmla="*/ 185 w 478"/>
                <a:gd name="T9" fmla="*/ 22 h 221"/>
                <a:gd name="T10" fmla="*/ 196 w 478"/>
                <a:gd name="T11" fmla="*/ 50 h 221"/>
                <a:gd name="T12" fmla="*/ 186 w 478"/>
                <a:gd name="T13" fmla="*/ 81 h 221"/>
                <a:gd name="T14" fmla="*/ 151 w 478"/>
                <a:gd name="T15" fmla="*/ 96 h 221"/>
                <a:gd name="T16" fmla="*/ 114 w 478"/>
                <a:gd name="T17" fmla="*/ 81 h 221"/>
                <a:gd name="T18" fmla="*/ 105 w 478"/>
                <a:gd name="T19" fmla="*/ 50 h 221"/>
                <a:gd name="T20" fmla="*/ 115 w 478"/>
                <a:gd name="T21" fmla="*/ 22 h 221"/>
                <a:gd name="T22" fmla="*/ 121 w 478"/>
                <a:gd name="T23" fmla="*/ 13 h 221"/>
                <a:gd name="T24" fmla="*/ 121 w 478"/>
                <a:gd name="T25" fmla="*/ 1 h 221"/>
                <a:gd name="T26" fmla="*/ 101 w 478"/>
                <a:gd name="T27" fmla="*/ 1 h 221"/>
                <a:gd name="T28" fmla="*/ 101 w 478"/>
                <a:gd name="T29" fmla="*/ 132 h 221"/>
                <a:gd name="T30" fmla="*/ 65 w 478"/>
                <a:gd name="T31" fmla="*/ 132 h 221"/>
                <a:gd name="T32" fmla="*/ 45 w 478"/>
                <a:gd name="T33" fmla="*/ 122 h 221"/>
                <a:gd name="T34" fmla="*/ 28 w 478"/>
                <a:gd name="T35" fmla="*/ 116 h 221"/>
                <a:gd name="T36" fmla="*/ 8 w 478"/>
                <a:gd name="T37" fmla="*/ 121 h 221"/>
                <a:gd name="T38" fmla="*/ 0 w 478"/>
                <a:gd name="T39" fmla="*/ 143 h 221"/>
                <a:gd name="T40" fmla="*/ 8 w 478"/>
                <a:gd name="T41" fmla="*/ 165 h 221"/>
                <a:gd name="T42" fmla="*/ 28 w 478"/>
                <a:gd name="T43" fmla="*/ 171 h 221"/>
                <a:gd name="T44" fmla="*/ 45 w 478"/>
                <a:gd name="T45" fmla="*/ 164 h 221"/>
                <a:gd name="T46" fmla="*/ 65 w 478"/>
                <a:gd name="T47" fmla="*/ 152 h 221"/>
                <a:gd name="T48" fmla="*/ 66 w 478"/>
                <a:gd name="T49" fmla="*/ 152 h 221"/>
                <a:gd name="T50" fmla="*/ 101 w 478"/>
                <a:gd name="T51" fmla="*/ 152 h 221"/>
                <a:gd name="T52" fmla="*/ 101 w 478"/>
                <a:gd name="T53" fmla="*/ 221 h 221"/>
                <a:gd name="T54" fmla="*/ 206 w 478"/>
                <a:gd name="T55" fmla="*/ 221 h 221"/>
                <a:gd name="T56" fmla="*/ 205 w 478"/>
                <a:gd name="T57" fmla="*/ 95 h 221"/>
                <a:gd name="T58" fmla="*/ 458 w 478"/>
                <a:gd name="T59" fmla="*/ 95 h 221"/>
                <a:gd name="T60" fmla="*/ 477 w 478"/>
                <a:gd name="T61" fmla="*/ 76 h 221"/>
                <a:gd name="T62" fmla="*/ 478 w 478"/>
                <a:gd name="T63" fmla="*/ 21 h 221"/>
                <a:gd name="T64" fmla="*/ 458 w 478"/>
                <a:gd name="T65" fmla="*/ 0 h 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78" h="221">
                  <a:moveTo>
                    <a:pt x="458" y="0"/>
                  </a:moveTo>
                  <a:cubicBezTo>
                    <a:pt x="428" y="0"/>
                    <a:pt x="398" y="0"/>
                    <a:pt x="368" y="0"/>
                  </a:cubicBezTo>
                  <a:cubicBezTo>
                    <a:pt x="305" y="0"/>
                    <a:pt x="241" y="0"/>
                    <a:pt x="178" y="1"/>
                  </a:cubicBezTo>
                  <a:cubicBezTo>
                    <a:pt x="178" y="11"/>
                    <a:pt x="178" y="11"/>
                    <a:pt x="178" y="11"/>
                  </a:cubicBezTo>
                  <a:cubicBezTo>
                    <a:pt x="178" y="13"/>
                    <a:pt x="179" y="14"/>
                    <a:pt x="185" y="22"/>
                  </a:cubicBezTo>
                  <a:cubicBezTo>
                    <a:pt x="190" y="28"/>
                    <a:pt x="196" y="37"/>
                    <a:pt x="196" y="50"/>
                  </a:cubicBezTo>
                  <a:cubicBezTo>
                    <a:pt x="196" y="60"/>
                    <a:pt x="194" y="71"/>
                    <a:pt x="186" y="81"/>
                  </a:cubicBezTo>
                  <a:cubicBezTo>
                    <a:pt x="179" y="90"/>
                    <a:pt x="166" y="96"/>
                    <a:pt x="151" y="96"/>
                  </a:cubicBezTo>
                  <a:cubicBezTo>
                    <a:pt x="135" y="96"/>
                    <a:pt x="121" y="90"/>
                    <a:pt x="114" y="81"/>
                  </a:cubicBezTo>
                  <a:cubicBezTo>
                    <a:pt x="107" y="71"/>
                    <a:pt x="105" y="60"/>
                    <a:pt x="105" y="50"/>
                  </a:cubicBezTo>
                  <a:cubicBezTo>
                    <a:pt x="105" y="38"/>
                    <a:pt x="110" y="28"/>
                    <a:pt x="115" y="22"/>
                  </a:cubicBezTo>
                  <a:cubicBezTo>
                    <a:pt x="120" y="15"/>
                    <a:pt x="121" y="15"/>
                    <a:pt x="121" y="13"/>
                  </a:cubicBezTo>
                  <a:cubicBezTo>
                    <a:pt x="121" y="1"/>
                    <a:pt x="121" y="1"/>
                    <a:pt x="121" y="1"/>
                  </a:cubicBezTo>
                  <a:cubicBezTo>
                    <a:pt x="114" y="1"/>
                    <a:pt x="108" y="1"/>
                    <a:pt x="101" y="1"/>
                  </a:cubicBezTo>
                  <a:cubicBezTo>
                    <a:pt x="101" y="132"/>
                    <a:pt x="101" y="132"/>
                    <a:pt x="101" y="132"/>
                  </a:cubicBezTo>
                  <a:cubicBezTo>
                    <a:pt x="65" y="132"/>
                    <a:pt x="65" y="132"/>
                    <a:pt x="65" y="132"/>
                  </a:cubicBezTo>
                  <a:cubicBezTo>
                    <a:pt x="56" y="132"/>
                    <a:pt x="50" y="126"/>
                    <a:pt x="45" y="122"/>
                  </a:cubicBezTo>
                  <a:cubicBezTo>
                    <a:pt x="39" y="118"/>
                    <a:pt x="35" y="116"/>
                    <a:pt x="28" y="116"/>
                  </a:cubicBezTo>
                  <a:cubicBezTo>
                    <a:pt x="20" y="116"/>
                    <a:pt x="13" y="117"/>
                    <a:pt x="8" y="121"/>
                  </a:cubicBezTo>
                  <a:cubicBezTo>
                    <a:pt x="3" y="125"/>
                    <a:pt x="0" y="132"/>
                    <a:pt x="0" y="143"/>
                  </a:cubicBezTo>
                  <a:cubicBezTo>
                    <a:pt x="0" y="155"/>
                    <a:pt x="4" y="161"/>
                    <a:pt x="8" y="165"/>
                  </a:cubicBezTo>
                  <a:cubicBezTo>
                    <a:pt x="13" y="169"/>
                    <a:pt x="20" y="171"/>
                    <a:pt x="28" y="171"/>
                  </a:cubicBezTo>
                  <a:cubicBezTo>
                    <a:pt x="35" y="171"/>
                    <a:pt x="39" y="168"/>
                    <a:pt x="45" y="164"/>
                  </a:cubicBezTo>
                  <a:cubicBezTo>
                    <a:pt x="50" y="159"/>
                    <a:pt x="56" y="153"/>
                    <a:pt x="65" y="152"/>
                  </a:cubicBezTo>
                  <a:cubicBezTo>
                    <a:pt x="66" y="152"/>
                    <a:pt x="66" y="152"/>
                    <a:pt x="66" y="152"/>
                  </a:cubicBezTo>
                  <a:cubicBezTo>
                    <a:pt x="101" y="152"/>
                    <a:pt x="101" y="152"/>
                    <a:pt x="101" y="152"/>
                  </a:cubicBezTo>
                  <a:cubicBezTo>
                    <a:pt x="101" y="221"/>
                    <a:pt x="101" y="221"/>
                    <a:pt x="101" y="221"/>
                  </a:cubicBezTo>
                  <a:cubicBezTo>
                    <a:pt x="206" y="221"/>
                    <a:pt x="206" y="221"/>
                    <a:pt x="206" y="221"/>
                  </a:cubicBezTo>
                  <a:cubicBezTo>
                    <a:pt x="205" y="95"/>
                    <a:pt x="205" y="95"/>
                    <a:pt x="205" y="95"/>
                  </a:cubicBezTo>
                  <a:cubicBezTo>
                    <a:pt x="458" y="95"/>
                    <a:pt x="458" y="95"/>
                    <a:pt x="458" y="95"/>
                  </a:cubicBezTo>
                  <a:cubicBezTo>
                    <a:pt x="467" y="95"/>
                    <a:pt x="476" y="86"/>
                    <a:pt x="477" y="76"/>
                  </a:cubicBezTo>
                  <a:cubicBezTo>
                    <a:pt x="478" y="21"/>
                    <a:pt x="478" y="21"/>
                    <a:pt x="478" y="21"/>
                  </a:cubicBezTo>
                  <a:cubicBezTo>
                    <a:pt x="478" y="11"/>
                    <a:pt x="469" y="0"/>
                    <a:pt x="458" y="0"/>
                  </a:cubicBezTo>
                  <a:close/>
                </a:path>
              </a:pathLst>
            </a:custGeom>
            <a:solidFill>
              <a:schemeClr val="accent6"/>
            </a:solidFill>
            <a:ln>
              <a:noFill/>
            </a:ln>
          </p:spPr>
          <p:txBody>
            <a:bodyPr anchor="ctr"/>
            <a:lstStyle/>
            <a:p>
              <a:pPr algn="ctr"/>
              <a:endParaRPr sz="1400">
                <a:solidFill>
                  <a:schemeClr val="bg1">
                    <a:lumMod val="50000"/>
                  </a:schemeClr>
                </a:solidFill>
                <a:latin typeface="微软雅黑" panose="020B0503020204020204" pitchFamily="34" charset="-122"/>
                <a:ea typeface="微软雅黑" panose="020B0503020204020204" pitchFamily="34" charset="-122"/>
              </a:endParaRPr>
            </a:p>
          </p:txBody>
        </p:sp>
        <p:sp>
          <p:nvSpPr>
            <p:cNvPr id="42" name="任意多边形: 形状 41"/>
            <p:cNvSpPr/>
            <p:nvPr/>
          </p:nvSpPr>
          <p:spPr bwMode="auto">
            <a:xfrm>
              <a:off x="5692055" y="4660574"/>
              <a:ext cx="807892" cy="493420"/>
            </a:xfrm>
            <a:custGeom>
              <a:avLst/>
              <a:gdLst>
                <a:gd name="T0" fmla="*/ 167 w 295"/>
                <a:gd name="T1" fmla="*/ 0 h 181"/>
                <a:gd name="T2" fmla="*/ 167 w 295"/>
                <a:gd name="T3" fmla="*/ 9 h 181"/>
                <a:gd name="T4" fmla="*/ 175 w 295"/>
                <a:gd name="T5" fmla="*/ 20 h 181"/>
                <a:gd name="T6" fmla="*/ 186 w 295"/>
                <a:gd name="T7" fmla="*/ 48 h 181"/>
                <a:gd name="T8" fmla="*/ 176 w 295"/>
                <a:gd name="T9" fmla="*/ 79 h 181"/>
                <a:gd name="T10" fmla="*/ 140 w 295"/>
                <a:gd name="T11" fmla="*/ 94 h 181"/>
                <a:gd name="T12" fmla="*/ 104 w 295"/>
                <a:gd name="T13" fmla="*/ 79 h 181"/>
                <a:gd name="T14" fmla="*/ 94 w 295"/>
                <a:gd name="T15" fmla="*/ 48 h 181"/>
                <a:gd name="T16" fmla="*/ 104 w 295"/>
                <a:gd name="T17" fmla="*/ 21 h 181"/>
                <a:gd name="T18" fmla="*/ 110 w 295"/>
                <a:gd name="T19" fmla="*/ 11 h 181"/>
                <a:gd name="T20" fmla="*/ 110 w 295"/>
                <a:gd name="T21" fmla="*/ 0 h 181"/>
                <a:gd name="T22" fmla="*/ 0 w 295"/>
                <a:gd name="T23" fmla="*/ 0 h 181"/>
                <a:gd name="T24" fmla="*/ 1 w 295"/>
                <a:gd name="T25" fmla="*/ 180 h 181"/>
                <a:gd name="T26" fmla="*/ 23 w 295"/>
                <a:gd name="T27" fmla="*/ 176 h 181"/>
                <a:gd name="T28" fmla="*/ 23 w 295"/>
                <a:gd name="T29" fmla="*/ 156 h 181"/>
                <a:gd name="T30" fmla="*/ 15 w 295"/>
                <a:gd name="T31" fmla="*/ 145 h 181"/>
                <a:gd name="T32" fmla="*/ 4 w 295"/>
                <a:gd name="T33" fmla="*/ 117 h 181"/>
                <a:gd name="T34" fmla="*/ 14 w 295"/>
                <a:gd name="T35" fmla="*/ 86 h 181"/>
                <a:gd name="T36" fmla="*/ 50 w 295"/>
                <a:gd name="T37" fmla="*/ 71 h 181"/>
                <a:gd name="T38" fmla="*/ 86 w 295"/>
                <a:gd name="T39" fmla="*/ 86 h 181"/>
                <a:gd name="T40" fmla="*/ 96 w 295"/>
                <a:gd name="T41" fmla="*/ 117 h 181"/>
                <a:gd name="T42" fmla="*/ 86 w 295"/>
                <a:gd name="T43" fmla="*/ 145 h 181"/>
                <a:gd name="T44" fmla="*/ 80 w 295"/>
                <a:gd name="T45" fmla="*/ 154 h 181"/>
                <a:gd name="T46" fmla="*/ 80 w 295"/>
                <a:gd name="T47" fmla="*/ 171 h 181"/>
                <a:gd name="T48" fmla="*/ 215 w 295"/>
                <a:gd name="T49" fmla="*/ 172 h 181"/>
                <a:gd name="T50" fmla="*/ 215 w 295"/>
                <a:gd name="T51" fmla="*/ 156 h 181"/>
                <a:gd name="T52" fmla="*/ 207 w 295"/>
                <a:gd name="T53" fmla="*/ 145 h 181"/>
                <a:gd name="T54" fmla="*/ 196 w 295"/>
                <a:gd name="T55" fmla="*/ 117 h 181"/>
                <a:gd name="T56" fmla="*/ 206 w 295"/>
                <a:gd name="T57" fmla="*/ 86 h 181"/>
                <a:gd name="T58" fmla="*/ 242 w 295"/>
                <a:gd name="T59" fmla="*/ 71 h 181"/>
                <a:gd name="T60" fmla="*/ 278 w 295"/>
                <a:gd name="T61" fmla="*/ 86 h 181"/>
                <a:gd name="T62" fmla="*/ 288 w 295"/>
                <a:gd name="T63" fmla="*/ 117 h 181"/>
                <a:gd name="T64" fmla="*/ 278 w 295"/>
                <a:gd name="T65" fmla="*/ 145 h 181"/>
                <a:gd name="T66" fmla="*/ 272 w 295"/>
                <a:gd name="T67" fmla="*/ 154 h 181"/>
                <a:gd name="T68" fmla="*/ 272 w 295"/>
                <a:gd name="T69" fmla="*/ 178 h 181"/>
                <a:gd name="T70" fmla="*/ 295 w 295"/>
                <a:gd name="T71" fmla="*/ 181 h 181"/>
                <a:gd name="T72" fmla="*/ 294 w 295"/>
                <a:gd name="T73" fmla="*/ 0 h 181"/>
                <a:gd name="T74" fmla="*/ 167 w 295"/>
                <a:gd name="T75" fmla="*/ 0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95" h="181">
                  <a:moveTo>
                    <a:pt x="167" y="0"/>
                  </a:moveTo>
                  <a:cubicBezTo>
                    <a:pt x="167" y="9"/>
                    <a:pt x="167" y="9"/>
                    <a:pt x="167" y="9"/>
                  </a:cubicBezTo>
                  <a:cubicBezTo>
                    <a:pt x="167" y="11"/>
                    <a:pt x="169" y="13"/>
                    <a:pt x="175" y="20"/>
                  </a:cubicBezTo>
                  <a:cubicBezTo>
                    <a:pt x="179" y="26"/>
                    <a:pt x="186" y="36"/>
                    <a:pt x="186" y="48"/>
                  </a:cubicBezTo>
                  <a:cubicBezTo>
                    <a:pt x="186" y="58"/>
                    <a:pt x="184" y="70"/>
                    <a:pt x="176" y="79"/>
                  </a:cubicBezTo>
                  <a:cubicBezTo>
                    <a:pt x="169" y="88"/>
                    <a:pt x="156" y="94"/>
                    <a:pt x="140" y="94"/>
                  </a:cubicBezTo>
                  <a:cubicBezTo>
                    <a:pt x="125" y="95"/>
                    <a:pt x="111" y="88"/>
                    <a:pt x="104" y="79"/>
                  </a:cubicBezTo>
                  <a:cubicBezTo>
                    <a:pt x="96" y="70"/>
                    <a:pt x="94" y="58"/>
                    <a:pt x="94" y="48"/>
                  </a:cubicBezTo>
                  <a:cubicBezTo>
                    <a:pt x="94" y="36"/>
                    <a:pt x="100" y="27"/>
                    <a:pt x="104" y="21"/>
                  </a:cubicBezTo>
                  <a:cubicBezTo>
                    <a:pt x="109" y="13"/>
                    <a:pt x="110" y="13"/>
                    <a:pt x="110" y="11"/>
                  </a:cubicBezTo>
                  <a:cubicBezTo>
                    <a:pt x="110" y="0"/>
                    <a:pt x="110" y="0"/>
                    <a:pt x="110" y="0"/>
                  </a:cubicBezTo>
                  <a:cubicBezTo>
                    <a:pt x="0" y="0"/>
                    <a:pt x="0" y="0"/>
                    <a:pt x="0" y="0"/>
                  </a:cubicBezTo>
                  <a:cubicBezTo>
                    <a:pt x="1" y="180"/>
                    <a:pt x="1" y="180"/>
                    <a:pt x="1" y="180"/>
                  </a:cubicBezTo>
                  <a:cubicBezTo>
                    <a:pt x="8" y="178"/>
                    <a:pt x="15" y="177"/>
                    <a:pt x="23" y="176"/>
                  </a:cubicBezTo>
                  <a:cubicBezTo>
                    <a:pt x="23" y="156"/>
                    <a:pt x="23" y="156"/>
                    <a:pt x="23" y="156"/>
                  </a:cubicBezTo>
                  <a:cubicBezTo>
                    <a:pt x="22" y="154"/>
                    <a:pt x="21" y="153"/>
                    <a:pt x="15" y="145"/>
                  </a:cubicBezTo>
                  <a:cubicBezTo>
                    <a:pt x="11" y="139"/>
                    <a:pt x="4" y="130"/>
                    <a:pt x="4" y="117"/>
                  </a:cubicBezTo>
                  <a:cubicBezTo>
                    <a:pt x="4" y="107"/>
                    <a:pt x="6" y="96"/>
                    <a:pt x="14" y="86"/>
                  </a:cubicBezTo>
                  <a:cubicBezTo>
                    <a:pt x="21" y="77"/>
                    <a:pt x="34" y="71"/>
                    <a:pt x="50" y="71"/>
                  </a:cubicBezTo>
                  <a:cubicBezTo>
                    <a:pt x="65" y="71"/>
                    <a:pt x="79" y="77"/>
                    <a:pt x="86" y="86"/>
                  </a:cubicBezTo>
                  <a:cubicBezTo>
                    <a:pt x="94" y="96"/>
                    <a:pt x="96" y="107"/>
                    <a:pt x="96" y="117"/>
                  </a:cubicBezTo>
                  <a:cubicBezTo>
                    <a:pt x="96" y="129"/>
                    <a:pt x="90" y="139"/>
                    <a:pt x="86" y="145"/>
                  </a:cubicBezTo>
                  <a:cubicBezTo>
                    <a:pt x="80" y="152"/>
                    <a:pt x="80" y="152"/>
                    <a:pt x="80" y="154"/>
                  </a:cubicBezTo>
                  <a:cubicBezTo>
                    <a:pt x="80" y="171"/>
                    <a:pt x="80" y="171"/>
                    <a:pt x="80" y="171"/>
                  </a:cubicBezTo>
                  <a:cubicBezTo>
                    <a:pt x="125" y="168"/>
                    <a:pt x="171" y="169"/>
                    <a:pt x="215" y="172"/>
                  </a:cubicBezTo>
                  <a:cubicBezTo>
                    <a:pt x="215" y="156"/>
                    <a:pt x="215" y="156"/>
                    <a:pt x="215" y="156"/>
                  </a:cubicBezTo>
                  <a:cubicBezTo>
                    <a:pt x="214" y="154"/>
                    <a:pt x="213" y="153"/>
                    <a:pt x="207" y="145"/>
                  </a:cubicBezTo>
                  <a:cubicBezTo>
                    <a:pt x="203" y="139"/>
                    <a:pt x="196" y="130"/>
                    <a:pt x="196" y="117"/>
                  </a:cubicBezTo>
                  <a:cubicBezTo>
                    <a:pt x="196" y="107"/>
                    <a:pt x="198" y="96"/>
                    <a:pt x="206" y="86"/>
                  </a:cubicBezTo>
                  <a:cubicBezTo>
                    <a:pt x="213" y="77"/>
                    <a:pt x="226" y="71"/>
                    <a:pt x="242" y="71"/>
                  </a:cubicBezTo>
                  <a:cubicBezTo>
                    <a:pt x="257" y="71"/>
                    <a:pt x="271" y="77"/>
                    <a:pt x="278" y="86"/>
                  </a:cubicBezTo>
                  <a:cubicBezTo>
                    <a:pt x="286" y="96"/>
                    <a:pt x="288" y="107"/>
                    <a:pt x="288" y="117"/>
                  </a:cubicBezTo>
                  <a:cubicBezTo>
                    <a:pt x="288" y="129"/>
                    <a:pt x="282" y="139"/>
                    <a:pt x="278" y="145"/>
                  </a:cubicBezTo>
                  <a:cubicBezTo>
                    <a:pt x="272" y="152"/>
                    <a:pt x="272" y="152"/>
                    <a:pt x="272" y="154"/>
                  </a:cubicBezTo>
                  <a:cubicBezTo>
                    <a:pt x="272" y="178"/>
                    <a:pt x="272" y="178"/>
                    <a:pt x="272" y="178"/>
                  </a:cubicBezTo>
                  <a:cubicBezTo>
                    <a:pt x="279" y="179"/>
                    <a:pt x="287" y="180"/>
                    <a:pt x="295" y="181"/>
                  </a:cubicBezTo>
                  <a:cubicBezTo>
                    <a:pt x="294" y="0"/>
                    <a:pt x="294" y="0"/>
                    <a:pt x="294" y="0"/>
                  </a:cubicBezTo>
                  <a:lnTo>
                    <a:pt x="167" y="0"/>
                  </a:lnTo>
                  <a:close/>
                </a:path>
              </a:pathLst>
            </a:custGeom>
            <a:solidFill>
              <a:schemeClr val="accent3">
                <a:lumMod val="75000"/>
              </a:schemeClr>
            </a:solidFill>
            <a:ln>
              <a:noFill/>
            </a:ln>
          </p:spPr>
          <p:txBody>
            <a:bodyPr anchor="ctr"/>
            <a:lstStyle/>
            <a:p>
              <a:pPr algn="ctr"/>
              <a:endParaRPr sz="1400">
                <a:solidFill>
                  <a:schemeClr val="bg1">
                    <a:lumMod val="50000"/>
                  </a:schemeClr>
                </a:solidFill>
                <a:latin typeface="微软雅黑" panose="020B0503020204020204" pitchFamily="34" charset="-122"/>
                <a:ea typeface="微软雅黑" panose="020B0503020204020204" pitchFamily="34" charset="-122"/>
              </a:endParaRPr>
            </a:p>
          </p:txBody>
        </p:sp>
        <p:sp>
          <p:nvSpPr>
            <p:cNvPr id="43" name="任意多边形: 形状 42"/>
            <p:cNvSpPr/>
            <p:nvPr/>
          </p:nvSpPr>
          <p:spPr bwMode="auto">
            <a:xfrm>
              <a:off x="5980211" y="4903995"/>
              <a:ext cx="926312" cy="703945"/>
            </a:xfrm>
            <a:custGeom>
              <a:avLst/>
              <a:gdLst>
                <a:gd name="T0" fmla="*/ 149 w 339"/>
                <a:gd name="T1" fmla="*/ 106 h 258"/>
                <a:gd name="T2" fmla="*/ 149 w 339"/>
                <a:gd name="T3" fmla="*/ 65 h 258"/>
                <a:gd name="T4" fmla="*/ 158 w 339"/>
                <a:gd name="T5" fmla="*/ 45 h 258"/>
                <a:gd name="T6" fmla="*/ 165 w 339"/>
                <a:gd name="T7" fmla="*/ 28 h 258"/>
                <a:gd name="T8" fmla="*/ 159 w 339"/>
                <a:gd name="T9" fmla="*/ 8 h 258"/>
                <a:gd name="T10" fmla="*/ 137 w 339"/>
                <a:gd name="T11" fmla="*/ 0 h 258"/>
                <a:gd name="T12" fmla="*/ 115 w 339"/>
                <a:gd name="T13" fmla="*/ 9 h 258"/>
                <a:gd name="T14" fmla="*/ 109 w 339"/>
                <a:gd name="T15" fmla="*/ 28 h 258"/>
                <a:gd name="T16" fmla="*/ 117 w 339"/>
                <a:gd name="T17" fmla="*/ 45 h 258"/>
                <a:gd name="T18" fmla="*/ 128 w 339"/>
                <a:gd name="T19" fmla="*/ 65 h 258"/>
                <a:gd name="T20" fmla="*/ 128 w 339"/>
                <a:gd name="T21" fmla="*/ 66 h 258"/>
                <a:gd name="T22" fmla="*/ 128 w 339"/>
                <a:gd name="T23" fmla="*/ 104 h 258"/>
                <a:gd name="T24" fmla="*/ 46 w 339"/>
                <a:gd name="T25" fmla="*/ 100 h 258"/>
                <a:gd name="T26" fmla="*/ 24 w 339"/>
                <a:gd name="T27" fmla="*/ 100 h 258"/>
                <a:gd name="T28" fmla="*/ 0 w 339"/>
                <a:gd name="T29" fmla="*/ 100 h 258"/>
                <a:gd name="T30" fmla="*/ 0 w 339"/>
                <a:gd name="T31" fmla="*/ 159 h 258"/>
                <a:gd name="T32" fmla="*/ 19 w 339"/>
                <a:gd name="T33" fmla="*/ 159 h 258"/>
                <a:gd name="T34" fmla="*/ 29 w 339"/>
                <a:gd name="T35" fmla="*/ 152 h 258"/>
                <a:gd name="T36" fmla="*/ 57 w 339"/>
                <a:gd name="T37" fmla="*/ 141 h 258"/>
                <a:gd name="T38" fmla="*/ 89 w 339"/>
                <a:gd name="T39" fmla="*/ 151 h 258"/>
                <a:gd name="T40" fmla="*/ 104 w 339"/>
                <a:gd name="T41" fmla="*/ 186 h 258"/>
                <a:gd name="T42" fmla="*/ 89 w 339"/>
                <a:gd name="T43" fmla="*/ 223 h 258"/>
                <a:gd name="T44" fmla="*/ 57 w 339"/>
                <a:gd name="T45" fmla="*/ 232 h 258"/>
                <a:gd name="T46" fmla="*/ 30 w 339"/>
                <a:gd name="T47" fmla="*/ 222 h 258"/>
                <a:gd name="T48" fmla="*/ 21 w 339"/>
                <a:gd name="T49" fmla="*/ 216 h 258"/>
                <a:gd name="T50" fmla="*/ 0 w 339"/>
                <a:gd name="T51" fmla="*/ 216 h 258"/>
                <a:gd name="T52" fmla="*/ 0 w 339"/>
                <a:gd name="T53" fmla="*/ 258 h 258"/>
                <a:gd name="T54" fmla="*/ 318 w 339"/>
                <a:gd name="T55" fmla="*/ 258 h 258"/>
                <a:gd name="T56" fmla="*/ 339 w 339"/>
                <a:gd name="T57" fmla="*/ 236 h 258"/>
                <a:gd name="T58" fmla="*/ 149 w 339"/>
                <a:gd name="T59" fmla="*/ 106 h 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39" h="258">
                  <a:moveTo>
                    <a:pt x="149" y="106"/>
                  </a:moveTo>
                  <a:cubicBezTo>
                    <a:pt x="149" y="65"/>
                    <a:pt x="149" y="65"/>
                    <a:pt x="149" y="65"/>
                  </a:cubicBezTo>
                  <a:cubicBezTo>
                    <a:pt x="149" y="56"/>
                    <a:pt x="154" y="50"/>
                    <a:pt x="158" y="45"/>
                  </a:cubicBezTo>
                  <a:cubicBezTo>
                    <a:pt x="162" y="40"/>
                    <a:pt x="165" y="35"/>
                    <a:pt x="165" y="28"/>
                  </a:cubicBezTo>
                  <a:cubicBezTo>
                    <a:pt x="165" y="21"/>
                    <a:pt x="163" y="13"/>
                    <a:pt x="159" y="8"/>
                  </a:cubicBezTo>
                  <a:cubicBezTo>
                    <a:pt x="155" y="3"/>
                    <a:pt x="149" y="0"/>
                    <a:pt x="137" y="0"/>
                  </a:cubicBezTo>
                  <a:cubicBezTo>
                    <a:pt x="125" y="0"/>
                    <a:pt x="119" y="4"/>
                    <a:pt x="115" y="9"/>
                  </a:cubicBezTo>
                  <a:cubicBezTo>
                    <a:pt x="111" y="14"/>
                    <a:pt x="109" y="21"/>
                    <a:pt x="109" y="28"/>
                  </a:cubicBezTo>
                  <a:cubicBezTo>
                    <a:pt x="109" y="35"/>
                    <a:pt x="112" y="40"/>
                    <a:pt x="117" y="45"/>
                  </a:cubicBezTo>
                  <a:cubicBezTo>
                    <a:pt x="121" y="51"/>
                    <a:pt x="127" y="56"/>
                    <a:pt x="128" y="65"/>
                  </a:cubicBezTo>
                  <a:cubicBezTo>
                    <a:pt x="128" y="66"/>
                    <a:pt x="128" y="66"/>
                    <a:pt x="128" y="66"/>
                  </a:cubicBezTo>
                  <a:cubicBezTo>
                    <a:pt x="128" y="104"/>
                    <a:pt x="128" y="104"/>
                    <a:pt x="128" y="104"/>
                  </a:cubicBezTo>
                  <a:cubicBezTo>
                    <a:pt x="100" y="100"/>
                    <a:pt x="72" y="100"/>
                    <a:pt x="46" y="100"/>
                  </a:cubicBezTo>
                  <a:cubicBezTo>
                    <a:pt x="38" y="100"/>
                    <a:pt x="31" y="100"/>
                    <a:pt x="24" y="100"/>
                  </a:cubicBezTo>
                  <a:cubicBezTo>
                    <a:pt x="16" y="100"/>
                    <a:pt x="8" y="100"/>
                    <a:pt x="0" y="100"/>
                  </a:cubicBezTo>
                  <a:cubicBezTo>
                    <a:pt x="0" y="159"/>
                    <a:pt x="0" y="159"/>
                    <a:pt x="0" y="159"/>
                  </a:cubicBezTo>
                  <a:cubicBezTo>
                    <a:pt x="19" y="159"/>
                    <a:pt x="19" y="159"/>
                    <a:pt x="19" y="159"/>
                  </a:cubicBezTo>
                  <a:cubicBezTo>
                    <a:pt x="21" y="159"/>
                    <a:pt x="22" y="158"/>
                    <a:pt x="29" y="152"/>
                  </a:cubicBezTo>
                  <a:cubicBezTo>
                    <a:pt x="36" y="147"/>
                    <a:pt x="45" y="141"/>
                    <a:pt x="57" y="141"/>
                  </a:cubicBezTo>
                  <a:cubicBezTo>
                    <a:pt x="68" y="141"/>
                    <a:pt x="79" y="143"/>
                    <a:pt x="89" y="151"/>
                  </a:cubicBezTo>
                  <a:cubicBezTo>
                    <a:pt x="97" y="158"/>
                    <a:pt x="103" y="171"/>
                    <a:pt x="104" y="186"/>
                  </a:cubicBezTo>
                  <a:cubicBezTo>
                    <a:pt x="104" y="202"/>
                    <a:pt x="97" y="216"/>
                    <a:pt x="89" y="223"/>
                  </a:cubicBezTo>
                  <a:cubicBezTo>
                    <a:pt x="79" y="230"/>
                    <a:pt x="68" y="232"/>
                    <a:pt x="57" y="232"/>
                  </a:cubicBezTo>
                  <a:cubicBezTo>
                    <a:pt x="45" y="232"/>
                    <a:pt x="36" y="227"/>
                    <a:pt x="30" y="222"/>
                  </a:cubicBezTo>
                  <a:cubicBezTo>
                    <a:pt x="23" y="217"/>
                    <a:pt x="22" y="216"/>
                    <a:pt x="21" y="216"/>
                  </a:cubicBezTo>
                  <a:cubicBezTo>
                    <a:pt x="0" y="216"/>
                    <a:pt x="0" y="216"/>
                    <a:pt x="0" y="216"/>
                  </a:cubicBezTo>
                  <a:cubicBezTo>
                    <a:pt x="0" y="258"/>
                    <a:pt x="0" y="258"/>
                    <a:pt x="0" y="258"/>
                  </a:cubicBezTo>
                  <a:cubicBezTo>
                    <a:pt x="318" y="258"/>
                    <a:pt x="318" y="258"/>
                    <a:pt x="318" y="258"/>
                  </a:cubicBezTo>
                  <a:cubicBezTo>
                    <a:pt x="329" y="258"/>
                    <a:pt x="339" y="247"/>
                    <a:pt x="339" y="236"/>
                  </a:cubicBezTo>
                  <a:cubicBezTo>
                    <a:pt x="303" y="152"/>
                    <a:pt x="228" y="119"/>
                    <a:pt x="149" y="106"/>
                  </a:cubicBezTo>
                  <a:close/>
                </a:path>
              </a:pathLst>
            </a:custGeom>
            <a:solidFill>
              <a:schemeClr val="bg2">
                <a:lumMod val="50000"/>
              </a:schemeClr>
            </a:solidFill>
            <a:ln>
              <a:noFill/>
            </a:ln>
          </p:spPr>
          <p:txBody>
            <a:bodyPr anchor="ctr"/>
            <a:lstStyle/>
            <a:p>
              <a:pPr algn="ctr"/>
              <a:endParaRPr sz="1400">
                <a:solidFill>
                  <a:schemeClr val="bg1">
                    <a:lumMod val="50000"/>
                  </a:schemeClr>
                </a:solidFill>
                <a:latin typeface="微软雅黑" panose="020B0503020204020204" pitchFamily="34" charset="-122"/>
                <a:ea typeface="微软雅黑" panose="020B0503020204020204" pitchFamily="34" charset="-122"/>
              </a:endParaRPr>
            </a:p>
          </p:txBody>
        </p:sp>
        <p:sp>
          <p:nvSpPr>
            <p:cNvPr id="44" name="任意多边形: 形状 43"/>
            <p:cNvSpPr/>
            <p:nvPr/>
          </p:nvSpPr>
          <p:spPr bwMode="auto">
            <a:xfrm>
              <a:off x="5288108" y="4903995"/>
              <a:ext cx="926312" cy="703945"/>
            </a:xfrm>
            <a:custGeom>
              <a:avLst/>
              <a:gdLst>
                <a:gd name="T0" fmla="*/ 330 w 339"/>
                <a:gd name="T1" fmla="*/ 165 h 258"/>
                <a:gd name="T2" fmla="*/ 310 w 339"/>
                <a:gd name="T3" fmla="*/ 159 h 258"/>
                <a:gd name="T4" fmla="*/ 294 w 339"/>
                <a:gd name="T5" fmla="*/ 166 h 258"/>
                <a:gd name="T6" fmla="*/ 274 w 339"/>
                <a:gd name="T7" fmla="*/ 177 h 258"/>
                <a:gd name="T8" fmla="*/ 273 w 339"/>
                <a:gd name="T9" fmla="*/ 177 h 258"/>
                <a:gd name="T10" fmla="*/ 233 w 339"/>
                <a:gd name="T11" fmla="*/ 177 h 258"/>
                <a:gd name="T12" fmla="*/ 233 w 339"/>
                <a:gd name="T13" fmla="*/ 102 h 258"/>
                <a:gd name="T14" fmla="*/ 210 w 339"/>
                <a:gd name="T15" fmla="*/ 103 h 258"/>
                <a:gd name="T16" fmla="*/ 210 w 339"/>
                <a:gd name="T17" fmla="*/ 65 h 258"/>
                <a:gd name="T18" fmla="*/ 219 w 339"/>
                <a:gd name="T19" fmla="*/ 45 h 258"/>
                <a:gd name="T20" fmla="*/ 226 w 339"/>
                <a:gd name="T21" fmla="*/ 28 h 258"/>
                <a:gd name="T22" fmla="*/ 220 w 339"/>
                <a:gd name="T23" fmla="*/ 8 h 258"/>
                <a:gd name="T24" fmla="*/ 198 w 339"/>
                <a:gd name="T25" fmla="*/ 0 h 258"/>
                <a:gd name="T26" fmla="*/ 176 w 339"/>
                <a:gd name="T27" fmla="*/ 9 h 258"/>
                <a:gd name="T28" fmla="*/ 170 w 339"/>
                <a:gd name="T29" fmla="*/ 28 h 258"/>
                <a:gd name="T30" fmla="*/ 178 w 339"/>
                <a:gd name="T31" fmla="*/ 45 h 258"/>
                <a:gd name="T32" fmla="*/ 189 w 339"/>
                <a:gd name="T33" fmla="*/ 65 h 258"/>
                <a:gd name="T34" fmla="*/ 189 w 339"/>
                <a:gd name="T35" fmla="*/ 66 h 258"/>
                <a:gd name="T36" fmla="*/ 189 w 339"/>
                <a:gd name="T37" fmla="*/ 105 h 258"/>
                <a:gd name="T38" fmla="*/ 0 w 339"/>
                <a:gd name="T39" fmla="*/ 237 h 258"/>
                <a:gd name="T40" fmla="*/ 20 w 339"/>
                <a:gd name="T41" fmla="*/ 258 h 258"/>
                <a:gd name="T42" fmla="*/ 233 w 339"/>
                <a:gd name="T43" fmla="*/ 258 h 258"/>
                <a:gd name="T44" fmla="*/ 233 w 339"/>
                <a:gd name="T45" fmla="*/ 198 h 258"/>
                <a:gd name="T46" fmla="*/ 274 w 339"/>
                <a:gd name="T47" fmla="*/ 198 h 258"/>
                <a:gd name="T48" fmla="*/ 294 w 339"/>
                <a:gd name="T49" fmla="*/ 208 h 258"/>
                <a:gd name="T50" fmla="*/ 310 w 339"/>
                <a:gd name="T51" fmla="*/ 214 h 258"/>
                <a:gd name="T52" fmla="*/ 330 w 339"/>
                <a:gd name="T53" fmla="*/ 208 h 258"/>
                <a:gd name="T54" fmla="*/ 339 w 339"/>
                <a:gd name="T55" fmla="*/ 187 h 258"/>
                <a:gd name="T56" fmla="*/ 330 w 339"/>
                <a:gd name="T57" fmla="*/ 165 h 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39" h="258">
                  <a:moveTo>
                    <a:pt x="330" y="165"/>
                  </a:moveTo>
                  <a:cubicBezTo>
                    <a:pt x="325" y="161"/>
                    <a:pt x="318" y="159"/>
                    <a:pt x="310" y="159"/>
                  </a:cubicBezTo>
                  <a:cubicBezTo>
                    <a:pt x="304" y="159"/>
                    <a:pt x="299" y="162"/>
                    <a:pt x="294" y="166"/>
                  </a:cubicBezTo>
                  <a:cubicBezTo>
                    <a:pt x="288" y="170"/>
                    <a:pt x="283" y="176"/>
                    <a:pt x="274" y="177"/>
                  </a:cubicBezTo>
                  <a:cubicBezTo>
                    <a:pt x="273" y="177"/>
                    <a:pt x="273" y="177"/>
                    <a:pt x="273" y="177"/>
                  </a:cubicBezTo>
                  <a:cubicBezTo>
                    <a:pt x="233" y="177"/>
                    <a:pt x="233" y="177"/>
                    <a:pt x="233" y="177"/>
                  </a:cubicBezTo>
                  <a:cubicBezTo>
                    <a:pt x="233" y="102"/>
                    <a:pt x="233" y="102"/>
                    <a:pt x="233" y="102"/>
                  </a:cubicBezTo>
                  <a:cubicBezTo>
                    <a:pt x="226" y="102"/>
                    <a:pt x="218" y="102"/>
                    <a:pt x="210" y="103"/>
                  </a:cubicBezTo>
                  <a:cubicBezTo>
                    <a:pt x="210" y="65"/>
                    <a:pt x="210" y="65"/>
                    <a:pt x="210" y="65"/>
                  </a:cubicBezTo>
                  <a:cubicBezTo>
                    <a:pt x="210" y="56"/>
                    <a:pt x="215" y="50"/>
                    <a:pt x="219" y="45"/>
                  </a:cubicBezTo>
                  <a:cubicBezTo>
                    <a:pt x="223" y="40"/>
                    <a:pt x="226" y="35"/>
                    <a:pt x="226" y="28"/>
                  </a:cubicBezTo>
                  <a:cubicBezTo>
                    <a:pt x="226" y="21"/>
                    <a:pt x="224" y="13"/>
                    <a:pt x="220" y="8"/>
                  </a:cubicBezTo>
                  <a:cubicBezTo>
                    <a:pt x="216" y="3"/>
                    <a:pt x="210" y="0"/>
                    <a:pt x="198" y="0"/>
                  </a:cubicBezTo>
                  <a:cubicBezTo>
                    <a:pt x="186" y="0"/>
                    <a:pt x="180" y="4"/>
                    <a:pt x="176" y="9"/>
                  </a:cubicBezTo>
                  <a:cubicBezTo>
                    <a:pt x="172" y="14"/>
                    <a:pt x="170" y="21"/>
                    <a:pt x="170" y="28"/>
                  </a:cubicBezTo>
                  <a:cubicBezTo>
                    <a:pt x="170" y="35"/>
                    <a:pt x="173" y="40"/>
                    <a:pt x="178" y="45"/>
                  </a:cubicBezTo>
                  <a:cubicBezTo>
                    <a:pt x="182" y="51"/>
                    <a:pt x="188" y="56"/>
                    <a:pt x="189" y="65"/>
                  </a:cubicBezTo>
                  <a:cubicBezTo>
                    <a:pt x="189" y="66"/>
                    <a:pt x="189" y="66"/>
                    <a:pt x="189" y="66"/>
                  </a:cubicBezTo>
                  <a:cubicBezTo>
                    <a:pt x="189" y="105"/>
                    <a:pt x="189" y="105"/>
                    <a:pt x="189" y="105"/>
                  </a:cubicBezTo>
                  <a:cubicBezTo>
                    <a:pt x="104" y="118"/>
                    <a:pt x="9" y="164"/>
                    <a:pt x="0" y="237"/>
                  </a:cubicBezTo>
                  <a:cubicBezTo>
                    <a:pt x="0" y="248"/>
                    <a:pt x="10" y="258"/>
                    <a:pt x="20" y="258"/>
                  </a:cubicBezTo>
                  <a:cubicBezTo>
                    <a:pt x="233" y="258"/>
                    <a:pt x="233" y="258"/>
                    <a:pt x="233" y="258"/>
                  </a:cubicBezTo>
                  <a:cubicBezTo>
                    <a:pt x="233" y="198"/>
                    <a:pt x="233" y="198"/>
                    <a:pt x="233" y="198"/>
                  </a:cubicBezTo>
                  <a:cubicBezTo>
                    <a:pt x="274" y="198"/>
                    <a:pt x="274" y="198"/>
                    <a:pt x="274" y="198"/>
                  </a:cubicBezTo>
                  <a:cubicBezTo>
                    <a:pt x="283" y="198"/>
                    <a:pt x="288" y="204"/>
                    <a:pt x="294" y="208"/>
                  </a:cubicBezTo>
                  <a:cubicBezTo>
                    <a:pt x="299" y="211"/>
                    <a:pt x="304" y="214"/>
                    <a:pt x="310" y="214"/>
                  </a:cubicBezTo>
                  <a:cubicBezTo>
                    <a:pt x="318" y="214"/>
                    <a:pt x="325" y="212"/>
                    <a:pt x="330" y="208"/>
                  </a:cubicBezTo>
                  <a:cubicBezTo>
                    <a:pt x="335" y="204"/>
                    <a:pt x="339" y="198"/>
                    <a:pt x="339" y="187"/>
                  </a:cubicBezTo>
                  <a:cubicBezTo>
                    <a:pt x="338" y="175"/>
                    <a:pt x="335" y="169"/>
                    <a:pt x="330" y="165"/>
                  </a:cubicBezTo>
                  <a:close/>
                </a:path>
              </a:pathLst>
            </a:custGeom>
            <a:solidFill>
              <a:schemeClr val="tx2"/>
            </a:solidFill>
            <a:ln>
              <a:noFill/>
            </a:ln>
          </p:spPr>
          <p:txBody>
            <a:bodyPr anchor="ctr"/>
            <a:lstStyle/>
            <a:p>
              <a:pPr algn="ctr"/>
              <a:endParaRPr sz="1400">
                <a:solidFill>
                  <a:schemeClr val="bg1">
                    <a:lumMod val="50000"/>
                  </a:schemeClr>
                </a:solidFill>
                <a:latin typeface="微软雅黑" panose="020B0503020204020204" pitchFamily="34" charset="-122"/>
                <a:ea typeface="微软雅黑" panose="020B0503020204020204" pitchFamily="34" charset="-122"/>
              </a:endParaRPr>
            </a:p>
          </p:txBody>
        </p:sp>
      </p:grpSp>
      <p:grpSp>
        <p:nvGrpSpPr>
          <p:cNvPr id="2" name="组合 1"/>
          <p:cNvGrpSpPr/>
          <p:nvPr/>
        </p:nvGrpSpPr>
        <p:grpSpPr>
          <a:xfrm>
            <a:off x="967099" y="1302609"/>
            <a:ext cx="7209802" cy="2597568"/>
            <a:chOff x="967099" y="1302609"/>
            <a:chExt cx="7209802" cy="2597568"/>
          </a:xfrm>
        </p:grpSpPr>
        <p:grpSp>
          <p:nvGrpSpPr>
            <p:cNvPr id="5" name="组合 4"/>
            <p:cNvGrpSpPr/>
            <p:nvPr/>
          </p:nvGrpSpPr>
          <p:grpSpPr>
            <a:xfrm>
              <a:off x="6114609" y="1302609"/>
              <a:ext cx="2062292" cy="2597568"/>
              <a:chOff x="8170814" y="1912116"/>
              <a:chExt cx="2749722" cy="3463424"/>
            </a:xfrm>
          </p:grpSpPr>
          <p:grpSp>
            <p:nvGrpSpPr>
              <p:cNvPr id="20" name="组合 19"/>
              <p:cNvGrpSpPr/>
              <p:nvPr/>
            </p:nvGrpSpPr>
            <p:grpSpPr>
              <a:xfrm>
                <a:off x="8170814" y="1912116"/>
                <a:ext cx="2611177" cy="3463424"/>
                <a:chOff x="1193500" y="1491637"/>
                <a:chExt cx="3761195" cy="3463424"/>
              </a:xfrm>
            </p:grpSpPr>
            <p:grpSp>
              <p:nvGrpSpPr>
                <p:cNvPr id="23" name="组合 22"/>
                <p:cNvGrpSpPr/>
                <p:nvPr/>
              </p:nvGrpSpPr>
              <p:grpSpPr>
                <a:xfrm>
                  <a:off x="1193500" y="1491637"/>
                  <a:ext cx="3761195" cy="815608"/>
                  <a:chOff x="1317257" y="1824875"/>
                  <a:chExt cx="3761195" cy="815608"/>
                </a:xfrm>
              </p:grpSpPr>
              <p:sp>
                <p:nvSpPr>
                  <p:cNvPr id="30" name="文本框 132"/>
                  <p:cNvSpPr txBox="1"/>
                  <p:nvPr/>
                </p:nvSpPr>
                <p:spPr>
                  <a:xfrm>
                    <a:off x="1317257" y="2132652"/>
                    <a:ext cx="3761195" cy="507831"/>
                  </a:xfrm>
                  <a:prstGeom prst="rect">
                    <a:avLst/>
                  </a:prstGeom>
                  <a:noFill/>
                </p:spPr>
                <p:txBody>
                  <a:bodyPr wrap="square" lIns="0" tIns="0" rIns="0" bIns="0">
                    <a:normAutofit/>
                  </a:bodyPr>
                  <a:lstStyle/>
                  <a:p>
                    <a:pPr algn="r">
                      <a:lnSpc>
                        <a:spcPct val="120000"/>
                      </a:lnSpc>
                    </a:pPr>
                    <a:r>
                      <a:rPr lang="zh-CN" altLang="en-US" sz="800">
                        <a:solidFill>
                          <a:schemeClr val="bg1">
                            <a:lumMod val="50000"/>
                          </a:schemeClr>
                        </a:solidFill>
                        <a:latin typeface="微软雅黑" panose="020B0503020204020204" pitchFamily="34" charset="-122"/>
                        <a:ea typeface="微软雅黑" panose="020B0503020204020204" pitchFamily="34" charset="-122"/>
                      </a:rPr>
                      <a:t>此部分内容作为文字排版占位显示</a:t>
                    </a:r>
                    <a:br>
                      <a:rPr lang="zh-CN" altLang="en-US" sz="800">
                        <a:solidFill>
                          <a:schemeClr val="bg1">
                            <a:lumMod val="50000"/>
                          </a:schemeClr>
                        </a:solidFill>
                        <a:latin typeface="微软雅黑" panose="020B0503020204020204" pitchFamily="34" charset="-122"/>
                        <a:ea typeface="微软雅黑" panose="020B0503020204020204" pitchFamily="34" charset="-122"/>
                      </a:rPr>
                    </a:br>
                    <a:r>
                      <a:rPr lang="zh-CN" altLang="en-US" sz="800">
                        <a:solidFill>
                          <a:schemeClr val="bg1">
                            <a:lumMod val="50000"/>
                          </a:schemeClr>
                        </a:solidFill>
                        <a:latin typeface="微软雅黑" panose="020B0503020204020204" pitchFamily="34" charset="-122"/>
                        <a:ea typeface="微软雅黑" panose="020B0503020204020204" pitchFamily="34" charset="-122"/>
                      </a:rPr>
                      <a:t>（建议使用主题字体）</a:t>
                    </a:r>
                  </a:p>
                </p:txBody>
              </p:sp>
              <p:sp>
                <p:nvSpPr>
                  <p:cNvPr id="31" name="矩形 30"/>
                  <p:cNvSpPr/>
                  <p:nvPr/>
                </p:nvSpPr>
                <p:spPr>
                  <a:xfrm>
                    <a:off x="1317257" y="1824875"/>
                    <a:ext cx="3761195" cy="307777"/>
                  </a:xfrm>
                  <a:prstGeom prst="rect">
                    <a:avLst/>
                  </a:prstGeom>
                </p:spPr>
                <p:txBody>
                  <a:bodyPr wrap="none" lIns="0" tIns="0" rIns="0" bIns="0">
                    <a:normAutofit/>
                  </a:bodyPr>
                  <a:lstStyle/>
                  <a:p>
                    <a:pPr algn="r"/>
                    <a:r>
                      <a:rPr lang="zh-CN" altLang="en-US" sz="1200" b="1">
                        <a:solidFill>
                          <a:schemeClr val="bg1">
                            <a:lumMod val="50000"/>
                          </a:schemeClr>
                        </a:solidFill>
                        <a:latin typeface="微软雅黑" panose="020B0503020204020204" pitchFamily="34" charset="-122"/>
                        <a:ea typeface="微软雅黑" panose="020B0503020204020204" pitchFamily="34" charset="-122"/>
                      </a:rPr>
                      <a:t>标题文本预设</a:t>
                    </a:r>
                  </a:p>
                </p:txBody>
              </p:sp>
            </p:grpSp>
            <p:grpSp>
              <p:nvGrpSpPr>
                <p:cNvPr id="24" name="组合 23"/>
                <p:cNvGrpSpPr/>
                <p:nvPr/>
              </p:nvGrpSpPr>
              <p:grpSpPr>
                <a:xfrm>
                  <a:off x="1193500" y="2815545"/>
                  <a:ext cx="3761195" cy="815608"/>
                  <a:chOff x="1317257" y="1824875"/>
                  <a:chExt cx="3761195" cy="815608"/>
                </a:xfrm>
              </p:grpSpPr>
              <p:sp>
                <p:nvSpPr>
                  <p:cNvPr id="28" name="文本框 130"/>
                  <p:cNvSpPr txBox="1"/>
                  <p:nvPr/>
                </p:nvSpPr>
                <p:spPr>
                  <a:xfrm>
                    <a:off x="1317257" y="2132652"/>
                    <a:ext cx="3761195" cy="507831"/>
                  </a:xfrm>
                  <a:prstGeom prst="rect">
                    <a:avLst/>
                  </a:prstGeom>
                  <a:noFill/>
                </p:spPr>
                <p:txBody>
                  <a:bodyPr wrap="square" lIns="0" tIns="0" rIns="0" bIns="0">
                    <a:normAutofit/>
                  </a:bodyPr>
                  <a:lstStyle/>
                  <a:p>
                    <a:pPr algn="r">
                      <a:lnSpc>
                        <a:spcPct val="120000"/>
                      </a:lnSpc>
                    </a:pPr>
                    <a:r>
                      <a:rPr lang="zh-CN" altLang="en-US" sz="800">
                        <a:solidFill>
                          <a:schemeClr val="bg1">
                            <a:lumMod val="50000"/>
                          </a:schemeClr>
                        </a:solidFill>
                        <a:latin typeface="微软雅黑" panose="020B0503020204020204" pitchFamily="34" charset="-122"/>
                        <a:ea typeface="微软雅黑" panose="020B0503020204020204" pitchFamily="34" charset="-122"/>
                      </a:rPr>
                      <a:t>此部分内容作为文字排版占位显示</a:t>
                    </a:r>
                    <a:br>
                      <a:rPr lang="zh-CN" altLang="en-US" sz="800">
                        <a:solidFill>
                          <a:schemeClr val="bg1">
                            <a:lumMod val="50000"/>
                          </a:schemeClr>
                        </a:solidFill>
                        <a:latin typeface="微软雅黑" panose="020B0503020204020204" pitchFamily="34" charset="-122"/>
                        <a:ea typeface="微软雅黑" panose="020B0503020204020204" pitchFamily="34" charset="-122"/>
                      </a:rPr>
                    </a:br>
                    <a:r>
                      <a:rPr lang="zh-CN" altLang="en-US" sz="800">
                        <a:solidFill>
                          <a:schemeClr val="bg1">
                            <a:lumMod val="50000"/>
                          </a:schemeClr>
                        </a:solidFill>
                        <a:latin typeface="微软雅黑" panose="020B0503020204020204" pitchFamily="34" charset="-122"/>
                        <a:ea typeface="微软雅黑" panose="020B0503020204020204" pitchFamily="34" charset="-122"/>
                      </a:rPr>
                      <a:t>（建议使用主题字体）</a:t>
                    </a:r>
                  </a:p>
                </p:txBody>
              </p:sp>
              <p:sp>
                <p:nvSpPr>
                  <p:cNvPr id="29" name="矩形 28"/>
                  <p:cNvSpPr/>
                  <p:nvPr/>
                </p:nvSpPr>
                <p:spPr>
                  <a:xfrm>
                    <a:off x="1317257" y="1824875"/>
                    <a:ext cx="3761195" cy="307777"/>
                  </a:xfrm>
                  <a:prstGeom prst="rect">
                    <a:avLst/>
                  </a:prstGeom>
                </p:spPr>
                <p:txBody>
                  <a:bodyPr wrap="none" lIns="0" tIns="0" rIns="0" bIns="0">
                    <a:normAutofit/>
                  </a:bodyPr>
                  <a:lstStyle/>
                  <a:p>
                    <a:pPr algn="r"/>
                    <a:r>
                      <a:rPr lang="zh-CN" altLang="en-US" sz="1200" b="1">
                        <a:solidFill>
                          <a:schemeClr val="bg1">
                            <a:lumMod val="50000"/>
                          </a:schemeClr>
                        </a:solidFill>
                        <a:latin typeface="微软雅黑" panose="020B0503020204020204" pitchFamily="34" charset="-122"/>
                        <a:ea typeface="微软雅黑" panose="020B0503020204020204" pitchFamily="34" charset="-122"/>
                      </a:rPr>
                      <a:t>标题文本预设</a:t>
                    </a:r>
                  </a:p>
                </p:txBody>
              </p:sp>
            </p:grpSp>
            <p:grpSp>
              <p:nvGrpSpPr>
                <p:cNvPr id="25" name="组合 24"/>
                <p:cNvGrpSpPr/>
                <p:nvPr/>
              </p:nvGrpSpPr>
              <p:grpSpPr>
                <a:xfrm>
                  <a:off x="1193500" y="4139453"/>
                  <a:ext cx="3761195" cy="815608"/>
                  <a:chOff x="1317257" y="1824875"/>
                  <a:chExt cx="3761195" cy="815608"/>
                </a:xfrm>
              </p:grpSpPr>
              <p:sp>
                <p:nvSpPr>
                  <p:cNvPr id="26" name="文本框 128"/>
                  <p:cNvSpPr txBox="1"/>
                  <p:nvPr/>
                </p:nvSpPr>
                <p:spPr>
                  <a:xfrm>
                    <a:off x="1317257" y="2132652"/>
                    <a:ext cx="3761195" cy="507831"/>
                  </a:xfrm>
                  <a:prstGeom prst="rect">
                    <a:avLst/>
                  </a:prstGeom>
                  <a:noFill/>
                </p:spPr>
                <p:txBody>
                  <a:bodyPr wrap="square" lIns="0" tIns="0" rIns="0" bIns="0">
                    <a:normAutofit/>
                  </a:bodyPr>
                  <a:lstStyle/>
                  <a:p>
                    <a:pPr algn="r">
                      <a:lnSpc>
                        <a:spcPct val="120000"/>
                      </a:lnSpc>
                    </a:pPr>
                    <a:r>
                      <a:rPr lang="zh-CN" altLang="en-US" sz="800">
                        <a:solidFill>
                          <a:schemeClr val="bg1">
                            <a:lumMod val="50000"/>
                          </a:schemeClr>
                        </a:solidFill>
                        <a:latin typeface="微软雅黑" panose="020B0503020204020204" pitchFamily="34" charset="-122"/>
                        <a:ea typeface="微软雅黑" panose="020B0503020204020204" pitchFamily="34" charset="-122"/>
                      </a:rPr>
                      <a:t>此部分内容作为文字排版占位显示</a:t>
                    </a:r>
                    <a:br>
                      <a:rPr lang="zh-CN" altLang="en-US" sz="800">
                        <a:solidFill>
                          <a:schemeClr val="bg1">
                            <a:lumMod val="50000"/>
                          </a:schemeClr>
                        </a:solidFill>
                        <a:latin typeface="微软雅黑" panose="020B0503020204020204" pitchFamily="34" charset="-122"/>
                        <a:ea typeface="微软雅黑" panose="020B0503020204020204" pitchFamily="34" charset="-122"/>
                      </a:rPr>
                    </a:br>
                    <a:r>
                      <a:rPr lang="zh-CN" altLang="en-US" sz="800">
                        <a:solidFill>
                          <a:schemeClr val="bg1">
                            <a:lumMod val="50000"/>
                          </a:schemeClr>
                        </a:solidFill>
                        <a:latin typeface="微软雅黑" panose="020B0503020204020204" pitchFamily="34" charset="-122"/>
                        <a:ea typeface="微软雅黑" panose="020B0503020204020204" pitchFamily="34" charset="-122"/>
                      </a:rPr>
                      <a:t>（建议使用主题字体）</a:t>
                    </a:r>
                  </a:p>
                </p:txBody>
              </p:sp>
              <p:sp>
                <p:nvSpPr>
                  <p:cNvPr id="27" name="矩形 26"/>
                  <p:cNvSpPr/>
                  <p:nvPr/>
                </p:nvSpPr>
                <p:spPr>
                  <a:xfrm>
                    <a:off x="1317257" y="1824875"/>
                    <a:ext cx="3761195" cy="307777"/>
                  </a:xfrm>
                  <a:prstGeom prst="rect">
                    <a:avLst/>
                  </a:prstGeom>
                </p:spPr>
                <p:txBody>
                  <a:bodyPr wrap="none" lIns="0" tIns="0" rIns="0" bIns="0">
                    <a:normAutofit/>
                  </a:bodyPr>
                  <a:lstStyle/>
                  <a:p>
                    <a:pPr algn="r"/>
                    <a:r>
                      <a:rPr lang="zh-CN" altLang="en-US" sz="1200" b="1">
                        <a:solidFill>
                          <a:schemeClr val="bg1">
                            <a:lumMod val="50000"/>
                          </a:schemeClr>
                        </a:solidFill>
                        <a:latin typeface="微软雅黑" panose="020B0503020204020204" pitchFamily="34" charset="-122"/>
                        <a:ea typeface="微软雅黑" panose="020B0503020204020204" pitchFamily="34" charset="-122"/>
                      </a:rPr>
                      <a:t>标题文本预设</a:t>
                    </a:r>
                  </a:p>
                </p:txBody>
              </p:sp>
            </p:grpSp>
          </p:grpSp>
          <p:cxnSp>
            <p:nvCxnSpPr>
              <p:cNvPr id="21" name="直接连接符 20"/>
              <p:cNvCxnSpPr/>
              <p:nvPr/>
            </p:nvCxnSpPr>
            <p:spPr>
              <a:xfrm>
                <a:off x="8472264" y="2924944"/>
                <a:ext cx="2448272" cy="0"/>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2" name="直接连接符 21"/>
              <p:cNvCxnSpPr/>
              <p:nvPr/>
            </p:nvCxnSpPr>
            <p:spPr>
              <a:xfrm>
                <a:off x="8472264" y="4263691"/>
                <a:ext cx="2448272" cy="0"/>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nvGrpSpPr>
            <p:cNvPr id="6" name="组合 5"/>
            <p:cNvGrpSpPr/>
            <p:nvPr/>
          </p:nvGrpSpPr>
          <p:grpSpPr>
            <a:xfrm>
              <a:off x="967099" y="1302609"/>
              <a:ext cx="2035289" cy="2597568"/>
              <a:chOff x="1307468" y="1697288"/>
              <a:chExt cx="2713719" cy="3463424"/>
            </a:xfrm>
          </p:grpSpPr>
          <p:grpSp>
            <p:nvGrpSpPr>
              <p:cNvPr id="7" name="组合 6"/>
              <p:cNvGrpSpPr/>
              <p:nvPr/>
            </p:nvGrpSpPr>
            <p:grpSpPr>
              <a:xfrm>
                <a:off x="1410010" y="1697288"/>
                <a:ext cx="2611177" cy="3463424"/>
                <a:chOff x="1193500" y="1491637"/>
                <a:chExt cx="3761195" cy="3463424"/>
              </a:xfrm>
            </p:grpSpPr>
            <p:grpSp>
              <p:nvGrpSpPr>
                <p:cNvPr id="11" name="组合 10"/>
                <p:cNvGrpSpPr/>
                <p:nvPr/>
              </p:nvGrpSpPr>
              <p:grpSpPr>
                <a:xfrm>
                  <a:off x="1193500" y="1491637"/>
                  <a:ext cx="3761195" cy="815608"/>
                  <a:chOff x="1317257" y="1824875"/>
                  <a:chExt cx="3761195" cy="815608"/>
                </a:xfrm>
              </p:grpSpPr>
              <p:sp>
                <p:nvSpPr>
                  <p:cNvPr id="18" name="文本框 146"/>
                  <p:cNvSpPr txBox="1"/>
                  <p:nvPr/>
                </p:nvSpPr>
                <p:spPr>
                  <a:xfrm>
                    <a:off x="1317257" y="2132652"/>
                    <a:ext cx="3761195" cy="507831"/>
                  </a:xfrm>
                  <a:prstGeom prst="rect">
                    <a:avLst/>
                  </a:prstGeom>
                  <a:noFill/>
                </p:spPr>
                <p:txBody>
                  <a:bodyPr wrap="square" lIns="0" tIns="0" rIns="0" bIns="0">
                    <a:normAutofit/>
                  </a:bodyPr>
                  <a:lstStyle/>
                  <a:p>
                    <a:pPr>
                      <a:lnSpc>
                        <a:spcPct val="120000"/>
                      </a:lnSpc>
                    </a:pPr>
                    <a:r>
                      <a:rPr lang="zh-CN" altLang="en-US" sz="800">
                        <a:solidFill>
                          <a:schemeClr val="bg1">
                            <a:lumMod val="50000"/>
                          </a:schemeClr>
                        </a:solidFill>
                        <a:latin typeface="微软雅黑" panose="020B0503020204020204" pitchFamily="34" charset="-122"/>
                        <a:ea typeface="微软雅黑" panose="020B0503020204020204" pitchFamily="34" charset="-122"/>
                      </a:rPr>
                      <a:t>此部分内容作为文字排版占位显示</a:t>
                    </a:r>
                    <a:br>
                      <a:rPr lang="zh-CN" altLang="en-US" sz="800">
                        <a:solidFill>
                          <a:schemeClr val="bg1">
                            <a:lumMod val="50000"/>
                          </a:schemeClr>
                        </a:solidFill>
                        <a:latin typeface="微软雅黑" panose="020B0503020204020204" pitchFamily="34" charset="-122"/>
                        <a:ea typeface="微软雅黑" panose="020B0503020204020204" pitchFamily="34" charset="-122"/>
                      </a:rPr>
                    </a:br>
                    <a:r>
                      <a:rPr lang="zh-CN" altLang="en-US" sz="800">
                        <a:solidFill>
                          <a:schemeClr val="bg1">
                            <a:lumMod val="50000"/>
                          </a:schemeClr>
                        </a:solidFill>
                        <a:latin typeface="微软雅黑" panose="020B0503020204020204" pitchFamily="34" charset="-122"/>
                        <a:ea typeface="微软雅黑" panose="020B0503020204020204" pitchFamily="34" charset="-122"/>
                      </a:rPr>
                      <a:t>（建议使用主题字体）</a:t>
                    </a:r>
                  </a:p>
                </p:txBody>
              </p:sp>
              <p:sp>
                <p:nvSpPr>
                  <p:cNvPr id="19" name="矩形 18"/>
                  <p:cNvSpPr/>
                  <p:nvPr/>
                </p:nvSpPr>
                <p:spPr>
                  <a:xfrm>
                    <a:off x="1317257" y="1824875"/>
                    <a:ext cx="3761195" cy="307777"/>
                  </a:xfrm>
                  <a:prstGeom prst="rect">
                    <a:avLst/>
                  </a:prstGeom>
                </p:spPr>
                <p:txBody>
                  <a:bodyPr wrap="none" lIns="0" tIns="0" rIns="0" bIns="0">
                    <a:normAutofit/>
                  </a:bodyPr>
                  <a:lstStyle/>
                  <a:p>
                    <a:r>
                      <a:rPr lang="zh-CN" altLang="en-US" sz="1200" b="1" dirty="0">
                        <a:solidFill>
                          <a:schemeClr val="bg1">
                            <a:lumMod val="50000"/>
                          </a:schemeClr>
                        </a:solidFill>
                        <a:latin typeface="微软雅黑" panose="020B0503020204020204" pitchFamily="34" charset="-122"/>
                        <a:ea typeface="微软雅黑" panose="020B0503020204020204" pitchFamily="34" charset="-122"/>
                      </a:rPr>
                      <a:t>标题文本预设</a:t>
                    </a:r>
                  </a:p>
                </p:txBody>
              </p:sp>
            </p:grpSp>
            <p:grpSp>
              <p:nvGrpSpPr>
                <p:cNvPr id="12" name="组合 11"/>
                <p:cNvGrpSpPr/>
                <p:nvPr/>
              </p:nvGrpSpPr>
              <p:grpSpPr>
                <a:xfrm>
                  <a:off x="1193500" y="2815545"/>
                  <a:ext cx="3761195" cy="815608"/>
                  <a:chOff x="1317257" y="1824875"/>
                  <a:chExt cx="3761195" cy="815608"/>
                </a:xfrm>
              </p:grpSpPr>
              <p:sp>
                <p:nvSpPr>
                  <p:cNvPr id="16" name="文本框 144"/>
                  <p:cNvSpPr txBox="1"/>
                  <p:nvPr/>
                </p:nvSpPr>
                <p:spPr>
                  <a:xfrm>
                    <a:off x="1317257" y="2132652"/>
                    <a:ext cx="3761195" cy="507831"/>
                  </a:xfrm>
                  <a:prstGeom prst="rect">
                    <a:avLst/>
                  </a:prstGeom>
                  <a:noFill/>
                </p:spPr>
                <p:txBody>
                  <a:bodyPr wrap="square" lIns="0" tIns="0" rIns="0" bIns="0">
                    <a:normAutofit/>
                  </a:bodyPr>
                  <a:lstStyle/>
                  <a:p>
                    <a:pPr>
                      <a:lnSpc>
                        <a:spcPct val="120000"/>
                      </a:lnSpc>
                    </a:pPr>
                    <a:r>
                      <a:rPr lang="zh-CN" altLang="en-US" sz="800" dirty="0">
                        <a:solidFill>
                          <a:schemeClr val="bg1">
                            <a:lumMod val="50000"/>
                          </a:schemeClr>
                        </a:solidFill>
                        <a:latin typeface="微软雅黑" panose="020B0503020204020204" pitchFamily="34" charset="-122"/>
                        <a:ea typeface="微软雅黑" panose="020B0503020204020204" pitchFamily="34" charset="-122"/>
                      </a:rPr>
                      <a:t>此部分内容作为文字排版占位显示</a:t>
                    </a:r>
                    <a:br>
                      <a:rPr lang="zh-CN" altLang="en-US" sz="800" dirty="0">
                        <a:solidFill>
                          <a:schemeClr val="bg1">
                            <a:lumMod val="50000"/>
                          </a:schemeClr>
                        </a:solidFill>
                        <a:latin typeface="微软雅黑" panose="020B0503020204020204" pitchFamily="34" charset="-122"/>
                        <a:ea typeface="微软雅黑" panose="020B0503020204020204" pitchFamily="34" charset="-122"/>
                      </a:rPr>
                    </a:br>
                    <a:r>
                      <a:rPr lang="zh-CN" altLang="en-US" sz="800" dirty="0">
                        <a:solidFill>
                          <a:schemeClr val="bg1">
                            <a:lumMod val="50000"/>
                          </a:schemeClr>
                        </a:solidFill>
                        <a:latin typeface="微软雅黑" panose="020B0503020204020204" pitchFamily="34" charset="-122"/>
                        <a:ea typeface="微软雅黑" panose="020B0503020204020204" pitchFamily="34" charset="-122"/>
                      </a:rPr>
                      <a:t>（建议使用主题字体）</a:t>
                    </a:r>
                  </a:p>
                </p:txBody>
              </p:sp>
              <p:sp>
                <p:nvSpPr>
                  <p:cNvPr id="17" name="矩形 16"/>
                  <p:cNvSpPr/>
                  <p:nvPr/>
                </p:nvSpPr>
                <p:spPr>
                  <a:xfrm>
                    <a:off x="1317257" y="1824875"/>
                    <a:ext cx="3761195" cy="307777"/>
                  </a:xfrm>
                  <a:prstGeom prst="rect">
                    <a:avLst/>
                  </a:prstGeom>
                </p:spPr>
                <p:txBody>
                  <a:bodyPr wrap="none" lIns="0" tIns="0" rIns="0" bIns="0">
                    <a:normAutofit/>
                  </a:bodyPr>
                  <a:lstStyle/>
                  <a:p>
                    <a:r>
                      <a:rPr lang="zh-CN" altLang="en-US" sz="1200" b="1">
                        <a:solidFill>
                          <a:schemeClr val="bg1">
                            <a:lumMod val="50000"/>
                          </a:schemeClr>
                        </a:solidFill>
                        <a:latin typeface="微软雅黑" panose="020B0503020204020204" pitchFamily="34" charset="-122"/>
                        <a:ea typeface="微软雅黑" panose="020B0503020204020204" pitchFamily="34" charset="-122"/>
                      </a:rPr>
                      <a:t>标题文本预设</a:t>
                    </a:r>
                  </a:p>
                </p:txBody>
              </p:sp>
            </p:grpSp>
            <p:grpSp>
              <p:nvGrpSpPr>
                <p:cNvPr id="13" name="组合 12"/>
                <p:cNvGrpSpPr/>
                <p:nvPr/>
              </p:nvGrpSpPr>
              <p:grpSpPr>
                <a:xfrm>
                  <a:off x="1193500" y="4139453"/>
                  <a:ext cx="3761195" cy="815608"/>
                  <a:chOff x="1317257" y="1824875"/>
                  <a:chExt cx="3761195" cy="815608"/>
                </a:xfrm>
              </p:grpSpPr>
              <p:sp>
                <p:nvSpPr>
                  <p:cNvPr id="14" name="文本框 142"/>
                  <p:cNvSpPr txBox="1"/>
                  <p:nvPr/>
                </p:nvSpPr>
                <p:spPr>
                  <a:xfrm>
                    <a:off x="1317257" y="2132652"/>
                    <a:ext cx="3761195" cy="507831"/>
                  </a:xfrm>
                  <a:prstGeom prst="rect">
                    <a:avLst/>
                  </a:prstGeom>
                  <a:noFill/>
                </p:spPr>
                <p:txBody>
                  <a:bodyPr wrap="square" lIns="0" tIns="0" rIns="0" bIns="0">
                    <a:normAutofit/>
                  </a:bodyPr>
                  <a:lstStyle/>
                  <a:p>
                    <a:pPr>
                      <a:lnSpc>
                        <a:spcPct val="120000"/>
                      </a:lnSpc>
                    </a:pPr>
                    <a:r>
                      <a:rPr lang="zh-CN" altLang="en-US" sz="800">
                        <a:solidFill>
                          <a:schemeClr val="bg1">
                            <a:lumMod val="50000"/>
                          </a:schemeClr>
                        </a:solidFill>
                        <a:latin typeface="微软雅黑" panose="020B0503020204020204" pitchFamily="34" charset="-122"/>
                        <a:ea typeface="微软雅黑" panose="020B0503020204020204" pitchFamily="34" charset="-122"/>
                      </a:rPr>
                      <a:t>此部分内容作为文字排版占位显示</a:t>
                    </a:r>
                    <a:br>
                      <a:rPr lang="zh-CN" altLang="en-US" sz="800">
                        <a:solidFill>
                          <a:schemeClr val="bg1">
                            <a:lumMod val="50000"/>
                          </a:schemeClr>
                        </a:solidFill>
                        <a:latin typeface="微软雅黑" panose="020B0503020204020204" pitchFamily="34" charset="-122"/>
                        <a:ea typeface="微软雅黑" panose="020B0503020204020204" pitchFamily="34" charset="-122"/>
                      </a:rPr>
                    </a:br>
                    <a:r>
                      <a:rPr lang="zh-CN" altLang="en-US" sz="800">
                        <a:solidFill>
                          <a:schemeClr val="bg1">
                            <a:lumMod val="50000"/>
                          </a:schemeClr>
                        </a:solidFill>
                        <a:latin typeface="微软雅黑" panose="020B0503020204020204" pitchFamily="34" charset="-122"/>
                        <a:ea typeface="微软雅黑" panose="020B0503020204020204" pitchFamily="34" charset="-122"/>
                      </a:rPr>
                      <a:t>（建议使用主题字体）</a:t>
                    </a:r>
                  </a:p>
                </p:txBody>
              </p:sp>
              <p:sp>
                <p:nvSpPr>
                  <p:cNvPr id="15" name="矩形 14"/>
                  <p:cNvSpPr/>
                  <p:nvPr/>
                </p:nvSpPr>
                <p:spPr>
                  <a:xfrm>
                    <a:off x="1317257" y="1824875"/>
                    <a:ext cx="3761195" cy="307777"/>
                  </a:xfrm>
                  <a:prstGeom prst="rect">
                    <a:avLst/>
                  </a:prstGeom>
                </p:spPr>
                <p:txBody>
                  <a:bodyPr wrap="none" lIns="0" tIns="0" rIns="0" bIns="0">
                    <a:normAutofit/>
                  </a:bodyPr>
                  <a:lstStyle/>
                  <a:p>
                    <a:r>
                      <a:rPr lang="zh-CN" altLang="en-US" sz="1200" b="1">
                        <a:solidFill>
                          <a:schemeClr val="bg1">
                            <a:lumMod val="50000"/>
                          </a:schemeClr>
                        </a:solidFill>
                        <a:latin typeface="微软雅黑" panose="020B0503020204020204" pitchFamily="34" charset="-122"/>
                        <a:ea typeface="微软雅黑" panose="020B0503020204020204" pitchFamily="34" charset="-122"/>
                      </a:rPr>
                      <a:t>标题文本预设</a:t>
                    </a:r>
                  </a:p>
                </p:txBody>
              </p:sp>
            </p:grpSp>
          </p:grpSp>
          <p:grpSp>
            <p:nvGrpSpPr>
              <p:cNvPr id="8" name="组合 7"/>
              <p:cNvGrpSpPr/>
              <p:nvPr/>
            </p:nvGrpSpPr>
            <p:grpSpPr>
              <a:xfrm>
                <a:off x="1307468" y="2710116"/>
                <a:ext cx="2448272" cy="1338747"/>
                <a:chOff x="1307468" y="2924944"/>
                <a:chExt cx="2448272" cy="1338747"/>
              </a:xfrm>
            </p:grpSpPr>
            <p:cxnSp>
              <p:nvCxnSpPr>
                <p:cNvPr id="9" name="直接连接符 8"/>
                <p:cNvCxnSpPr/>
                <p:nvPr/>
              </p:nvCxnSpPr>
              <p:spPr>
                <a:xfrm>
                  <a:off x="1307468" y="2924944"/>
                  <a:ext cx="2448272" cy="0"/>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nvCxnSpPr>
              <p:spPr>
                <a:xfrm>
                  <a:off x="1307468" y="4263691"/>
                  <a:ext cx="2448272" cy="0"/>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grpSp>
    </p:spTree>
  </p:cSld>
  <p:clrMapOvr>
    <a:masterClrMapping/>
  </p:clrMapOvr>
  <mc:AlternateContent xmlns:mc="http://schemas.openxmlformats.org/markup-compatibility/2006" xmlns:p14="http://schemas.microsoft.com/office/powerpoint/2010/main">
    <mc:Choice Requires="p14">
      <p:transition spd="slow" p14:dur="1250" advClick="0" advTm="0">
        <p:cut/>
      </p:transition>
    </mc:Choice>
    <mc:Fallback xmlns="">
      <p:transition spd="slow" advClick="0" advTm="0">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0.70"/>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500" fill="hold"/>
                                        <p:tgtEl>
                                          <p:spTgt spid="2"/>
                                        </p:tgtEl>
                                        <p:attrNameLst>
                                          <p:attrName>ppt_w</p:attrName>
                                        </p:attrNameLst>
                                      </p:cBhvr>
                                      <p:tavLst>
                                        <p:tav tm="0">
                                          <p:val>
                                            <p:fltVal val="0"/>
                                          </p:val>
                                        </p:tav>
                                        <p:tav tm="100000">
                                          <p:val>
                                            <p:strVal val="#ppt_w"/>
                                          </p:val>
                                        </p:tav>
                                      </p:tavLst>
                                    </p:anim>
                                    <p:anim calcmode="lin" valueType="num">
                                      <p:cBhvr>
                                        <p:cTn id="14" dur="500" fill="hold"/>
                                        <p:tgtEl>
                                          <p:spTgt spid="2"/>
                                        </p:tgtEl>
                                        <p:attrNameLst>
                                          <p:attrName>ppt_h</p:attrName>
                                        </p:attrNameLst>
                                      </p:cBhvr>
                                      <p:tavLst>
                                        <p:tav tm="0">
                                          <p:val>
                                            <p:fltVal val="0"/>
                                          </p:val>
                                        </p:tav>
                                        <p:tav tm="100000">
                                          <p:val>
                                            <p:strVal val="#ppt_h"/>
                                          </p:val>
                                        </p:tav>
                                      </p:tavLst>
                                    </p:anim>
                                    <p:animEffect transition="in" filter="fade">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4239061" y="1418342"/>
            <a:ext cx="3314700" cy="2972118"/>
          </a:xfrm>
          <a:prstGeom prst="rect">
            <a:avLst/>
          </a:prstGeom>
          <a:blipFill dpi="0" rotWithShape="1">
            <a:blip r:embed="rId2" cstate="email"/>
            <a:srcRect/>
            <a:stretch>
              <a:fillRect/>
            </a:stretch>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grpSp>
        <p:nvGrpSpPr>
          <p:cNvPr id="2" name="组合 4"/>
          <p:cNvGrpSpPr/>
          <p:nvPr/>
        </p:nvGrpSpPr>
        <p:grpSpPr>
          <a:xfrm>
            <a:off x="1590239" y="1437008"/>
            <a:ext cx="1504678" cy="1134742"/>
            <a:chOff x="2399137" y="1456900"/>
            <a:chExt cx="2006237" cy="1512989"/>
          </a:xfrm>
        </p:grpSpPr>
        <p:sp>
          <p:nvSpPr>
            <p:cNvPr id="27" name="文本框 9"/>
            <p:cNvSpPr txBox="1"/>
            <p:nvPr/>
          </p:nvSpPr>
          <p:spPr>
            <a:xfrm>
              <a:off x="2399137" y="1456900"/>
              <a:ext cx="2006237" cy="707886"/>
            </a:xfrm>
            <a:prstGeom prst="rect">
              <a:avLst/>
            </a:prstGeom>
            <a:noFill/>
          </p:spPr>
          <p:txBody>
            <a:bodyPr wrap="none" lIns="0" tIns="0" rIns="0" bIns="0" anchor="ctr" anchorCtr="0">
              <a:normAutofit/>
            </a:bodyPr>
            <a:lstStyle/>
            <a:p>
              <a:r>
                <a:rPr lang="zh-CN" altLang="en-US" sz="2400" b="1">
                  <a:solidFill>
                    <a:schemeClr val="bg1">
                      <a:lumMod val="50000"/>
                    </a:schemeClr>
                  </a:solidFill>
                  <a:latin typeface="微软雅黑" panose="020B0503020204020204" pitchFamily="34" charset="-122"/>
                  <a:ea typeface="微软雅黑" panose="020B0503020204020204" pitchFamily="34" charset="-122"/>
                </a:rPr>
                <a:t>标题文本预设</a:t>
              </a:r>
            </a:p>
          </p:txBody>
        </p:sp>
        <p:sp>
          <p:nvSpPr>
            <p:cNvPr id="28" name="文本框 12"/>
            <p:cNvSpPr txBox="1"/>
            <p:nvPr/>
          </p:nvSpPr>
          <p:spPr bwMode="auto">
            <a:xfrm>
              <a:off x="2399137" y="2157359"/>
              <a:ext cx="2006237" cy="812530"/>
            </a:xfrm>
            <a:prstGeom prst="rect">
              <a:avLst/>
            </a:prstGeom>
            <a:noFill/>
            <a:ln w="9525">
              <a:noFill/>
              <a:miter lim="800000"/>
            </a:ln>
          </p:spPr>
          <p:txBody>
            <a:bodyPr wrap="square" lIns="0" tIns="0" rIns="0" bIns="0" anchor="ctr" anchorCtr="0">
              <a:normAutofit fontScale="85000" lnSpcReduction="10000"/>
              <a:scene3d>
                <a:camera prst="orthographicFront"/>
                <a:lightRig rig="threePt" dir="t"/>
              </a:scene3d>
              <a:sp3d>
                <a:bevelT w="0" h="0"/>
              </a:sp3d>
            </a:bodyPr>
            <a:lstStyle/>
            <a:p>
              <a:pPr algn="l">
                <a:lnSpc>
                  <a:spcPct val="120000"/>
                </a:lnSpc>
                <a:defRPr/>
              </a:pPr>
              <a:r>
                <a:rPr lang="zh-CN" altLang="en-US" sz="1100" dirty="0">
                  <a:solidFill>
                    <a:schemeClr val="bg1">
                      <a:lumMod val="50000"/>
                    </a:schemeClr>
                  </a:solidFill>
                  <a:latin typeface="微软雅黑" panose="020B0503020204020204" pitchFamily="34" charset="-122"/>
                  <a:ea typeface="微软雅黑" panose="020B0503020204020204" pitchFamily="34" charset="-122"/>
                </a:rPr>
                <a:t>此部分内容作为文字排版占位显示（建议使用主题字体）</a:t>
              </a:r>
              <a:br>
                <a:rPr lang="zh-CN" altLang="en-US" sz="1100" dirty="0">
                  <a:solidFill>
                    <a:schemeClr val="bg1">
                      <a:lumMod val="50000"/>
                    </a:schemeClr>
                  </a:solidFill>
                  <a:latin typeface="微软雅黑" panose="020B0503020204020204" pitchFamily="34" charset="-122"/>
                  <a:ea typeface="微软雅黑" panose="020B0503020204020204" pitchFamily="34" charset="-122"/>
                </a:rPr>
              </a:br>
              <a:r>
                <a:rPr lang="zh-CN" altLang="en-US" sz="1100" dirty="0">
                  <a:solidFill>
                    <a:schemeClr val="bg1">
                      <a:lumMod val="50000"/>
                    </a:schemeClr>
                  </a:solidFill>
                  <a:latin typeface="微软雅黑" panose="020B0503020204020204" pitchFamily="34" charset="-122"/>
                  <a:ea typeface="微软雅黑" panose="020B0503020204020204" pitchFamily="34" charset="-122"/>
                </a:rPr>
                <a:t>如需更改请在（设置形状格式）菜单下（文本选项）中调整</a:t>
              </a:r>
            </a:p>
          </p:txBody>
        </p:sp>
      </p:grpSp>
      <p:grpSp>
        <p:nvGrpSpPr>
          <p:cNvPr id="3" name="组合 5"/>
          <p:cNvGrpSpPr/>
          <p:nvPr/>
        </p:nvGrpSpPr>
        <p:grpSpPr>
          <a:xfrm>
            <a:off x="1590239" y="2751745"/>
            <a:ext cx="1959751" cy="493675"/>
            <a:chOff x="1487488" y="2204864"/>
            <a:chExt cx="2613001" cy="658233"/>
          </a:xfrm>
        </p:grpSpPr>
        <p:sp>
          <p:nvSpPr>
            <p:cNvPr id="21" name="圆角矩形 15"/>
            <p:cNvSpPr/>
            <p:nvPr/>
          </p:nvSpPr>
          <p:spPr>
            <a:xfrm>
              <a:off x="1487488" y="2312730"/>
              <a:ext cx="2613001" cy="442502"/>
            </a:xfrm>
            <a:prstGeom prst="roundRect">
              <a:avLst>
                <a:gd name="adj" fmla="val 21525"/>
              </a:avLst>
            </a:prstGeom>
            <a:solidFill>
              <a:schemeClr val="accent4">
                <a:lumMod val="100000"/>
              </a:schemeClr>
            </a:solidFill>
            <a:ln w="12700" cap="flat">
              <a:noFill/>
              <a:miter lim="400000"/>
            </a:ln>
            <a:effectLst/>
          </p:spPr>
          <p:txBody>
            <a:bodyPr anchor="ctr"/>
            <a:lstStyle/>
            <a:p>
              <a:pPr algn="ctr"/>
              <a:endParaRPr/>
            </a:p>
          </p:txBody>
        </p:sp>
        <p:sp>
          <p:nvSpPr>
            <p:cNvPr id="22" name="任意多边形 19"/>
            <p:cNvSpPr/>
            <p:nvPr/>
          </p:nvSpPr>
          <p:spPr>
            <a:xfrm>
              <a:off x="1769354" y="2204864"/>
              <a:ext cx="658232" cy="658233"/>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FFFF"/>
            </a:solidFill>
            <a:ln w="12700" cap="flat">
              <a:noFill/>
              <a:miter lim="400000"/>
            </a:ln>
            <a:effectLst/>
          </p:spPr>
          <p:txBody>
            <a:bodyPr anchor="ctr"/>
            <a:lstStyle/>
            <a:p>
              <a:pPr algn="ctr"/>
              <a:endParaRPr/>
            </a:p>
          </p:txBody>
        </p:sp>
        <p:sp>
          <p:nvSpPr>
            <p:cNvPr id="23" name="矩形 22"/>
            <p:cNvSpPr/>
            <p:nvPr/>
          </p:nvSpPr>
          <p:spPr>
            <a:xfrm>
              <a:off x="2474831" y="2404750"/>
              <a:ext cx="1499260" cy="234875"/>
            </a:xfrm>
            <a:prstGeom prst="rect">
              <a:avLst/>
            </a:prstGeom>
            <a:noFill/>
            <a:ln w="12700" cap="flat">
              <a:noFill/>
              <a:miter lim="400000"/>
            </a:ln>
            <a:effectLst/>
          </p:spPr>
          <p:txBody>
            <a:bodyPr wrap="none" lIns="0" tIns="0" rIns="0" bIns="0" anchor="ctr">
              <a:normAutofit lnSpcReduction="10000"/>
            </a:bodyPr>
            <a:lstStyle/>
            <a:p>
              <a:pPr lvl="0">
                <a:defRPr sz="1800">
                  <a:solidFill>
                    <a:srgbClr val="000000"/>
                  </a:solidFill>
                </a:defRPr>
              </a:pPr>
              <a:r>
                <a:rPr lang="zh-CN" altLang="en-US" sz="1200">
                  <a:solidFill>
                    <a:schemeClr val="bg1"/>
                  </a:solidFill>
                </a:rPr>
                <a:t>标题文本预设</a:t>
              </a:r>
            </a:p>
          </p:txBody>
        </p:sp>
        <p:grpSp>
          <p:nvGrpSpPr>
            <p:cNvPr id="5" name="组合 23"/>
            <p:cNvGrpSpPr/>
            <p:nvPr/>
          </p:nvGrpSpPr>
          <p:grpSpPr>
            <a:xfrm>
              <a:off x="1877220" y="2312730"/>
              <a:ext cx="442502" cy="442502"/>
              <a:chOff x="0" y="0"/>
              <a:chExt cx="885002" cy="885002"/>
            </a:xfrm>
          </p:grpSpPr>
          <p:sp>
            <p:nvSpPr>
              <p:cNvPr id="25" name="任意多边形 23"/>
              <p:cNvSpPr/>
              <p:nvPr/>
            </p:nvSpPr>
            <p:spPr>
              <a:xfrm>
                <a:off x="0" y="0"/>
                <a:ext cx="885002" cy="88500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63500" cap="flat">
                <a:solidFill>
                  <a:schemeClr val="accent4"/>
                </a:solidFill>
                <a:prstDash val="solid"/>
                <a:miter lim="400000"/>
              </a:ln>
              <a:effectLst/>
            </p:spPr>
            <p:txBody>
              <a:bodyPr anchor="ctr"/>
              <a:lstStyle/>
              <a:p>
                <a:pPr algn="ctr"/>
                <a:endParaRPr/>
              </a:p>
            </p:txBody>
          </p:sp>
          <p:sp>
            <p:nvSpPr>
              <p:cNvPr id="26" name="任意多边形 24"/>
              <p:cNvSpPr/>
              <p:nvPr/>
            </p:nvSpPr>
            <p:spPr>
              <a:xfrm>
                <a:off x="204600" y="195529"/>
                <a:ext cx="475801" cy="401439"/>
              </a:xfrm>
              <a:custGeom>
                <a:avLst/>
                <a:gdLst/>
                <a:ahLst/>
                <a:cxnLst>
                  <a:cxn ang="0">
                    <a:pos x="wd2" y="hd2"/>
                  </a:cxn>
                  <a:cxn ang="5400000">
                    <a:pos x="wd2" y="hd2"/>
                  </a:cxn>
                  <a:cxn ang="10800000">
                    <a:pos x="wd2" y="hd2"/>
                  </a:cxn>
                  <a:cxn ang="16200000">
                    <a:pos x="wd2" y="hd2"/>
                  </a:cxn>
                </a:cxnLst>
                <a:rect l="0" t="0" r="r" b="b"/>
                <a:pathLst>
                  <a:path w="21600" h="21600" extrusionOk="0">
                    <a:moveTo>
                      <a:pt x="7427" y="0"/>
                    </a:moveTo>
                    <a:cubicBezTo>
                      <a:pt x="6595" y="0"/>
                      <a:pt x="5854" y="590"/>
                      <a:pt x="5543" y="1508"/>
                    </a:cubicBezTo>
                    <a:lnTo>
                      <a:pt x="4621" y="4258"/>
                    </a:lnTo>
                    <a:lnTo>
                      <a:pt x="1689" y="4833"/>
                    </a:lnTo>
                    <a:cubicBezTo>
                      <a:pt x="708" y="5026"/>
                      <a:pt x="0" y="6024"/>
                      <a:pt x="0" y="7204"/>
                    </a:cubicBezTo>
                    <a:lnTo>
                      <a:pt x="0" y="19206"/>
                    </a:lnTo>
                    <a:cubicBezTo>
                      <a:pt x="0" y="20530"/>
                      <a:pt x="912" y="21600"/>
                      <a:pt x="2029" y="21600"/>
                    </a:cubicBezTo>
                    <a:lnTo>
                      <a:pt x="19571" y="21600"/>
                    </a:lnTo>
                    <a:cubicBezTo>
                      <a:pt x="20687" y="21600"/>
                      <a:pt x="21600" y="20530"/>
                      <a:pt x="21600" y="19206"/>
                    </a:cubicBezTo>
                    <a:lnTo>
                      <a:pt x="21600" y="7204"/>
                    </a:lnTo>
                    <a:cubicBezTo>
                      <a:pt x="21600" y="6024"/>
                      <a:pt x="20892" y="5026"/>
                      <a:pt x="19911" y="4833"/>
                    </a:cubicBezTo>
                    <a:lnTo>
                      <a:pt x="16979" y="4258"/>
                    </a:lnTo>
                    <a:lnTo>
                      <a:pt x="16057" y="1508"/>
                    </a:lnTo>
                    <a:cubicBezTo>
                      <a:pt x="15747" y="591"/>
                      <a:pt x="15005" y="0"/>
                      <a:pt x="14173" y="0"/>
                    </a:cubicBezTo>
                    <a:lnTo>
                      <a:pt x="7427" y="0"/>
                    </a:lnTo>
                    <a:close/>
                    <a:moveTo>
                      <a:pt x="7320" y="1841"/>
                    </a:moveTo>
                    <a:lnTo>
                      <a:pt x="14067" y="1841"/>
                    </a:lnTo>
                    <a:cubicBezTo>
                      <a:pt x="14342" y="1841"/>
                      <a:pt x="14595" y="2044"/>
                      <a:pt x="14698" y="2348"/>
                    </a:cubicBezTo>
                    <a:lnTo>
                      <a:pt x="15901" y="5926"/>
                    </a:lnTo>
                    <a:lnTo>
                      <a:pt x="19581" y="6651"/>
                    </a:lnTo>
                    <a:cubicBezTo>
                      <a:pt x="19906" y="6715"/>
                      <a:pt x="20144" y="7054"/>
                      <a:pt x="20144" y="7445"/>
                    </a:cubicBezTo>
                    <a:cubicBezTo>
                      <a:pt x="20144" y="7445"/>
                      <a:pt x="20144" y="19448"/>
                      <a:pt x="20144" y="19448"/>
                    </a:cubicBezTo>
                    <a:cubicBezTo>
                      <a:pt x="20144" y="19890"/>
                      <a:pt x="19837" y="20242"/>
                      <a:pt x="19464" y="20242"/>
                    </a:cubicBezTo>
                    <a:lnTo>
                      <a:pt x="1922" y="20242"/>
                    </a:lnTo>
                    <a:cubicBezTo>
                      <a:pt x="1549" y="20242"/>
                      <a:pt x="1243" y="19890"/>
                      <a:pt x="1243" y="19448"/>
                    </a:cubicBezTo>
                    <a:lnTo>
                      <a:pt x="1243" y="7445"/>
                    </a:lnTo>
                    <a:cubicBezTo>
                      <a:pt x="1243" y="7054"/>
                      <a:pt x="1480" y="6715"/>
                      <a:pt x="1806" y="6651"/>
                    </a:cubicBezTo>
                    <a:lnTo>
                      <a:pt x="5485" y="5926"/>
                    </a:lnTo>
                    <a:lnTo>
                      <a:pt x="6689" y="2348"/>
                    </a:lnTo>
                    <a:cubicBezTo>
                      <a:pt x="6792" y="2044"/>
                      <a:pt x="7043" y="1841"/>
                      <a:pt x="7320" y="1841"/>
                    </a:cubicBezTo>
                    <a:close/>
                    <a:moveTo>
                      <a:pt x="10679" y="5892"/>
                    </a:moveTo>
                    <a:cubicBezTo>
                      <a:pt x="7695" y="5892"/>
                      <a:pt x="5281" y="8755"/>
                      <a:pt x="5281" y="12290"/>
                    </a:cubicBezTo>
                    <a:cubicBezTo>
                      <a:pt x="5281" y="15826"/>
                      <a:pt x="7695" y="18689"/>
                      <a:pt x="10679" y="18689"/>
                    </a:cubicBezTo>
                    <a:cubicBezTo>
                      <a:pt x="13661" y="18689"/>
                      <a:pt x="16076" y="15826"/>
                      <a:pt x="16076" y="12290"/>
                    </a:cubicBezTo>
                    <a:cubicBezTo>
                      <a:pt x="16076" y="8755"/>
                      <a:pt x="13661" y="5892"/>
                      <a:pt x="10679" y="5892"/>
                    </a:cubicBezTo>
                    <a:close/>
                    <a:moveTo>
                      <a:pt x="10261" y="7376"/>
                    </a:moveTo>
                    <a:cubicBezTo>
                      <a:pt x="11295" y="7282"/>
                      <a:pt x="12363" y="7653"/>
                      <a:pt x="13212" y="8516"/>
                    </a:cubicBezTo>
                    <a:cubicBezTo>
                      <a:pt x="14911" y="10240"/>
                      <a:pt x="15105" y="13280"/>
                      <a:pt x="13649" y="15294"/>
                    </a:cubicBezTo>
                    <a:cubicBezTo>
                      <a:pt x="12194" y="17308"/>
                      <a:pt x="9639" y="17537"/>
                      <a:pt x="7941" y="15812"/>
                    </a:cubicBezTo>
                    <a:cubicBezTo>
                      <a:pt x="6242" y="14086"/>
                      <a:pt x="6039" y="11058"/>
                      <a:pt x="7494" y="9045"/>
                    </a:cubicBezTo>
                    <a:cubicBezTo>
                      <a:pt x="8222" y="8038"/>
                      <a:pt x="9228" y="7470"/>
                      <a:pt x="10261" y="7376"/>
                    </a:cubicBezTo>
                    <a:close/>
                    <a:moveTo>
                      <a:pt x="10776" y="8838"/>
                    </a:moveTo>
                    <a:cubicBezTo>
                      <a:pt x="9285" y="8838"/>
                      <a:pt x="8077" y="10270"/>
                      <a:pt x="8077" y="12037"/>
                    </a:cubicBezTo>
                    <a:cubicBezTo>
                      <a:pt x="8077" y="12258"/>
                      <a:pt x="8229" y="12440"/>
                      <a:pt x="8417" y="12440"/>
                    </a:cubicBezTo>
                    <a:cubicBezTo>
                      <a:pt x="8603" y="12440"/>
                      <a:pt x="8756" y="12258"/>
                      <a:pt x="8756" y="12037"/>
                    </a:cubicBezTo>
                    <a:cubicBezTo>
                      <a:pt x="8756" y="10711"/>
                      <a:pt x="9657" y="9643"/>
                      <a:pt x="10776" y="9643"/>
                    </a:cubicBezTo>
                    <a:cubicBezTo>
                      <a:pt x="10962" y="9643"/>
                      <a:pt x="11116" y="9461"/>
                      <a:pt x="11116" y="9241"/>
                    </a:cubicBezTo>
                    <a:cubicBezTo>
                      <a:pt x="11116" y="9020"/>
                      <a:pt x="10962" y="8838"/>
                      <a:pt x="10776" y="8838"/>
                    </a:cubicBezTo>
                    <a:close/>
                  </a:path>
                </a:pathLst>
              </a:custGeom>
              <a:solidFill>
                <a:schemeClr val="accent4"/>
              </a:solidFill>
              <a:ln w="12700" cap="flat">
                <a:noFill/>
                <a:miter lim="400000"/>
              </a:ln>
              <a:effectLst/>
            </p:spPr>
            <p:txBody>
              <a:bodyPr anchor="ctr"/>
              <a:lstStyle/>
              <a:p>
                <a:pPr algn="ctr"/>
                <a:endParaRPr/>
              </a:p>
            </p:txBody>
          </p:sp>
        </p:grpSp>
      </p:grpSp>
      <p:grpSp>
        <p:nvGrpSpPr>
          <p:cNvPr id="6" name="组合 6"/>
          <p:cNvGrpSpPr/>
          <p:nvPr/>
        </p:nvGrpSpPr>
        <p:grpSpPr>
          <a:xfrm>
            <a:off x="1590239" y="3324265"/>
            <a:ext cx="1959751" cy="493675"/>
            <a:chOff x="1487488" y="2807457"/>
            <a:chExt cx="2613001" cy="658233"/>
          </a:xfrm>
        </p:grpSpPr>
        <p:sp>
          <p:nvSpPr>
            <p:cNvPr id="15" name="圆角矩形 26"/>
            <p:cNvSpPr/>
            <p:nvPr/>
          </p:nvSpPr>
          <p:spPr>
            <a:xfrm>
              <a:off x="1487488" y="2915323"/>
              <a:ext cx="2613001" cy="442502"/>
            </a:xfrm>
            <a:prstGeom prst="roundRect">
              <a:avLst>
                <a:gd name="adj" fmla="val 21525"/>
              </a:avLst>
            </a:prstGeom>
            <a:solidFill>
              <a:schemeClr val="accent1"/>
            </a:solidFill>
            <a:ln w="12700" cap="flat">
              <a:noFill/>
              <a:miter lim="400000"/>
            </a:ln>
            <a:effectLst/>
          </p:spPr>
          <p:txBody>
            <a:bodyPr anchor="ctr"/>
            <a:lstStyle/>
            <a:p>
              <a:pPr algn="ctr"/>
              <a:endParaRPr/>
            </a:p>
          </p:txBody>
        </p:sp>
        <p:sp>
          <p:nvSpPr>
            <p:cNvPr id="16" name="任意多边形 27"/>
            <p:cNvSpPr/>
            <p:nvPr/>
          </p:nvSpPr>
          <p:spPr>
            <a:xfrm>
              <a:off x="1769354" y="2807457"/>
              <a:ext cx="658232" cy="658233"/>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FFFF"/>
            </a:solidFill>
            <a:ln w="12700" cap="flat">
              <a:noFill/>
              <a:miter lim="400000"/>
            </a:ln>
            <a:effectLst/>
          </p:spPr>
          <p:txBody>
            <a:bodyPr anchor="ctr"/>
            <a:lstStyle/>
            <a:p>
              <a:pPr algn="ctr"/>
              <a:endParaRPr/>
            </a:p>
          </p:txBody>
        </p:sp>
        <p:sp>
          <p:nvSpPr>
            <p:cNvPr id="17" name="矩形 16"/>
            <p:cNvSpPr/>
            <p:nvPr/>
          </p:nvSpPr>
          <p:spPr>
            <a:xfrm>
              <a:off x="2474831" y="3007343"/>
              <a:ext cx="1499260" cy="234875"/>
            </a:xfrm>
            <a:prstGeom prst="rect">
              <a:avLst/>
            </a:prstGeom>
            <a:noFill/>
            <a:ln w="12700" cap="flat">
              <a:noFill/>
              <a:miter lim="400000"/>
            </a:ln>
            <a:effectLst/>
          </p:spPr>
          <p:txBody>
            <a:bodyPr wrap="none" lIns="0" tIns="0" rIns="0" bIns="0" anchor="ctr">
              <a:normAutofit lnSpcReduction="10000"/>
            </a:bodyPr>
            <a:lstStyle/>
            <a:p>
              <a:pPr lvl="0">
                <a:defRPr sz="1800">
                  <a:solidFill>
                    <a:srgbClr val="000000"/>
                  </a:solidFill>
                </a:defRPr>
              </a:pPr>
              <a:r>
                <a:rPr lang="zh-CN" altLang="en-US" sz="1200">
                  <a:solidFill>
                    <a:schemeClr val="bg1"/>
                  </a:solidFill>
                </a:rPr>
                <a:t>标题文本预设</a:t>
              </a:r>
            </a:p>
          </p:txBody>
        </p:sp>
        <p:grpSp>
          <p:nvGrpSpPr>
            <p:cNvPr id="7" name="组合 17"/>
            <p:cNvGrpSpPr/>
            <p:nvPr/>
          </p:nvGrpSpPr>
          <p:grpSpPr>
            <a:xfrm>
              <a:off x="1877220" y="2915323"/>
              <a:ext cx="442502" cy="442502"/>
              <a:chOff x="0" y="0"/>
              <a:chExt cx="885002" cy="885002"/>
            </a:xfrm>
          </p:grpSpPr>
          <p:sp>
            <p:nvSpPr>
              <p:cNvPr id="19" name="任意多边形 30"/>
              <p:cNvSpPr/>
              <p:nvPr/>
            </p:nvSpPr>
            <p:spPr>
              <a:xfrm>
                <a:off x="0" y="0"/>
                <a:ext cx="885002" cy="88500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63500" cap="flat">
                <a:solidFill>
                  <a:schemeClr val="accent1"/>
                </a:solidFill>
                <a:prstDash val="solid"/>
                <a:miter lim="400000"/>
              </a:ln>
              <a:effectLst/>
            </p:spPr>
            <p:txBody>
              <a:bodyPr anchor="ctr"/>
              <a:lstStyle/>
              <a:p>
                <a:pPr algn="ctr"/>
                <a:endParaRPr/>
              </a:p>
            </p:txBody>
          </p:sp>
          <p:sp>
            <p:nvSpPr>
              <p:cNvPr id="20" name="任意多边形 31"/>
              <p:cNvSpPr/>
              <p:nvPr/>
            </p:nvSpPr>
            <p:spPr>
              <a:xfrm>
                <a:off x="205258" y="215586"/>
                <a:ext cx="449085" cy="449089"/>
              </a:xfrm>
              <a:custGeom>
                <a:avLst/>
                <a:gdLst/>
                <a:ahLst/>
                <a:cxnLst>
                  <a:cxn ang="0">
                    <a:pos x="wd2" y="hd2"/>
                  </a:cxn>
                  <a:cxn ang="5400000">
                    <a:pos x="wd2" y="hd2"/>
                  </a:cxn>
                  <a:cxn ang="10800000">
                    <a:pos x="wd2" y="hd2"/>
                  </a:cxn>
                  <a:cxn ang="16200000">
                    <a:pos x="wd2" y="hd2"/>
                  </a:cxn>
                </a:cxnLst>
                <a:rect l="0" t="0" r="r" b="b"/>
                <a:pathLst>
                  <a:path w="21600" h="21600" extrusionOk="0">
                    <a:moveTo>
                      <a:pt x="4727" y="0"/>
                    </a:moveTo>
                    <a:cubicBezTo>
                      <a:pt x="3608" y="0"/>
                      <a:pt x="2704" y="903"/>
                      <a:pt x="2704" y="2023"/>
                    </a:cubicBezTo>
                    <a:lnTo>
                      <a:pt x="2704" y="3375"/>
                    </a:lnTo>
                    <a:lnTo>
                      <a:pt x="2023" y="3375"/>
                    </a:lnTo>
                    <a:cubicBezTo>
                      <a:pt x="904" y="3375"/>
                      <a:pt x="0" y="4278"/>
                      <a:pt x="0" y="5397"/>
                    </a:cubicBezTo>
                    <a:lnTo>
                      <a:pt x="0" y="18896"/>
                    </a:lnTo>
                    <a:cubicBezTo>
                      <a:pt x="0" y="20387"/>
                      <a:pt x="1213" y="21600"/>
                      <a:pt x="2704" y="21600"/>
                    </a:cubicBezTo>
                    <a:lnTo>
                      <a:pt x="18896" y="21600"/>
                    </a:lnTo>
                    <a:cubicBezTo>
                      <a:pt x="20387" y="21600"/>
                      <a:pt x="21600" y="20387"/>
                      <a:pt x="21600" y="18896"/>
                    </a:cubicBezTo>
                    <a:lnTo>
                      <a:pt x="21600" y="2023"/>
                    </a:lnTo>
                    <a:cubicBezTo>
                      <a:pt x="21600" y="903"/>
                      <a:pt x="20696" y="0"/>
                      <a:pt x="19577" y="0"/>
                    </a:cubicBezTo>
                    <a:lnTo>
                      <a:pt x="4727" y="0"/>
                    </a:lnTo>
                    <a:close/>
                    <a:moveTo>
                      <a:pt x="4696" y="1321"/>
                    </a:moveTo>
                    <a:lnTo>
                      <a:pt x="19546" y="1321"/>
                    </a:lnTo>
                    <a:cubicBezTo>
                      <a:pt x="19919" y="1321"/>
                      <a:pt x="20217" y="1619"/>
                      <a:pt x="20217" y="1992"/>
                    </a:cubicBezTo>
                    <a:cubicBezTo>
                      <a:pt x="20217" y="1992"/>
                      <a:pt x="20217" y="18865"/>
                      <a:pt x="20217" y="18865"/>
                    </a:cubicBezTo>
                    <a:cubicBezTo>
                      <a:pt x="20217" y="19608"/>
                      <a:pt x="19610" y="20217"/>
                      <a:pt x="18865" y="20217"/>
                    </a:cubicBezTo>
                    <a:lnTo>
                      <a:pt x="2673" y="20217"/>
                    </a:lnTo>
                    <a:cubicBezTo>
                      <a:pt x="1928" y="20217"/>
                      <a:pt x="1321" y="19608"/>
                      <a:pt x="1321" y="18865"/>
                    </a:cubicBezTo>
                    <a:lnTo>
                      <a:pt x="1321" y="5366"/>
                    </a:lnTo>
                    <a:cubicBezTo>
                      <a:pt x="1321" y="4994"/>
                      <a:pt x="1620" y="4696"/>
                      <a:pt x="1992" y="4696"/>
                    </a:cubicBezTo>
                    <a:lnTo>
                      <a:pt x="2673" y="4696"/>
                    </a:lnTo>
                    <a:lnTo>
                      <a:pt x="2673" y="18194"/>
                    </a:lnTo>
                    <a:cubicBezTo>
                      <a:pt x="2673" y="18567"/>
                      <a:pt x="2971" y="18865"/>
                      <a:pt x="3344" y="18865"/>
                    </a:cubicBezTo>
                    <a:cubicBezTo>
                      <a:pt x="3717" y="18865"/>
                      <a:pt x="4025" y="18567"/>
                      <a:pt x="4025" y="18194"/>
                    </a:cubicBezTo>
                    <a:lnTo>
                      <a:pt x="4025" y="1992"/>
                    </a:lnTo>
                    <a:cubicBezTo>
                      <a:pt x="4025" y="1619"/>
                      <a:pt x="4323" y="1321"/>
                      <a:pt x="4696" y="1321"/>
                    </a:cubicBezTo>
                    <a:close/>
                    <a:moveTo>
                      <a:pt x="5955" y="2642"/>
                    </a:moveTo>
                    <a:cubicBezTo>
                      <a:pt x="5582" y="2642"/>
                      <a:pt x="5284" y="2940"/>
                      <a:pt x="5284" y="3313"/>
                    </a:cubicBezTo>
                    <a:lnTo>
                      <a:pt x="5284" y="8039"/>
                    </a:lnTo>
                    <a:cubicBezTo>
                      <a:pt x="5284" y="8412"/>
                      <a:pt x="5582" y="8710"/>
                      <a:pt x="5955" y="8710"/>
                    </a:cubicBezTo>
                    <a:lnTo>
                      <a:pt x="10681" y="8710"/>
                    </a:lnTo>
                    <a:cubicBezTo>
                      <a:pt x="11054" y="8710"/>
                      <a:pt x="11362" y="8412"/>
                      <a:pt x="11362" y="8039"/>
                    </a:cubicBezTo>
                    <a:lnTo>
                      <a:pt x="11362" y="3313"/>
                    </a:lnTo>
                    <a:cubicBezTo>
                      <a:pt x="11362" y="2940"/>
                      <a:pt x="11054" y="2642"/>
                      <a:pt x="10681" y="2642"/>
                    </a:cubicBezTo>
                    <a:lnTo>
                      <a:pt x="5955" y="2642"/>
                    </a:lnTo>
                    <a:close/>
                    <a:moveTo>
                      <a:pt x="6605" y="3963"/>
                    </a:moveTo>
                    <a:lnTo>
                      <a:pt x="9980" y="3963"/>
                    </a:lnTo>
                    <a:lnTo>
                      <a:pt x="9980" y="7338"/>
                    </a:lnTo>
                    <a:lnTo>
                      <a:pt x="6605" y="7338"/>
                    </a:lnTo>
                    <a:cubicBezTo>
                      <a:pt x="6605" y="7338"/>
                      <a:pt x="6605" y="3963"/>
                      <a:pt x="6605" y="3963"/>
                    </a:cubicBezTo>
                    <a:close/>
                    <a:moveTo>
                      <a:pt x="13045" y="3963"/>
                    </a:moveTo>
                    <a:cubicBezTo>
                      <a:pt x="12858" y="3963"/>
                      <a:pt x="12704" y="4117"/>
                      <a:pt x="12704" y="4303"/>
                    </a:cubicBezTo>
                    <a:cubicBezTo>
                      <a:pt x="12704" y="4490"/>
                      <a:pt x="12858" y="4634"/>
                      <a:pt x="13045" y="4634"/>
                    </a:cubicBezTo>
                    <a:lnTo>
                      <a:pt x="18442" y="4634"/>
                    </a:lnTo>
                    <a:cubicBezTo>
                      <a:pt x="18629" y="4634"/>
                      <a:pt x="18783" y="4490"/>
                      <a:pt x="18783" y="4303"/>
                    </a:cubicBezTo>
                    <a:cubicBezTo>
                      <a:pt x="18783" y="4117"/>
                      <a:pt x="18629" y="3963"/>
                      <a:pt x="18442" y="3963"/>
                    </a:cubicBezTo>
                    <a:lnTo>
                      <a:pt x="13045" y="3963"/>
                    </a:lnTo>
                    <a:close/>
                    <a:moveTo>
                      <a:pt x="13045" y="5986"/>
                    </a:moveTo>
                    <a:cubicBezTo>
                      <a:pt x="12858" y="5986"/>
                      <a:pt x="12704" y="6140"/>
                      <a:pt x="12704" y="6326"/>
                    </a:cubicBezTo>
                    <a:cubicBezTo>
                      <a:pt x="12704" y="6512"/>
                      <a:pt x="12858" y="6667"/>
                      <a:pt x="13045" y="6667"/>
                    </a:cubicBezTo>
                    <a:lnTo>
                      <a:pt x="18442" y="6667"/>
                    </a:lnTo>
                    <a:cubicBezTo>
                      <a:pt x="18629" y="6667"/>
                      <a:pt x="18783" y="6512"/>
                      <a:pt x="18783" y="6326"/>
                    </a:cubicBezTo>
                    <a:cubicBezTo>
                      <a:pt x="18783" y="6140"/>
                      <a:pt x="18629" y="5986"/>
                      <a:pt x="18442" y="5986"/>
                    </a:cubicBezTo>
                    <a:lnTo>
                      <a:pt x="13045" y="5986"/>
                    </a:lnTo>
                    <a:close/>
                    <a:moveTo>
                      <a:pt x="13045" y="8008"/>
                    </a:moveTo>
                    <a:cubicBezTo>
                      <a:pt x="12858" y="8008"/>
                      <a:pt x="12704" y="8163"/>
                      <a:pt x="12704" y="8349"/>
                    </a:cubicBezTo>
                    <a:cubicBezTo>
                      <a:pt x="12704" y="8535"/>
                      <a:pt x="12858" y="8690"/>
                      <a:pt x="13045" y="8690"/>
                    </a:cubicBezTo>
                    <a:lnTo>
                      <a:pt x="18442" y="8690"/>
                    </a:lnTo>
                    <a:cubicBezTo>
                      <a:pt x="18629" y="8690"/>
                      <a:pt x="18783" y="8535"/>
                      <a:pt x="18783" y="8349"/>
                    </a:cubicBezTo>
                    <a:cubicBezTo>
                      <a:pt x="18783" y="8163"/>
                      <a:pt x="18629" y="8008"/>
                      <a:pt x="18442" y="8008"/>
                    </a:cubicBezTo>
                    <a:lnTo>
                      <a:pt x="13045" y="8008"/>
                    </a:lnTo>
                    <a:close/>
                    <a:moveTo>
                      <a:pt x="5624" y="10041"/>
                    </a:moveTo>
                    <a:cubicBezTo>
                      <a:pt x="5439" y="10041"/>
                      <a:pt x="5284" y="10186"/>
                      <a:pt x="5284" y="10372"/>
                    </a:cubicBezTo>
                    <a:cubicBezTo>
                      <a:pt x="5284" y="10558"/>
                      <a:pt x="5439" y="10712"/>
                      <a:pt x="5624" y="10712"/>
                    </a:cubicBezTo>
                    <a:lnTo>
                      <a:pt x="18442" y="10712"/>
                    </a:lnTo>
                    <a:cubicBezTo>
                      <a:pt x="18628" y="10712"/>
                      <a:pt x="18783" y="10558"/>
                      <a:pt x="18783" y="10372"/>
                    </a:cubicBezTo>
                    <a:cubicBezTo>
                      <a:pt x="18783" y="10186"/>
                      <a:pt x="18628" y="10041"/>
                      <a:pt x="18442" y="10041"/>
                    </a:cubicBezTo>
                    <a:lnTo>
                      <a:pt x="5624" y="10041"/>
                    </a:lnTo>
                    <a:close/>
                    <a:moveTo>
                      <a:pt x="5624" y="12064"/>
                    </a:moveTo>
                    <a:cubicBezTo>
                      <a:pt x="5439" y="12064"/>
                      <a:pt x="5284" y="12209"/>
                      <a:pt x="5284" y="12394"/>
                    </a:cubicBezTo>
                    <a:cubicBezTo>
                      <a:pt x="5284" y="12582"/>
                      <a:pt x="5439" y="12735"/>
                      <a:pt x="5624" y="12735"/>
                    </a:cubicBezTo>
                    <a:lnTo>
                      <a:pt x="18442" y="12735"/>
                    </a:lnTo>
                    <a:cubicBezTo>
                      <a:pt x="18628" y="12735"/>
                      <a:pt x="18783" y="12582"/>
                      <a:pt x="18783" y="12394"/>
                    </a:cubicBezTo>
                    <a:cubicBezTo>
                      <a:pt x="18783" y="12209"/>
                      <a:pt x="18628" y="12064"/>
                      <a:pt x="18442" y="12064"/>
                    </a:cubicBezTo>
                    <a:lnTo>
                      <a:pt x="5624" y="12064"/>
                    </a:lnTo>
                    <a:close/>
                    <a:moveTo>
                      <a:pt x="5624" y="14087"/>
                    </a:moveTo>
                    <a:cubicBezTo>
                      <a:pt x="5439" y="14087"/>
                      <a:pt x="5284" y="14241"/>
                      <a:pt x="5284" y="14428"/>
                    </a:cubicBezTo>
                    <a:cubicBezTo>
                      <a:pt x="5284" y="14615"/>
                      <a:pt x="5439" y="14758"/>
                      <a:pt x="5624" y="14758"/>
                    </a:cubicBezTo>
                    <a:lnTo>
                      <a:pt x="11022" y="14758"/>
                    </a:lnTo>
                    <a:cubicBezTo>
                      <a:pt x="11208" y="14758"/>
                      <a:pt x="11362" y="14615"/>
                      <a:pt x="11362" y="14428"/>
                    </a:cubicBezTo>
                    <a:cubicBezTo>
                      <a:pt x="11362" y="14241"/>
                      <a:pt x="11208" y="14087"/>
                      <a:pt x="11022" y="14087"/>
                    </a:cubicBezTo>
                    <a:lnTo>
                      <a:pt x="5624" y="14087"/>
                    </a:lnTo>
                    <a:close/>
                    <a:moveTo>
                      <a:pt x="13045" y="14087"/>
                    </a:moveTo>
                    <a:cubicBezTo>
                      <a:pt x="12859" y="14087"/>
                      <a:pt x="12704" y="14241"/>
                      <a:pt x="12704" y="14428"/>
                    </a:cubicBezTo>
                    <a:cubicBezTo>
                      <a:pt x="12704" y="14615"/>
                      <a:pt x="12859" y="14758"/>
                      <a:pt x="13045" y="14758"/>
                    </a:cubicBezTo>
                    <a:lnTo>
                      <a:pt x="18442" y="14758"/>
                    </a:lnTo>
                    <a:cubicBezTo>
                      <a:pt x="18628" y="14758"/>
                      <a:pt x="18783" y="14615"/>
                      <a:pt x="18783" y="14428"/>
                    </a:cubicBezTo>
                    <a:cubicBezTo>
                      <a:pt x="18783" y="14241"/>
                      <a:pt x="18628" y="14087"/>
                      <a:pt x="18442" y="14087"/>
                    </a:cubicBezTo>
                    <a:lnTo>
                      <a:pt x="13045" y="14087"/>
                    </a:lnTo>
                    <a:close/>
                    <a:moveTo>
                      <a:pt x="5624" y="16110"/>
                    </a:moveTo>
                    <a:cubicBezTo>
                      <a:pt x="5439" y="16110"/>
                      <a:pt x="5284" y="16264"/>
                      <a:pt x="5284" y="16450"/>
                    </a:cubicBezTo>
                    <a:cubicBezTo>
                      <a:pt x="5284" y="16637"/>
                      <a:pt x="5439" y="16791"/>
                      <a:pt x="5624" y="16791"/>
                    </a:cubicBezTo>
                    <a:lnTo>
                      <a:pt x="11022" y="16791"/>
                    </a:lnTo>
                    <a:cubicBezTo>
                      <a:pt x="11208" y="16791"/>
                      <a:pt x="11362" y="16637"/>
                      <a:pt x="11362" y="16450"/>
                    </a:cubicBezTo>
                    <a:cubicBezTo>
                      <a:pt x="11362" y="16264"/>
                      <a:pt x="11208" y="16110"/>
                      <a:pt x="11022" y="16110"/>
                    </a:cubicBezTo>
                    <a:lnTo>
                      <a:pt x="5624" y="16110"/>
                    </a:lnTo>
                    <a:close/>
                    <a:moveTo>
                      <a:pt x="13045" y="16110"/>
                    </a:moveTo>
                    <a:cubicBezTo>
                      <a:pt x="12859" y="16110"/>
                      <a:pt x="12704" y="16264"/>
                      <a:pt x="12704" y="16450"/>
                    </a:cubicBezTo>
                    <a:cubicBezTo>
                      <a:pt x="12704" y="16637"/>
                      <a:pt x="12859" y="16791"/>
                      <a:pt x="13045" y="16791"/>
                    </a:cubicBezTo>
                    <a:lnTo>
                      <a:pt x="18442" y="16791"/>
                    </a:lnTo>
                    <a:cubicBezTo>
                      <a:pt x="18628" y="16791"/>
                      <a:pt x="18783" y="16637"/>
                      <a:pt x="18783" y="16450"/>
                    </a:cubicBezTo>
                    <a:cubicBezTo>
                      <a:pt x="18783" y="16264"/>
                      <a:pt x="18628" y="16110"/>
                      <a:pt x="18442" y="16110"/>
                    </a:cubicBezTo>
                    <a:lnTo>
                      <a:pt x="13045" y="16110"/>
                    </a:lnTo>
                    <a:close/>
                    <a:moveTo>
                      <a:pt x="5624" y="18132"/>
                    </a:moveTo>
                    <a:cubicBezTo>
                      <a:pt x="5439" y="18132"/>
                      <a:pt x="5284" y="18287"/>
                      <a:pt x="5284" y="18473"/>
                    </a:cubicBezTo>
                    <a:cubicBezTo>
                      <a:pt x="5284" y="18660"/>
                      <a:pt x="5439" y="18814"/>
                      <a:pt x="5624" y="18814"/>
                    </a:cubicBezTo>
                    <a:lnTo>
                      <a:pt x="11022" y="18814"/>
                    </a:lnTo>
                    <a:cubicBezTo>
                      <a:pt x="11208" y="18814"/>
                      <a:pt x="11362" y="18660"/>
                      <a:pt x="11362" y="18473"/>
                    </a:cubicBezTo>
                    <a:cubicBezTo>
                      <a:pt x="11362" y="18287"/>
                      <a:pt x="11208" y="18132"/>
                      <a:pt x="11022" y="18132"/>
                    </a:cubicBezTo>
                    <a:lnTo>
                      <a:pt x="5624" y="18132"/>
                    </a:lnTo>
                    <a:close/>
                    <a:moveTo>
                      <a:pt x="13045" y="18132"/>
                    </a:moveTo>
                    <a:cubicBezTo>
                      <a:pt x="12859" y="18132"/>
                      <a:pt x="12704" y="18287"/>
                      <a:pt x="12704" y="18473"/>
                    </a:cubicBezTo>
                    <a:cubicBezTo>
                      <a:pt x="12704" y="18660"/>
                      <a:pt x="12859" y="18814"/>
                      <a:pt x="13045" y="18814"/>
                    </a:cubicBezTo>
                    <a:lnTo>
                      <a:pt x="18442" y="18814"/>
                    </a:lnTo>
                    <a:cubicBezTo>
                      <a:pt x="18628" y="18814"/>
                      <a:pt x="18783" y="18660"/>
                      <a:pt x="18783" y="18473"/>
                    </a:cubicBezTo>
                    <a:cubicBezTo>
                      <a:pt x="18783" y="18287"/>
                      <a:pt x="18628" y="18132"/>
                      <a:pt x="18442" y="18132"/>
                    </a:cubicBezTo>
                    <a:lnTo>
                      <a:pt x="13045" y="18132"/>
                    </a:lnTo>
                    <a:close/>
                  </a:path>
                </a:pathLst>
              </a:custGeom>
              <a:solidFill>
                <a:schemeClr val="accent1"/>
              </a:solidFill>
              <a:ln w="12700" cap="flat">
                <a:noFill/>
                <a:miter lim="400000"/>
              </a:ln>
              <a:effectLst/>
            </p:spPr>
            <p:txBody>
              <a:bodyPr anchor="ctr"/>
              <a:lstStyle/>
              <a:p>
                <a:pPr algn="ctr"/>
                <a:endParaRPr/>
              </a:p>
            </p:txBody>
          </p:sp>
        </p:grpSp>
      </p:grpSp>
      <p:grpSp>
        <p:nvGrpSpPr>
          <p:cNvPr id="8" name="组合 7"/>
          <p:cNvGrpSpPr/>
          <p:nvPr/>
        </p:nvGrpSpPr>
        <p:grpSpPr>
          <a:xfrm>
            <a:off x="1590239" y="3896785"/>
            <a:ext cx="1959751" cy="493675"/>
            <a:chOff x="1487488" y="3410050"/>
            <a:chExt cx="2613001" cy="658233"/>
          </a:xfrm>
        </p:grpSpPr>
        <p:sp>
          <p:nvSpPr>
            <p:cNvPr id="9" name="圆角矩形 33"/>
            <p:cNvSpPr/>
            <p:nvPr/>
          </p:nvSpPr>
          <p:spPr>
            <a:xfrm>
              <a:off x="1487488" y="3517916"/>
              <a:ext cx="2613001" cy="442502"/>
            </a:xfrm>
            <a:prstGeom prst="roundRect">
              <a:avLst>
                <a:gd name="adj" fmla="val 21525"/>
              </a:avLst>
            </a:prstGeom>
            <a:solidFill>
              <a:schemeClr val="accent2"/>
            </a:solidFill>
            <a:ln w="12700" cap="flat">
              <a:noFill/>
              <a:miter lim="400000"/>
            </a:ln>
            <a:effectLst/>
          </p:spPr>
          <p:txBody>
            <a:bodyPr anchor="ctr"/>
            <a:lstStyle/>
            <a:p>
              <a:pPr algn="ctr"/>
              <a:endParaRPr/>
            </a:p>
          </p:txBody>
        </p:sp>
        <p:sp>
          <p:nvSpPr>
            <p:cNvPr id="10" name="任意多边形 34"/>
            <p:cNvSpPr/>
            <p:nvPr/>
          </p:nvSpPr>
          <p:spPr>
            <a:xfrm>
              <a:off x="1769354" y="3410050"/>
              <a:ext cx="658232" cy="658233"/>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FFFF"/>
            </a:solidFill>
            <a:ln w="12700" cap="flat">
              <a:noFill/>
              <a:miter lim="400000"/>
            </a:ln>
            <a:effectLst/>
          </p:spPr>
          <p:txBody>
            <a:bodyPr anchor="ctr"/>
            <a:lstStyle/>
            <a:p>
              <a:pPr algn="ctr"/>
              <a:endParaRPr/>
            </a:p>
          </p:txBody>
        </p:sp>
        <p:sp>
          <p:nvSpPr>
            <p:cNvPr id="11" name="矩形 10"/>
            <p:cNvSpPr/>
            <p:nvPr/>
          </p:nvSpPr>
          <p:spPr>
            <a:xfrm>
              <a:off x="2474831" y="3603889"/>
              <a:ext cx="1499260" cy="234875"/>
            </a:xfrm>
            <a:prstGeom prst="rect">
              <a:avLst/>
            </a:prstGeom>
            <a:noFill/>
            <a:ln w="12700" cap="flat">
              <a:noFill/>
              <a:miter lim="400000"/>
            </a:ln>
            <a:effectLst/>
          </p:spPr>
          <p:txBody>
            <a:bodyPr wrap="none" lIns="0" tIns="0" rIns="0" bIns="0" anchor="ctr">
              <a:normAutofit lnSpcReduction="10000"/>
            </a:bodyPr>
            <a:lstStyle/>
            <a:p>
              <a:pPr lvl="0">
                <a:defRPr sz="1800">
                  <a:solidFill>
                    <a:srgbClr val="000000"/>
                  </a:solidFill>
                </a:defRPr>
              </a:pPr>
              <a:r>
                <a:rPr lang="zh-CN" altLang="en-US" sz="1200">
                  <a:solidFill>
                    <a:schemeClr val="bg1"/>
                  </a:solidFill>
                </a:rPr>
                <a:t>标题文本预设</a:t>
              </a:r>
            </a:p>
          </p:txBody>
        </p:sp>
        <p:grpSp>
          <p:nvGrpSpPr>
            <p:cNvPr id="12" name="组合 11"/>
            <p:cNvGrpSpPr/>
            <p:nvPr/>
          </p:nvGrpSpPr>
          <p:grpSpPr>
            <a:xfrm>
              <a:off x="1877220" y="3517915"/>
              <a:ext cx="442502" cy="442503"/>
              <a:chOff x="0" y="0"/>
              <a:chExt cx="885002" cy="885002"/>
            </a:xfrm>
          </p:grpSpPr>
          <p:sp>
            <p:nvSpPr>
              <p:cNvPr id="13" name="任意多边形 37"/>
              <p:cNvSpPr/>
              <p:nvPr/>
            </p:nvSpPr>
            <p:spPr>
              <a:xfrm>
                <a:off x="0" y="0"/>
                <a:ext cx="885002" cy="88500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63500" cap="flat">
                <a:solidFill>
                  <a:schemeClr val="accent2"/>
                </a:solidFill>
                <a:prstDash val="solid"/>
                <a:miter lim="400000"/>
              </a:ln>
              <a:effectLst/>
            </p:spPr>
            <p:txBody>
              <a:bodyPr anchor="ctr"/>
              <a:lstStyle/>
              <a:p>
                <a:pPr algn="ctr"/>
                <a:endParaRPr/>
              </a:p>
            </p:txBody>
          </p:sp>
          <p:sp>
            <p:nvSpPr>
              <p:cNvPr id="14" name="任意多边形 38"/>
              <p:cNvSpPr/>
              <p:nvPr/>
            </p:nvSpPr>
            <p:spPr>
              <a:xfrm>
                <a:off x="160666" y="222246"/>
                <a:ext cx="512869" cy="449089"/>
              </a:xfrm>
              <a:custGeom>
                <a:avLst/>
                <a:gdLst/>
                <a:ahLst/>
                <a:cxnLst>
                  <a:cxn ang="0">
                    <a:pos x="wd2" y="hd2"/>
                  </a:cxn>
                  <a:cxn ang="5400000">
                    <a:pos x="wd2" y="hd2"/>
                  </a:cxn>
                  <a:cxn ang="10800000">
                    <a:pos x="wd2" y="hd2"/>
                  </a:cxn>
                  <a:cxn ang="16200000">
                    <a:pos x="wd2" y="hd2"/>
                  </a:cxn>
                </a:cxnLst>
                <a:rect l="0" t="0" r="r" b="b"/>
                <a:pathLst>
                  <a:path w="21600" h="21600" extrusionOk="0">
                    <a:moveTo>
                      <a:pt x="10782" y="0"/>
                    </a:moveTo>
                    <a:cubicBezTo>
                      <a:pt x="10633" y="0"/>
                      <a:pt x="10476" y="23"/>
                      <a:pt x="10320" y="63"/>
                    </a:cubicBezTo>
                    <a:lnTo>
                      <a:pt x="1569" y="2361"/>
                    </a:lnTo>
                    <a:cubicBezTo>
                      <a:pt x="647" y="2604"/>
                      <a:pt x="0" y="3536"/>
                      <a:pt x="0" y="4617"/>
                    </a:cubicBezTo>
                    <a:cubicBezTo>
                      <a:pt x="0" y="5699"/>
                      <a:pt x="647" y="6620"/>
                      <a:pt x="1569" y="6863"/>
                    </a:cubicBezTo>
                    <a:lnTo>
                      <a:pt x="3369" y="7337"/>
                    </a:lnTo>
                    <a:lnTo>
                      <a:pt x="3369" y="13841"/>
                    </a:lnTo>
                    <a:cubicBezTo>
                      <a:pt x="3369" y="15882"/>
                      <a:pt x="5418" y="17689"/>
                      <a:pt x="10782" y="17689"/>
                    </a:cubicBezTo>
                    <a:cubicBezTo>
                      <a:pt x="16144" y="17689"/>
                      <a:pt x="18185" y="15882"/>
                      <a:pt x="18185" y="13841"/>
                    </a:cubicBezTo>
                    <a:lnTo>
                      <a:pt x="18185" y="7337"/>
                    </a:lnTo>
                    <a:lnTo>
                      <a:pt x="19985" y="6863"/>
                    </a:lnTo>
                    <a:cubicBezTo>
                      <a:pt x="20907" y="6620"/>
                      <a:pt x="21554" y="5699"/>
                      <a:pt x="21554" y="4617"/>
                    </a:cubicBezTo>
                    <a:cubicBezTo>
                      <a:pt x="21554" y="3536"/>
                      <a:pt x="20906" y="2604"/>
                      <a:pt x="19985" y="2361"/>
                    </a:cubicBezTo>
                    <a:lnTo>
                      <a:pt x="11225" y="53"/>
                    </a:lnTo>
                    <a:cubicBezTo>
                      <a:pt x="11078" y="15"/>
                      <a:pt x="10930" y="0"/>
                      <a:pt x="10782" y="0"/>
                    </a:cubicBezTo>
                    <a:close/>
                    <a:moveTo>
                      <a:pt x="10615" y="1687"/>
                    </a:moveTo>
                    <a:cubicBezTo>
                      <a:pt x="10666" y="1687"/>
                      <a:pt x="10713" y="1695"/>
                      <a:pt x="10763" y="1708"/>
                    </a:cubicBezTo>
                    <a:lnTo>
                      <a:pt x="19523" y="4016"/>
                    </a:lnTo>
                    <a:cubicBezTo>
                      <a:pt x="19830" y="4097"/>
                      <a:pt x="20040" y="4407"/>
                      <a:pt x="20040" y="4765"/>
                    </a:cubicBezTo>
                    <a:cubicBezTo>
                      <a:pt x="20040" y="5123"/>
                      <a:pt x="19830" y="5433"/>
                      <a:pt x="19523" y="5513"/>
                    </a:cubicBezTo>
                    <a:lnTo>
                      <a:pt x="10763" y="7822"/>
                    </a:lnTo>
                    <a:cubicBezTo>
                      <a:pt x="10713" y="7835"/>
                      <a:pt x="10666" y="7843"/>
                      <a:pt x="10615" y="7843"/>
                    </a:cubicBezTo>
                    <a:cubicBezTo>
                      <a:pt x="10564" y="7843"/>
                      <a:pt x="10508" y="7835"/>
                      <a:pt x="10458" y="7822"/>
                    </a:cubicBezTo>
                    <a:lnTo>
                      <a:pt x="1708" y="5513"/>
                    </a:lnTo>
                    <a:cubicBezTo>
                      <a:pt x="1402" y="5433"/>
                      <a:pt x="1182" y="5123"/>
                      <a:pt x="1182" y="4765"/>
                    </a:cubicBezTo>
                    <a:cubicBezTo>
                      <a:pt x="1182" y="4407"/>
                      <a:pt x="1402" y="4097"/>
                      <a:pt x="1708" y="4016"/>
                    </a:cubicBezTo>
                    <a:lnTo>
                      <a:pt x="10458" y="1708"/>
                    </a:lnTo>
                    <a:cubicBezTo>
                      <a:pt x="10508" y="1695"/>
                      <a:pt x="10564" y="1687"/>
                      <a:pt x="10615" y="1687"/>
                    </a:cubicBezTo>
                    <a:close/>
                    <a:moveTo>
                      <a:pt x="4726" y="7759"/>
                    </a:moveTo>
                    <a:lnTo>
                      <a:pt x="10338" y="9235"/>
                    </a:lnTo>
                    <a:cubicBezTo>
                      <a:pt x="10486" y="9272"/>
                      <a:pt x="10642" y="9298"/>
                      <a:pt x="10791" y="9298"/>
                    </a:cubicBezTo>
                    <a:cubicBezTo>
                      <a:pt x="10939" y="9298"/>
                      <a:pt x="11086" y="9275"/>
                      <a:pt x="11243" y="9235"/>
                    </a:cubicBezTo>
                    <a:lnTo>
                      <a:pt x="16846" y="7759"/>
                    </a:lnTo>
                    <a:cubicBezTo>
                      <a:pt x="16846" y="7759"/>
                      <a:pt x="16846" y="13915"/>
                      <a:pt x="16846" y="13915"/>
                    </a:cubicBezTo>
                    <a:cubicBezTo>
                      <a:pt x="16846" y="14765"/>
                      <a:pt x="14832" y="16213"/>
                      <a:pt x="10791" y="16213"/>
                    </a:cubicBezTo>
                    <a:cubicBezTo>
                      <a:pt x="6749" y="16213"/>
                      <a:pt x="4726" y="14765"/>
                      <a:pt x="4726" y="13915"/>
                    </a:cubicBezTo>
                    <a:lnTo>
                      <a:pt x="4726" y="7759"/>
                    </a:lnTo>
                    <a:close/>
                    <a:moveTo>
                      <a:pt x="20252" y="7759"/>
                    </a:moveTo>
                    <a:cubicBezTo>
                      <a:pt x="19881" y="7759"/>
                      <a:pt x="19578" y="8103"/>
                      <a:pt x="19578" y="8528"/>
                    </a:cubicBezTo>
                    <a:lnTo>
                      <a:pt x="19578" y="15454"/>
                    </a:lnTo>
                    <a:cubicBezTo>
                      <a:pt x="19578" y="15880"/>
                      <a:pt x="19881" y="16224"/>
                      <a:pt x="20252" y="16224"/>
                    </a:cubicBezTo>
                    <a:cubicBezTo>
                      <a:pt x="20624" y="16224"/>
                      <a:pt x="20926" y="15880"/>
                      <a:pt x="20926" y="15454"/>
                    </a:cubicBezTo>
                    <a:lnTo>
                      <a:pt x="20926" y="8528"/>
                    </a:lnTo>
                    <a:cubicBezTo>
                      <a:pt x="20926" y="8103"/>
                      <a:pt x="20624" y="7759"/>
                      <a:pt x="20252" y="7759"/>
                    </a:cubicBezTo>
                    <a:close/>
                    <a:moveTo>
                      <a:pt x="20252" y="16993"/>
                    </a:moveTo>
                    <a:cubicBezTo>
                      <a:pt x="19509" y="16993"/>
                      <a:pt x="18905" y="19222"/>
                      <a:pt x="18905" y="20071"/>
                    </a:cubicBezTo>
                    <a:cubicBezTo>
                      <a:pt x="18905" y="20920"/>
                      <a:pt x="19509" y="21600"/>
                      <a:pt x="20252" y="21600"/>
                    </a:cubicBezTo>
                    <a:cubicBezTo>
                      <a:pt x="20995" y="21600"/>
                      <a:pt x="21600" y="20920"/>
                      <a:pt x="21600" y="20071"/>
                    </a:cubicBezTo>
                    <a:cubicBezTo>
                      <a:pt x="21600" y="19222"/>
                      <a:pt x="20995" y="16993"/>
                      <a:pt x="20252" y="16993"/>
                    </a:cubicBezTo>
                    <a:close/>
                  </a:path>
                </a:pathLst>
              </a:custGeom>
              <a:solidFill>
                <a:schemeClr val="accent2"/>
              </a:solidFill>
              <a:ln w="12700" cap="flat">
                <a:noFill/>
                <a:miter lim="400000"/>
              </a:ln>
              <a:effectLst/>
            </p:spPr>
            <p:txBody>
              <a:bodyPr anchor="ctr"/>
              <a:lstStyle/>
              <a:p>
                <a:pPr algn="ctr"/>
                <a:endParaRPr/>
              </a:p>
            </p:txBody>
          </p:sp>
        </p:grpSp>
      </p:grpSp>
    </p:spTree>
  </p:cSld>
  <p:clrMapOvr>
    <a:masterClrMapping/>
  </p:clrMapOvr>
  <mc:AlternateContent xmlns:mc="http://schemas.openxmlformats.org/markup-compatibility/2006" xmlns:p14="http://schemas.microsoft.com/office/powerpoint/2010/main">
    <mc:Choice Requires="p14">
      <p:transition spd="slow" p14:dur="1250" advClick="0" advTm="0">
        <p:cut/>
      </p:transition>
    </mc:Choice>
    <mc:Fallback xmlns="">
      <p:transition spd="slow" advClick="0" advTm="0">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p:cTn id="15" dur="500" fill="hold"/>
                                        <p:tgtEl>
                                          <p:spTgt spid="2"/>
                                        </p:tgtEl>
                                        <p:attrNameLst>
                                          <p:attrName>ppt_w</p:attrName>
                                        </p:attrNameLst>
                                      </p:cBhvr>
                                      <p:tavLst>
                                        <p:tav tm="0">
                                          <p:val>
                                            <p:fltVal val="0"/>
                                          </p:val>
                                        </p:tav>
                                        <p:tav tm="100000">
                                          <p:val>
                                            <p:strVal val="#ppt_w"/>
                                          </p:val>
                                        </p:tav>
                                      </p:tavLst>
                                    </p:anim>
                                    <p:anim calcmode="lin" valueType="num">
                                      <p:cBhvr>
                                        <p:cTn id="16" dur="500" fill="hold"/>
                                        <p:tgtEl>
                                          <p:spTgt spid="2"/>
                                        </p:tgtEl>
                                        <p:attrNameLst>
                                          <p:attrName>ppt_h</p:attrName>
                                        </p:attrNameLst>
                                      </p:cBhvr>
                                      <p:tavLst>
                                        <p:tav tm="0">
                                          <p:val>
                                            <p:fltVal val="0"/>
                                          </p:val>
                                        </p:tav>
                                        <p:tav tm="100000">
                                          <p:val>
                                            <p:strVal val="#ppt_h"/>
                                          </p:val>
                                        </p:tav>
                                      </p:tavLst>
                                    </p:anim>
                                    <p:animEffect transition="in" filter="fade">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8"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 calcmode="lin" valueType="num">
                                      <p:cBhvr additive="base">
                                        <p:cTn id="22" dur="500" fill="hold"/>
                                        <p:tgtEl>
                                          <p:spTgt spid="3"/>
                                        </p:tgtEl>
                                        <p:attrNameLst>
                                          <p:attrName>ppt_x</p:attrName>
                                        </p:attrNameLst>
                                      </p:cBhvr>
                                      <p:tavLst>
                                        <p:tav tm="0">
                                          <p:val>
                                            <p:strVal val="0-#ppt_w/2"/>
                                          </p:val>
                                        </p:tav>
                                        <p:tav tm="100000">
                                          <p:val>
                                            <p:strVal val="#ppt_x"/>
                                          </p:val>
                                        </p:tav>
                                      </p:tavLst>
                                    </p:anim>
                                    <p:anim calcmode="lin" valueType="num">
                                      <p:cBhvr additive="base">
                                        <p:cTn id="23" dur="500" fill="hold"/>
                                        <p:tgtEl>
                                          <p:spTgt spid="3"/>
                                        </p:tgtEl>
                                        <p:attrNameLst>
                                          <p:attrName>ppt_y</p:attrName>
                                        </p:attrNameLst>
                                      </p:cBhvr>
                                      <p:tavLst>
                                        <p:tav tm="0">
                                          <p:val>
                                            <p:strVal val="#ppt_y"/>
                                          </p:val>
                                        </p:tav>
                                        <p:tav tm="100000">
                                          <p:val>
                                            <p:strVal val="#ppt_y"/>
                                          </p:val>
                                        </p:tav>
                                      </p:tavLst>
                                    </p:anim>
                                  </p:childTnLst>
                                </p:cTn>
                              </p:par>
                              <p:par>
                                <p:cTn id="24" presetID="2" presetClass="entr" presetSubtype="8" fill="hold" nodeType="withEffect">
                                  <p:stCondLst>
                                    <p:cond delay="0"/>
                                  </p:stCondLst>
                                  <p:childTnLst>
                                    <p:set>
                                      <p:cBhvr>
                                        <p:cTn id="25" dur="1" fill="hold">
                                          <p:stCondLst>
                                            <p:cond delay="0"/>
                                          </p:stCondLst>
                                        </p:cTn>
                                        <p:tgtEl>
                                          <p:spTgt spid="6"/>
                                        </p:tgtEl>
                                        <p:attrNameLst>
                                          <p:attrName>style.visibility</p:attrName>
                                        </p:attrNameLst>
                                      </p:cBhvr>
                                      <p:to>
                                        <p:strVal val="visible"/>
                                      </p:to>
                                    </p:set>
                                    <p:anim calcmode="lin" valueType="num">
                                      <p:cBhvr additive="base">
                                        <p:cTn id="26" dur="500" fill="hold"/>
                                        <p:tgtEl>
                                          <p:spTgt spid="6"/>
                                        </p:tgtEl>
                                        <p:attrNameLst>
                                          <p:attrName>ppt_x</p:attrName>
                                        </p:attrNameLst>
                                      </p:cBhvr>
                                      <p:tavLst>
                                        <p:tav tm="0">
                                          <p:val>
                                            <p:strVal val="0-#ppt_w/2"/>
                                          </p:val>
                                        </p:tav>
                                        <p:tav tm="100000">
                                          <p:val>
                                            <p:strVal val="#ppt_x"/>
                                          </p:val>
                                        </p:tav>
                                      </p:tavLst>
                                    </p:anim>
                                    <p:anim calcmode="lin" valueType="num">
                                      <p:cBhvr additive="base">
                                        <p:cTn id="27" dur="500" fill="hold"/>
                                        <p:tgtEl>
                                          <p:spTgt spid="6"/>
                                        </p:tgtEl>
                                        <p:attrNameLst>
                                          <p:attrName>ppt_y</p:attrName>
                                        </p:attrNameLst>
                                      </p:cBhvr>
                                      <p:tavLst>
                                        <p:tav tm="0">
                                          <p:val>
                                            <p:strVal val="#ppt_y"/>
                                          </p:val>
                                        </p:tav>
                                        <p:tav tm="100000">
                                          <p:val>
                                            <p:strVal val="#ppt_y"/>
                                          </p:val>
                                        </p:tav>
                                      </p:tavLst>
                                    </p:anim>
                                  </p:childTnLst>
                                </p:cTn>
                              </p:par>
                              <p:par>
                                <p:cTn id="28" presetID="2" presetClass="entr" presetSubtype="8" fill="hold" nodeType="withEffect">
                                  <p:stCondLst>
                                    <p:cond delay="0"/>
                                  </p:stCondLst>
                                  <p:childTnLst>
                                    <p:set>
                                      <p:cBhvr>
                                        <p:cTn id="29" dur="1" fill="hold">
                                          <p:stCondLst>
                                            <p:cond delay="0"/>
                                          </p:stCondLst>
                                        </p:cTn>
                                        <p:tgtEl>
                                          <p:spTgt spid="8"/>
                                        </p:tgtEl>
                                        <p:attrNameLst>
                                          <p:attrName>style.visibility</p:attrName>
                                        </p:attrNameLst>
                                      </p:cBhvr>
                                      <p:to>
                                        <p:strVal val="visible"/>
                                      </p:to>
                                    </p:set>
                                    <p:anim calcmode="lin" valueType="num">
                                      <p:cBhvr additive="base">
                                        <p:cTn id="30" dur="500" fill="hold"/>
                                        <p:tgtEl>
                                          <p:spTgt spid="8"/>
                                        </p:tgtEl>
                                        <p:attrNameLst>
                                          <p:attrName>ppt_x</p:attrName>
                                        </p:attrNameLst>
                                      </p:cBhvr>
                                      <p:tavLst>
                                        <p:tav tm="0">
                                          <p:val>
                                            <p:strVal val="0-#ppt_w/2"/>
                                          </p:val>
                                        </p:tav>
                                        <p:tav tm="100000">
                                          <p:val>
                                            <p:strVal val="#ppt_x"/>
                                          </p:val>
                                        </p:tav>
                                      </p:tavLst>
                                    </p:anim>
                                    <p:anim calcmode="lin" valueType="num">
                                      <p:cBhvr additive="base">
                                        <p:cTn id="31"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03"/>
          <p:cNvSpPr/>
          <p:nvPr/>
        </p:nvSpPr>
        <p:spPr bwMode="auto">
          <a:xfrm>
            <a:off x="1411" y="3210871"/>
            <a:ext cx="9141179" cy="2382210"/>
          </a:xfrm>
          <a:custGeom>
            <a:avLst/>
            <a:gdLst>
              <a:gd name="T0" fmla="*/ 7303347 w 2623"/>
              <a:gd name="T1" fmla="*/ 63500 h 1592"/>
              <a:gd name="T2" fmla="*/ 5497555 w 2623"/>
              <a:gd name="T3" fmla="*/ 827088 h 1592"/>
              <a:gd name="T4" fmla="*/ 3688278 w 2623"/>
              <a:gd name="T5" fmla="*/ 168275 h 1592"/>
              <a:gd name="T6" fmla="*/ 1830194 w 2623"/>
              <a:gd name="T7" fmla="*/ 503238 h 1592"/>
              <a:gd name="T8" fmla="*/ 0 w 2623"/>
              <a:gd name="T9" fmla="*/ 1304925 h 1592"/>
              <a:gd name="T10" fmla="*/ 0 w 2623"/>
              <a:gd name="T11" fmla="*/ 2527300 h 1592"/>
              <a:gd name="T12" fmla="*/ 9144000 w 2623"/>
              <a:gd name="T13" fmla="*/ 2527300 h 1592"/>
              <a:gd name="T14" fmla="*/ 9144000 w 2623"/>
              <a:gd name="T15" fmla="*/ 0 h 1592"/>
              <a:gd name="T16" fmla="*/ 7303347 w 2623"/>
              <a:gd name="T17" fmla="*/ 63500 h 159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23" h="1592">
                <a:moveTo>
                  <a:pt x="2095" y="40"/>
                </a:moveTo>
                <a:lnTo>
                  <a:pt x="1577" y="521"/>
                </a:lnTo>
                <a:lnTo>
                  <a:pt x="1058" y="106"/>
                </a:lnTo>
                <a:lnTo>
                  <a:pt x="525" y="317"/>
                </a:lnTo>
                <a:lnTo>
                  <a:pt x="0" y="822"/>
                </a:lnTo>
                <a:lnTo>
                  <a:pt x="0" y="1592"/>
                </a:lnTo>
                <a:lnTo>
                  <a:pt x="2623" y="1592"/>
                </a:lnTo>
                <a:lnTo>
                  <a:pt x="2623" y="0"/>
                </a:lnTo>
                <a:lnTo>
                  <a:pt x="2095" y="40"/>
                </a:lnTo>
                <a:close/>
              </a:path>
            </a:pathLst>
          </a:custGeom>
          <a:noFill/>
          <a:ln w="3175">
            <a:solidFill>
              <a:schemeClr val="accent1">
                <a:alpha val="56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1800">
              <a:solidFill>
                <a:schemeClr val="bg1"/>
              </a:solidFill>
            </a:endParaRPr>
          </a:p>
        </p:txBody>
      </p:sp>
      <p:sp>
        <p:nvSpPr>
          <p:cNvPr id="4" name="Freeform 204"/>
          <p:cNvSpPr/>
          <p:nvPr/>
        </p:nvSpPr>
        <p:spPr bwMode="auto">
          <a:xfrm>
            <a:off x="1411" y="1996441"/>
            <a:ext cx="9141179" cy="3238501"/>
          </a:xfrm>
          <a:custGeom>
            <a:avLst/>
            <a:gdLst>
              <a:gd name="T0" fmla="*/ 9144000 w 2623"/>
              <a:gd name="T1" fmla="*/ 0 h 1469"/>
              <a:gd name="T2" fmla="*/ 9144000 w 2623"/>
              <a:gd name="T3" fmla="*/ 2332037 h 1469"/>
              <a:gd name="T4" fmla="*/ 0 w 2623"/>
              <a:gd name="T5" fmla="*/ 2332037 h 1469"/>
              <a:gd name="T6" fmla="*/ 0 w 2623"/>
              <a:gd name="T7" fmla="*/ 1238250 h 1469"/>
              <a:gd name="T8" fmla="*/ 1830194 w 2623"/>
              <a:gd name="T9" fmla="*/ 796925 h 1469"/>
              <a:gd name="T10" fmla="*/ 3688278 w 2623"/>
              <a:gd name="T11" fmla="*/ 1211262 h 1469"/>
              <a:gd name="T12" fmla="*/ 5497555 w 2623"/>
              <a:gd name="T13" fmla="*/ 865187 h 1469"/>
              <a:gd name="T14" fmla="*/ 7303347 w 2623"/>
              <a:gd name="T15" fmla="*/ 827087 h 1469"/>
              <a:gd name="T16" fmla="*/ 9144000 w 2623"/>
              <a:gd name="T17" fmla="*/ 0 h 146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23" h="1469">
                <a:moveTo>
                  <a:pt x="2623" y="0"/>
                </a:moveTo>
                <a:lnTo>
                  <a:pt x="2623" y="1469"/>
                </a:lnTo>
                <a:lnTo>
                  <a:pt x="0" y="1469"/>
                </a:lnTo>
                <a:lnTo>
                  <a:pt x="0" y="780"/>
                </a:lnTo>
                <a:lnTo>
                  <a:pt x="525" y="502"/>
                </a:lnTo>
                <a:lnTo>
                  <a:pt x="1058" y="763"/>
                </a:lnTo>
                <a:lnTo>
                  <a:pt x="1577" y="545"/>
                </a:lnTo>
                <a:lnTo>
                  <a:pt x="2095" y="521"/>
                </a:lnTo>
                <a:lnTo>
                  <a:pt x="2623" y="0"/>
                </a:lnTo>
                <a:close/>
              </a:path>
            </a:pathLst>
          </a:custGeom>
          <a:noFill/>
          <a:ln w="3175">
            <a:solidFill>
              <a:schemeClr val="accent1">
                <a:alpha val="56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1800">
              <a:solidFill>
                <a:schemeClr val="bg1"/>
              </a:solidFill>
            </a:endParaRPr>
          </a:p>
        </p:txBody>
      </p:sp>
      <p:sp>
        <p:nvSpPr>
          <p:cNvPr id="5" name="Freeform 206"/>
          <p:cNvSpPr/>
          <p:nvPr/>
        </p:nvSpPr>
        <p:spPr bwMode="auto">
          <a:xfrm>
            <a:off x="1411" y="4146550"/>
            <a:ext cx="9141179" cy="996950"/>
          </a:xfrm>
          <a:custGeom>
            <a:avLst/>
            <a:gdLst>
              <a:gd name="T0" fmla="*/ 1830194 w 2623"/>
              <a:gd name="T1" fmla="*/ 87313 h 628"/>
              <a:gd name="T2" fmla="*/ 3688278 w 2623"/>
              <a:gd name="T3" fmla="*/ 134938 h 628"/>
              <a:gd name="T4" fmla="*/ 5497555 w 2623"/>
              <a:gd name="T5" fmla="*/ 0 h 628"/>
              <a:gd name="T6" fmla="*/ 7303347 w 2623"/>
              <a:gd name="T7" fmla="*/ 642938 h 628"/>
              <a:gd name="T8" fmla="*/ 9144000 w 2623"/>
              <a:gd name="T9" fmla="*/ 293688 h 628"/>
              <a:gd name="T10" fmla="*/ 9144000 w 2623"/>
              <a:gd name="T11" fmla="*/ 996950 h 628"/>
              <a:gd name="T12" fmla="*/ 0 w 2623"/>
              <a:gd name="T13" fmla="*/ 996950 h 628"/>
              <a:gd name="T14" fmla="*/ 0 w 2623"/>
              <a:gd name="T15" fmla="*/ 282575 h 628"/>
              <a:gd name="T16" fmla="*/ 1830194 w 2623"/>
              <a:gd name="T17" fmla="*/ 87313 h 62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connsiteX0" fmla="*/ 2002 w 10000"/>
              <a:gd name="connsiteY0" fmla="*/ 876 h 10000"/>
              <a:gd name="connsiteX1" fmla="*/ 4009 w 10000"/>
              <a:gd name="connsiteY1" fmla="*/ 4411 h 10000"/>
              <a:gd name="connsiteX2" fmla="*/ 6012 w 10000"/>
              <a:gd name="connsiteY2" fmla="*/ 0 h 10000"/>
              <a:gd name="connsiteX3" fmla="*/ 7987 w 10000"/>
              <a:gd name="connsiteY3" fmla="*/ 6449 h 10000"/>
              <a:gd name="connsiteX4" fmla="*/ 10000 w 10000"/>
              <a:gd name="connsiteY4" fmla="*/ 2946 h 10000"/>
              <a:gd name="connsiteX5" fmla="*/ 10000 w 10000"/>
              <a:gd name="connsiteY5" fmla="*/ 10000 h 10000"/>
              <a:gd name="connsiteX6" fmla="*/ 0 w 10000"/>
              <a:gd name="connsiteY6" fmla="*/ 10000 h 10000"/>
              <a:gd name="connsiteX7" fmla="*/ 0 w 10000"/>
              <a:gd name="connsiteY7" fmla="*/ 2834 h 10000"/>
              <a:gd name="connsiteX8" fmla="*/ 2002 w 10000"/>
              <a:gd name="connsiteY8" fmla="*/ 876 h 10000"/>
              <a:gd name="connsiteX0-1" fmla="*/ 2002 w 10000"/>
              <a:gd name="connsiteY0-2" fmla="*/ 876 h 10000"/>
              <a:gd name="connsiteX1-3" fmla="*/ 4033 w 10000"/>
              <a:gd name="connsiteY1-4" fmla="*/ 4411 h 10000"/>
              <a:gd name="connsiteX2-5" fmla="*/ 6012 w 10000"/>
              <a:gd name="connsiteY2-6" fmla="*/ 0 h 10000"/>
              <a:gd name="connsiteX3-7" fmla="*/ 7987 w 10000"/>
              <a:gd name="connsiteY3-8" fmla="*/ 6449 h 10000"/>
              <a:gd name="connsiteX4-9" fmla="*/ 10000 w 10000"/>
              <a:gd name="connsiteY4-10" fmla="*/ 2946 h 10000"/>
              <a:gd name="connsiteX5-11" fmla="*/ 10000 w 10000"/>
              <a:gd name="connsiteY5-12" fmla="*/ 10000 h 10000"/>
              <a:gd name="connsiteX6-13" fmla="*/ 0 w 10000"/>
              <a:gd name="connsiteY6-14" fmla="*/ 10000 h 10000"/>
              <a:gd name="connsiteX7-15" fmla="*/ 0 w 10000"/>
              <a:gd name="connsiteY7-16" fmla="*/ 2834 h 10000"/>
              <a:gd name="connsiteX8-17" fmla="*/ 2002 w 10000"/>
              <a:gd name="connsiteY8-18" fmla="*/ 876 h 10000"/>
              <a:gd name="connsiteX0-19" fmla="*/ 2002 w 10000"/>
              <a:gd name="connsiteY0-20" fmla="*/ 876 h 10000"/>
              <a:gd name="connsiteX1-21" fmla="*/ 4033 w 10000"/>
              <a:gd name="connsiteY1-22" fmla="*/ 4411 h 10000"/>
              <a:gd name="connsiteX2-23" fmla="*/ 6012 w 10000"/>
              <a:gd name="connsiteY2-24" fmla="*/ 0 h 10000"/>
              <a:gd name="connsiteX3-25" fmla="*/ 7987 w 10000"/>
              <a:gd name="connsiteY3-26" fmla="*/ 4793 h 10000"/>
              <a:gd name="connsiteX4-27" fmla="*/ 10000 w 10000"/>
              <a:gd name="connsiteY4-28" fmla="*/ 2946 h 10000"/>
              <a:gd name="connsiteX5-29" fmla="*/ 10000 w 10000"/>
              <a:gd name="connsiteY5-30" fmla="*/ 10000 h 10000"/>
              <a:gd name="connsiteX6-31" fmla="*/ 0 w 10000"/>
              <a:gd name="connsiteY6-32" fmla="*/ 10000 h 10000"/>
              <a:gd name="connsiteX7-33" fmla="*/ 0 w 10000"/>
              <a:gd name="connsiteY7-34" fmla="*/ 2834 h 10000"/>
              <a:gd name="connsiteX8-35" fmla="*/ 2002 w 10000"/>
              <a:gd name="connsiteY8-36" fmla="*/ 876 h 100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10000" h="10000">
                <a:moveTo>
                  <a:pt x="2002" y="876"/>
                </a:moveTo>
                <a:lnTo>
                  <a:pt x="4033" y="4411"/>
                </a:lnTo>
                <a:lnTo>
                  <a:pt x="6012" y="0"/>
                </a:lnTo>
                <a:lnTo>
                  <a:pt x="7987" y="4793"/>
                </a:lnTo>
                <a:lnTo>
                  <a:pt x="10000" y="2946"/>
                </a:lnTo>
                <a:lnTo>
                  <a:pt x="10000" y="10000"/>
                </a:lnTo>
                <a:lnTo>
                  <a:pt x="0" y="10000"/>
                </a:lnTo>
                <a:lnTo>
                  <a:pt x="0" y="2834"/>
                </a:lnTo>
                <a:lnTo>
                  <a:pt x="2002" y="876"/>
                </a:lnTo>
                <a:close/>
              </a:path>
            </a:pathLst>
          </a:custGeom>
          <a:solidFill>
            <a:schemeClr val="accent1"/>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1800"/>
          </a:p>
        </p:txBody>
      </p:sp>
      <p:grpSp>
        <p:nvGrpSpPr>
          <p:cNvPr id="2" name="组合 1"/>
          <p:cNvGrpSpPr/>
          <p:nvPr/>
        </p:nvGrpSpPr>
        <p:grpSpPr bwMode="auto">
          <a:xfrm>
            <a:off x="1432493" y="2457768"/>
            <a:ext cx="800219" cy="2089300"/>
            <a:chOff x="1414715" y="2813050"/>
            <a:chExt cx="800735" cy="2088478"/>
          </a:xfrm>
        </p:grpSpPr>
        <p:grpSp>
          <p:nvGrpSpPr>
            <p:cNvPr id="6" name="组合 14"/>
            <p:cNvGrpSpPr/>
            <p:nvPr/>
          </p:nvGrpSpPr>
          <p:grpSpPr bwMode="auto">
            <a:xfrm>
              <a:off x="1548831" y="2813050"/>
              <a:ext cx="571404" cy="561754"/>
              <a:chOff x="1504381" y="2876550"/>
              <a:chExt cx="571404" cy="561754"/>
            </a:xfrm>
          </p:grpSpPr>
          <p:sp>
            <p:nvSpPr>
              <p:cNvPr id="16" name="椭圆 15"/>
              <p:cNvSpPr/>
              <p:nvPr/>
            </p:nvSpPr>
            <p:spPr>
              <a:xfrm>
                <a:off x="1504381" y="2876550"/>
                <a:ext cx="562165" cy="561754"/>
              </a:xfrm>
              <a:prstGeom prst="ellipse">
                <a:avLst/>
              </a:prstGeom>
              <a:no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1800">
                  <a:solidFill>
                    <a:schemeClr val="tx1">
                      <a:lumMod val="75000"/>
                      <a:lumOff val="25000"/>
                    </a:schemeClr>
                  </a:solidFill>
                </a:endParaRPr>
              </a:p>
            </p:txBody>
          </p:sp>
          <p:sp>
            <p:nvSpPr>
              <p:cNvPr id="32802" name="矩形 16"/>
              <p:cNvSpPr>
                <a:spLocks noChangeArrowheads="1"/>
              </p:cNvSpPr>
              <p:nvPr/>
            </p:nvSpPr>
            <p:spPr bwMode="auto">
              <a:xfrm>
                <a:off x="1531695" y="3001782"/>
                <a:ext cx="544090" cy="30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r>
                  <a:rPr lang="en-US" altLang="zh-CN" sz="1400" dirty="0">
                    <a:solidFill>
                      <a:schemeClr val="tx1">
                        <a:lumMod val="75000"/>
                        <a:lumOff val="25000"/>
                      </a:schemeClr>
                    </a:solidFill>
                    <a:latin typeface="Arial" panose="020B0604020202020204" pitchFamily="34" charset="0"/>
                    <a:ea typeface="微软雅黑" panose="020B0503020204020204" pitchFamily="34" charset="-122"/>
                    <a:cs typeface="Arial" panose="020B0604020202020204" pitchFamily="34" charset="0"/>
                  </a:rPr>
                  <a:t>68%</a:t>
                </a:r>
                <a:endParaRPr lang="zh-CN" altLang="en-US" sz="1400" dirty="0">
                  <a:solidFill>
                    <a:schemeClr val="tx1">
                      <a:lumMod val="75000"/>
                      <a:lumOff val="25000"/>
                    </a:schemeClr>
                  </a:solidFill>
                  <a:cs typeface="Arial" panose="020B0604020202020204" pitchFamily="34" charset="0"/>
                </a:endParaRPr>
              </a:p>
            </p:txBody>
          </p:sp>
        </p:grpSp>
        <p:sp>
          <p:nvSpPr>
            <p:cNvPr id="30" name="任意多边形 29"/>
            <p:cNvSpPr/>
            <p:nvPr/>
          </p:nvSpPr>
          <p:spPr>
            <a:xfrm>
              <a:off x="1832295" y="3374804"/>
              <a:ext cx="45734" cy="1202217"/>
            </a:xfrm>
            <a:custGeom>
              <a:avLst/>
              <a:gdLst>
                <a:gd name="connsiteX0" fmla="*/ 0 w 0"/>
                <a:gd name="connsiteY0" fmla="*/ 844550 h 844550"/>
                <a:gd name="connsiteX1" fmla="*/ 0 w 0"/>
                <a:gd name="connsiteY1" fmla="*/ 0 h 844550"/>
              </a:gdLst>
              <a:ahLst/>
              <a:cxnLst>
                <a:cxn ang="0">
                  <a:pos x="connsiteX0" y="connsiteY0"/>
                </a:cxn>
                <a:cxn ang="0">
                  <a:pos x="connsiteX1" y="connsiteY1"/>
                </a:cxn>
              </a:cxnLst>
              <a:rect l="l" t="t" r="r" b="b"/>
              <a:pathLst>
                <a:path h="844550">
                  <a:moveTo>
                    <a:pt x="0" y="844550"/>
                  </a:moveTo>
                  <a:lnTo>
                    <a:pt x="0" y="0"/>
                  </a:lnTo>
                </a:path>
              </a:pathLst>
            </a:custGeom>
            <a:no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1800">
                <a:solidFill>
                  <a:schemeClr val="tx1">
                    <a:lumMod val="75000"/>
                    <a:lumOff val="25000"/>
                  </a:schemeClr>
                </a:solidFill>
              </a:endParaRPr>
            </a:p>
          </p:txBody>
        </p:sp>
        <p:sp>
          <p:nvSpPr>
            <p:cNvPr id="32800" name="矩形 33"/>
            <p:cNvSpPr>
              <a:spLocks noChangeArrowheads="1"/>
            </p:cNvSpPr>
            <p:nvPr/>
          </p:nvSpPr>
          <p:spPr bwMode="auto">
            <a:xfrm>
              <a:off x="1414715" y="4680079"/>
              <a:ext cx="800735" cy="221449"/>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fontAlgn="base">
                <a:lnSpc>
                  <a:spcPct val="70000"/>
                </a:lnSpc>
                <a:spcBef>
                  <a:spcPct val="0"/>
                </a:spcBef>
                <a:spcAft>
                  <a:spcPct val="0"/>
                </a:spcAft>
                <a:buNone/>
              </a:pPr>
              <a:r>
                <a:rPr lang="zh-CN" altLang="en-US" sz="1200" dirty="0">
                  <a:solidFill>
                    <a:schemeClr val="bg1"/>
                  </a:solidFill>
                  <a:latin typeface="微软雅黑" panose="020B0503020204020204" pitchFamily="34" charset="-122"/>
                  <a:ea typeface="微软雅黑" panose="020B0503020204020204" pitchFamily="34" charset="-122"/>
                  <a:cs typeface="Bebas Neue" charset="0"/>
                  <a:sym typeface="Bebas Neue" charset="0"/>
                </a:rPr>
                <a:t>添加标题</a:t>
              </a:r>
              <a:endParaRPr lang="en-US" altLang="zh-CN" sz="1200" dirty="0">
                <a:solidFill>
                  <a:schemeClr val="bg1"/>
                </a:solidFill>
                <a:latin typeface="微软雅黑" panose="020B0503020204020204" pitchFamily="34" charset="-122"/>
                <a:ea typeface="微软雅黑" panose="020B0503020204020204" pitchFamily="34" charset="-122"/>
                <a:cs typeface="Bebas Neue" charset="0"/>
                <a:sym typeface="Bebas Neue" charset="0"/>
              </a:endParaRPr>
            </a:p>
          </p:txBody>
        </p:sp>
      </p:grpSp>
      <p:grpSp>
        <p:nvGrpSpPr>
          <p:cNvPr id="7" name="组合 37"/>
          <p:cNvGrpSpPr/>
          <p:nvPr/>
        </p:nvGrpSpPr>
        <p:grpSpPr bwMode="auto">
          <a:xfrm>
            <a:off x="3304121" y="2588232"/>
            <a:ext cx="800219" cy="2280281"/>
            <a:chOff x="3296772" y="2552700"/>
            <a:chExt cx="800735" cy="2279495"/>
          </a:xfrm>
        </p:grpSpPr>
        <p:grpSp>
          <p:nvGrpSpPr>
            <p:cNvPr id="8" name="组合 17"/>
            <p:cNvGrpSpPr/>
            <p:nvPr/>
          </p:nvGrpSpPr>
          <p:grpSpPr bwMode="auto">
            <a:xfrm>
              <a:off x="3409381" y="2552700"/>
              <a:ext cx="586648" cy="561782"/>
              <a:chOff x="3409381" y="2552700"/>
              <a:chExt cx="586648" cy="561782"/>
            </a:xfrm>
          </p:grpSpPr>
          <p:sp>
            <p:nvSpPr>
              <p:cNvPr id="19" name="椭圆 18"/>
              <p:cNvSpPr/>
              <p:nvPr/>
            </p:nvSpPr>
            <p:spPr>
              <a:xfrm>
                <a:off x="3409381" y="2552700"/>
                <a:ext cx="562165" cy="561782"/>
              </a:xfrm>
              <a:prstGeom prst="ellipse">
                <a:avLst/>
              </a:prstGeom>
              <a:noFill/>
              <a:ln w="31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1800">
                  <a:solidFill>
                    <a:schemeClr val="tx1">
                      <a:lumMod val="75000"/>
                      <a:lumOff val="25000"/>
                    </a:schemeClr>
                  </a:solidFill>
                </a:endParaRPr>
              </a:p>
            </p:txBody>
          </p:sp>
          <p:sp>
            <p:nvSpPr>
              <p:cNvPr id="32797" name="矩形 19"/>
              <p:cNvSpPr>
                <a:spLocks noChangeArrowheads="1"/>
              </p:cNvSpPr>
              <p:nvPr/>
            </p:nvSpPr>
            <p:spPr bwMode="auto">
              <a:xfrm>
                <a:off x="3451940" y="2685551"/>
                <a:ext cx="544089" cy="3076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zh-CN" sz="1400" dirty="0">
                    <a:solidFill>
                      <a:schemeClr val="tx1">
                        <a:lumMod val="75000"/>
                        <a:lumOff val="25000"/>
                      </a:schemeClr>
                    </a:solidFill>
                    <a:latin typeface="Arial" panose="020B0604020202020204" pitchFamily="34" charset="0"/>
                    <a:ea typeface="微软雅黑" panose="020B0503020204020204" pitchFamily="34" charset="-122"/>
                    <a:cs typeface="Arial" panose="020B0604020202020204" pitchFamily="34" charset="0"/>
                  </a:rPr>
                  <a:t>71%</a:t>
                </a:r>
                <a:endParaRPr lang="zh-CN" altLang="en-US" sz="1400" dirty="0">
                  <a:solidFill>
                    <a:schemeClr val="tx1">
                      <a:lumMod val="75000"/>
                      <a:lumOff val="25000"/>
                    </a:schemeClr>
                  </a:solidFill>
                  <a:latin typeface="Arial" panose="020B0604020202020204" pitchFamily="34" charset="0"/>
                  <a:ea typeface="微软雅黑" panose="020B0503020204020204" pitchFamily="34" charset="-122"/>
                  <a:cs typeface="Arial" panose="020B0604020202020204" pitchFamily="34" charset="0"/>
                </a:endParaRPr>
              </a:p>
            </p:txBody>
          </p:sp>
        </p:grpSp>
        <p:sp>
          <p:nvSpPr>
            <p:cNvPr id="27" name="任意多边形 26"/>
            <p:cNvSpPr/>
            <p:nvPr/>
          </p:nvSpPr>
          <p:spPr>
            <a:xfrm flipH="1">
              <a:off x="3638377" y="3119243"/>
              <a:ext cx="45734" cy="1426065"/>
            </a:xfrm>
            <a:custGeom>
              <a:avLst/>
              <a:gdLst>
                <a:gd name="connsiteX0" fmla="*/ 0 w 0"/>
                <a:gd name="connsiteY0" fmla="*/ 0 h 1162050"/>
                <a:gd name="connsiteX1" fmla="*/ 0 w 0"/>
                <a:gd name="connsiteY1" fmla="*/ 1162050 h 1162050"/>
              </a:gdLst>
              <a:ahLst/>
              <a:cxnLst>
                <a:cxn ang="0">
                  <a:pos x="connsiteX0" y="connsiteY0"/>
                </a:cxn>
                <a:cxn ang="0">
                  <a:pos x="connsiteX1" y="connsiteY1"/>
                </a:cxn>
              </a:cxnLst>
              <a:rect l="l" t="t" r="r" b="b"/>
              <a:pathLst>
                <a:path h="1162050">
                  <a:moveTo>
                    <a:pt x="0" y="0"/>
                  </a:moveTo>
                  <a:lnTo>
                    <a:pt x="0" y="1162050"/>
                  </a:lnTo>
                </a:path>
              </a:pathLst>
            </a:custGeom>
            <a:noFill/>
            <a:ln w="31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1800">
                <a:solidFill>
                  <a:schemeClr val="tx1">
                    <a:lumMod val="75000"/>
                    <a:lumOff val="25000"/>
                  </a:schemeClr>
                </a:solidFill>
              </a:endParaRPr>
            </a:p>
          </p:txBody>
        </p:sp>
        <p:sp>
          <p:nvSpPr>
            <p:cNvPr id="32795" name="矩形 34"/>
            <p:cNvSpPr>
              <a:spLocks noChangeArrowheads="1"/>
            </p:cNvSpPr>
            <p:nvPr/>
          </p:nvSpPr>
          <p:spPr bwMode="auto">
            <a:xfrm>
              <a:off x="3296772" y="4610735"/>
              <a:ext cx="800735" cy="2214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fontAlgn="base">
                <a:lnSpc>
                  <a:spcPct val="70000"/>
                </a:lnSpc>
                <a:spcBef>
                  <a:spcPct val="0"/>
                </a:spcBef>
                <a:spcAft>
                  <a:spcPct val="0"/>
                </a:spcAft>
                <a:buNone/>
              </a:pPr>
              <a:r>
                <a:rPr lang="zh-CN" altLang="en-US" sz="1200" dirty="0">
                  <a:solidFill>
                    <a:schemeClr val="bg1"/>
                  </a:solidFill>
                  <a:latin typeface="微软雅黑" panose="020B0503020204020204" pitchFamily="34" charset="-122"/>
                  <a:ea typeface="微软雅黑" panose="020B0503020204020204" pitchFamily="34" charset="-122"/>
                  <a:cs typeface="Bebas Neue" charset="0"/>
                  <a:sym typeface="Bebas Neue" charset="0"/>
                </a:rPr>
                <a:t>添加标题</a:t>
              </a:r>
              <a:endParaRPr lang="en-US" altLang="zh-CN" sz="1200" dirty="0">
                <a:solidFill>
                  <a:schemeClr val="bg1"/>
                </a:solidFill>
                <a:latin typeface="微软雅黑" panose="020B0503020204020204" pitchFamily="34" charset="-122"/>
                <a:ea typeface="微软雅黑" panose="020B0503020204020204" pitchFamily="34" charset="-122"/>
                <a:cs typeface="Bebas Neue" charset="0"/>
                <a:sym typeface="Bebas Neue" charset="0"/>
              </a:endParaRPr>
            </a:p>
          </p:txBody>
        </p:sp>
      </p:grpSp>
      <p:grpSp>
        <p:nvGrpSpPr>
          <p:cNvPr id="9" name="组合 38"/>
          <p:cNvGrpSpPr/>
          <p:nvPr/>
        </p:nvGrpSpPr>
        <p:grpSpPr bwMode="auto">
          <a:xfrm>
            <a:off x="5067771" y="2508055"/>
            <a:ext cx="800219" cy="2000835"/>
            <a:chOff x="5068892" y="3143250"/>
            <a:chExt cx="798774" cy="1999779"/>
          </a:xfrm>
        </p:grpSpPr>
        <p:grpSp>
          <p:nvGrpSpPr>
            <p:cNvPr id="10" name="组合 20"/>
            <p:cNvGrpSpPr/>
            <p:nvPr/>
          </p:nvGrpSpPr>
          <p:grpSpPr bwMode="auto">
            <a:xfrm>
              <a:off x="5210839" y="3143250"/>
              <a:ext cx="581410" cy="561678"/>
              <a:chOff x="5210839" y="3181350"/>
              <a:chExt cx="581410" cy="561678"/>
            </a:xfrm>
          </p:grpSpPr>
          <p:sp>
            <p:nvSpPr>
              <p:cNvPr id="22" name="椭圆 21"/>
              <p:cNvSpPr/>
              <p:nvPr/>
            </p:nvSpPr>
            <p:spPr>
              <a:xfrm>
                <a:off x="5210839" y="3181350"/>
                <a:ext cx="560787" cy="561678"/>
              </a:xfrm>
              <a:prstGeom prst="ellipse">
                <a:avLst/>
              </a:prstGeom>
              <a:noFill/>
              <a:ln w="31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1800">
                  <a:solidFill>
                    <a:schemeClr val="tx1">
                      <a:lumMod val="75000"/>
                      <a:lumOff val="25000"/>
                    </a:schemeClr>
                  </a:solidFill>
                </a:endParaRPr>
              </a:p>
            </p:txBody>
          </p:sp>
          <p:sp>
            <p:nvSpPr>
              <p:cNvPr id="32792" name="矩形 22"/>
              <p:cNvSpPr>
                <a:spLocks noChangeArrowheads="1"/>
              </p:cNvSpPr>
              <p:nvPr/>
            </p:nvSpPr>
            <p:spPr bwMode="auto">
              <a:xfrm>
                <a:off x="5249492" y="3300926"/>
                <a:ext cx="542757" cy="3076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zh-CN" sz="1400" dirty="0">
                    <a:solidFill>
                      <a:schemeClr val="tx1">
                        <a:lumMod val="75000"/>
                        <a:lumOff val="25000"/>
                      </a:schemeClr>
                    </a:solidFill>
                    <a:latin typeface="Arial" panose="020B0604020202020204" pitchFamily="34" charset="0"/>
                    <a:ea typeface="微软雅黑" panose="020B0503020204020204" pitchFamily="34" charset="-122"/>
                    <a:cs typeface="Arial" panose="020B0604020202020204" pitchFamily="34" charset="0"/>
                  </a:rPr>
                  <a:t>32%</a:t>
                </a:r>
                <a:endParaRPr lang="zh-CN" altLang="en-US" sz="1400" dirty="0">
                  <a:solidFill>
                    <a:schemeClr val="tx1">
                      <a:lumMod val="75000"/>
                      <a:lumOff val="25000"/>
                    </a:schemeClr>
                  </a:solidFill>
                  <a:latin typeface="Arial" panose="020B0604020202020204" pitchFamily="34" charset="0"/>
                  <a:ea typeface="微软雅黑" panose="020B0503020204020204" pitchFamily="34" charset="-122"/>
                  <a:cs typeface="Arial" panose="020B0604020202020204" pitchFamily="34" charset="0"/>
                </a:endParaRPr>
              </a:p>
            </p:txBody>
          </p:sp>
        </p:grpSp>
        <p:sp>
          <p:nvSpPr>
            <p:cNvPr id="29" name="任意多边形 28"/>
            <p:cNvSpPr/>
            <p:nvPr/>
          </p:nvSpPr>
          <p:spPr>
            <a:xfrm>
              <a:off x="5492816" y="3706710"/>
              <a:ext cx="45622" cy="1070997"/>
            </a:xfrm>
            <a:custGeom>
              <a:avLst/>
              <a:gdLst>
                <a:gd name="connsiteX0" fmla="*/ 0 w 0"/>
                <a:gd name="connsiteY0" fmla="*/ 406400 h 406400"/>
                <a:gd name="connsiteX1" fmla="*/ 0 w 0"/>
                <a:gd name="connsiteY1" fmla="*/ 0 h 406400"/>
              </a:gdLst>
              <a:ahLst/>
              <a:cxnLst>
                <a:cxn ang="0">
                  <a:pos x="connsiteX0" y="connsiteY0"/>
                </a:cxn>
                <a:cxn ang="0">
                  <a:pos x="connsiteX1" y="connsiteY1"/>
                </a:cxn>
              </a:cxnLst>
              <a:rect l="l" t="t" r="r" b="b"/>
              <a:pathLst>
                <a:path h="406400">
                  <a:moveTo>
                    <a:pt x="0" y="406400"/>
                  </a:moveTo>
                  <a:lnTo>
                    <a:pt x="0" y="0"/>
                  </a:lnTo>
                </a:path>
              </a:pathLst>
            </a:custGeom>
            <a:noFill/>
            <a:ln w="31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1800">
                <a:solidFill>
                  <a:schemeClr val="tx1">
                    <a:lumMod val="75000"/>
                    <a:lumOff val="25000"/>
                  </a:schemeClr>
                </a:solidFill>
              </a:endParaRPr>
            </a:p>
          </p:txBody>
        </p:sp>
        <p:sp>
          <p:nvSpPr>
            <p:cNvPr id="32790" name="矩形 35"/>
            <p:cNvSpPr>
              <a:spLocks noChangeArrowheads="1"/>
            </p:cNvSpPr>
            <p:nvPr/>
          </p:nvSpPr>
          <p:spPr bwMode="auto">
            <a:xfrm>
              <a:off x="5068892" y="4921610"/>
              <a:ext cx="798774" cy="221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fontAlgn="base">
                <a:lnSpc>
                  <a:spcPct val="70000"/>
                </a:lnSpc>
                <a:spcBef>
                  <a:spcPct val="0"/>
                </a:spcBef>
                <a:spcAft>
                  <a:spcPct val="0"/>
                </a:spcAft>
                <a:buNone/>
              </a:pPr>
              <a:r>
                <a:rPr lang="zh-CN" altLang="en-US" sz="1200" dirty="0">
                  <a:solidFill>
                    <a:schemeClr val="bg1"/>
                  </a:solidFill>
                  <a:latin typeface="微软雅黑" panose="020B0503020204020204" pitchFamily="34" charset="-122"/>
                  <a:ea typeface="微软雅黑" panose="020B0503020204020204" pitchFamily="34" charset="-122"/>
                  <a:cs typeface="Bebas Neue" charset="0"/>
                  <a:sym typeface="Bebas Neue" charset="0"/>
                </a:rPr>
                <a:t>添加标题</a:t>
              </a:r>
              <a:endParaRPr lang="en-US" altLang="zh-CN" sz="1200" dirty="0">
                <a:solidFill>
                  <a:schemeClr val="bg1"/>
                </a:solidFill>
                <a:latin typeface="微软雅黑" panose="020B0503020204020204" pitchFamily="34" charset="-122"/>
                <a:ea typeface="微软雅黑" panose="020B0503020204020204" pitchFamily="34" charset="-122"/>
                <a:cs typeface="Bebas Neue" charset="0"/>
                <a:sym typeface="Bebas Neue" charset="0"/>
              </a:endParaRPr>
            </a:p>
          </p:txBody>
        </p:sp>
      </p:grpSp>
      <p:grpSp>
        <p:nvGrpSpPr>
          <p:cNvPr id="11" name="组合 39"/>
          <p:cNvGrpSpPr/>
          <p:nvPr/>
        </p:nvGrpSpPr>
        <p:grpSpPr bwMode="auto">
          <a:xfrm>
            <a:off x="6875553" y="2424441"/>
            <a:ext cx="800219" cy="2489849"/>
            <a:chOff x="6876580" y="2438400"/>
            <a:chExt cx="800736" cy="2489180"/>
          </a:xfrm>
        </p:grpSpPr>
        <p:grpSp>
          <p:nvGrpSpPr>
            <p:cNvPr id="12" name="组合 23"/>
            <p:cNvGrpSpPr/>
            <p:nvPr/>
          </p:nvGrpSpPr>
          <p:grpSpPr bwMode="auto">
            <a:xfrm>
              <a:off x="7026641" y="2438400"/>
              <a:ext cx="562165" cy="561824"/>
              <a:chOff x="6982191" y="2438400"/>
              <a:chExt cx="562165" cy="561824"/>
            </a:xfrm>
          </p:grpSpPr>
          <p:sp>
            <p:nvSpPr>
              <p:cNvPr id="25" name="椭圆 24"/>
              <p:cNvSpPr/>
              <p:nvPr/>
            </p:nvSpPr>
            <p:spPr>
              <a:xfrm>
                <a:off x="6982191" y="2438400"/>
                <a:ext cx="562165" cy="561824"/>
              </a:xfrm>
              <a:prstGeom prst="ellipse">
                <a:avLst/>
              </a:prstGeom>
              <a:no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1800">
                  <a:solidFill>
                    <a:schemeClr val="bg1"/>
                  </a:solidFill>
                </a:endParaRPr>
              </a:p>
            </p:txBody>
          </p:sp>
          <p:sp>
            <p:nvSpPr>
              <p:cNvPr id="32787" name="矩形 25"/>
              <p:cNvSpPr>
                <a:spLocks noChangeArrowheads="1"/>
              </p:cNvSpPr>
              <p:nvPr/>
            </p:nvSpPr>
            <p:spPr bwMode="auto">
              <a:xfrm>
                <a:off x="6998707" y="2562214"/>
                <a:ext cx="544090" cy="3076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zh-CN" sz="1400" dirty="0">
                    <a:solidFill>
                      <a:schemeClr val="tx1">
                        <a:lumMod val="75000"/>
                        <a:lumOff val="25000"/>
                      </a:schemeClr>
                    </a:solidFill>
                    <a:latin typeface="Arial" panose="020B0604020202020204" pitchFamily="34" charset="0"/>
                    <a:ea typeface="微软雅黑" panose="020B0503020204020204" pitchFamily="34" charset="-122"/>
                    <a:cs typeface="Arial" panose="020B0604020202020204" pitchFamily="34" charset="0"/>
                  </a:rPr>
                  <a:t>79%</a:t>
                </a:r>
                <a:endParaRPr lang="zh-CN" altLang="en-US" sz="1400" dirty="0">
                  <a:solidFill>
                    <a:schemeClr val="tx1">
                      <a:lumMod val="75000"/>
                      <a:lumOff val="25000"/>
                    </a:schemeClr>
                  </a:solidFill>
                  <a:latin typeface="Arial" panose="020B0604020202020204" pitchFamily="34" charset="0"/>
                  <a:ea typeface="微软雅黑" panose="020B0503020204020204" pitchFamily="34" charset="-122"/>
                  <a:cs typeface="Arial" panose="020B0604020202020204" pitchFamily="34" charset="0"/>
                </a:endParaRPr>
              </a:p>
            </p:txBody>
          </p:sp>
        </p:grpSp>
        <p:sp>
          <p:nvSpPr>
            <p:cNvPr id="28" name="任意多边形 27"/>
            <p:cNvSpPr/>
            <p:nvPr/>
          </p:nvSpPr>
          <p:spPr>
            <a:xfrm>
              <a:off x="7309310" y="3003398"/>
              <a:ext cx="45734" cy="1632771"/>
            </a:xfrm>
            <a:custGeom>
              <a:avLst/>
              <a:gdLst>
                <a:gd name="connsiteX0" fmla="*/ 0 w 0"/>
                <a:gd name="connsiteY0" fmla="*/ 1778000 h 1778000"/>
                <a:gd name="connsiteX1" fmla="*/ 0 w 0"/>
                <a:gd name="connsiteY1" fmla="*/ 0 h 1778000"/>
              </a:gdLst>
              <a:ahLst/>
              <a:cxnLst>
                <a:cxn ang="0">
                  <a:pos x="connsiteX0" y="connsiteY0"/>
                </a:cxn>
                <a:cxn ang="0">
                  <a:pos x="connsiteX1" y="connsiteY1"/>
                </a:cxn>
              </a:cxnLst>
              <a:rect l="l" t="t" r="r" b="b"/>
              <a:pathLst>
                <a:path h="1778000">
                  <a:moveTo>
                    <a:pt x="0" y="1778000"/>
                  </a:moveTo>
                  <a:lnTo>
                    <a:pt x="0" y="0"/>
                  </a:lnTo>
                </a:path>
              </a:pathLst>
            </a:custGeom>
            <a:no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1800">
                <a:solidFill>
                  <a:schemeClr val="bg1"/>
                </a:solidFill>
              </a:endParaRPr>
            </a:p>
          </p:txBody>
        </p:sp>
        <p:sp>
          <p:nvSpPr>
            <p:cNvPr id="32785" name="矩形 36"/>
            <p:cNvSpPr>
              <a:spLocks noChangeArrowheads="1"/>
            </p:cNvSpPr>
            <p:nvPr/>
          </p:nvSpPr>
          <p:spPr bwMode="auto">
            <a:xfrm>
              <a:off x="6876580" y="4706104"/>
              <a:ext cx="800736" cy="221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fontAlgn="base">
                <a:lnSpc>
                  <a:spcPct val="70000"/>
                </a:lnSpc>
                <a:spcBef>
                  <a:spcPct val="0"/>
                </a:spcBef>
                <a:spcAft>
                  <a:spcPct val="0"/>
                </a:spcAft>
                <a:buNone/>
              </a:pPr>
              <a:r>
                <a:rPr lang="zh-CN" altLang="en-US" sz="1200" dirty="0">
                  <a:solidFill>
                    <a:schemeClr val="bg1"/>
                  </a:solidFill>
                  <a:latin typeface="微软雅黑" panose="020B0503020204020204" pitchFamily="34" charset="-122"/>
                  <a:ea typeface="微软雅黑" panose="020B0503020204020204" pitchFamily="34" charset="-122"/>
                  <a:cs typeface="Bebas Neue" charset="0"/>
                  <a:sym typeface="Bebas Neue" charset="0"/>
                </a:rPr>
                <a:t>添加标题</a:t>
              </a:r>
              <a:endParaRPr lang="en-US" altLang="zh-CN" sz="1200" dirty="0">
                <a:solidFill>
                  <a:schemeClr val="bg1"/>
                </a:solidFill>
                <a:latin typeface="微软雅黑" panose="020B0503020204020204" pitchFamily="34" charset="-122"/>
                <a:ea typeface="微软雅黑" panose="020B0503020204020204" pitchFamily="34" charset="-122"/>
                <a:cs typeface="Bebas Neue" charset="0"/>
                <a:sym typeface="Bebas Neue" charset="0"/>
              </a:endParaRPr>
            </a:p>
          </p:txBody>
        </p:sp>
      </p:grpSp>
      <p:grpSp>
        <p:nvGrpSpPr>
          <p:cNvPr id="13" name="组合 40"/>
          <p:cNvGrpSpPr/>
          <p:nvPr/>
        </p:nvGrpSpPr>
        <p:grpSpPr>
          <a:xfrm>
            <a:off x="935322" y="1517336"/>
            <a:ext cx="2223607" cy="639228"/>
            <a:chOff x="1121522" y="3624266"/>
            <a:chExt cx="2224293" cy="639227"/>
          </a:xfrm>
        </p:grpSpPr>
        <p:sp>
          <p:nvSpPr>
            <p:cNvPr id="42" name="文本框 69"/>
            <p:cNvSpPr txBox="1">
              <a:spLocks noChangeArrowheads="1"/>
            </p:cNvSpPr>
            <p:nvPr/>
          </p:nvSpPr>
          <p:spPr bwMode="auto">
            <a:xfrm>
              <a:off x="1124698" y="3624266"/>
              <a:ext cx="1709461" cy="2215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fontAlgn="base">
                <a:lnSpc>
                  <a:spcPct val="70000"/>
                </a:lnSpc>
                <a:spcBef>
                  <a:spcPct val="0"/>
                </a:spcBef>
                <a:spcAft>
                  <a:spcPct val="0"/>
                </a:spcAft>
                <a:buNone/>
              </a:pP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cs typeface="Bebas Neue" charset="0"/>
                  <a:sym typeface="Bebas Neue" charset="0"/>
                </a:rPr>
                <a:t>单击此处添加标题</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cs typeface="Bebas Neue" charset="0"/>
                <a:sym typeface="Bebas Neue" charset="0"/>
              </a:endParaRPr>
            </a:p>
          </p:txBody>
        </p:sp>
        <p:sp>
          <p:nvSpPr>
            <p:cNvPr id="43" name="矩形 42"/>
            <p:cNvSpPr/>
            <p:nvPr/>
          </p:nvSpPr>
          <p:spPr>
            <a:xfrm>
              <a:off x="1121522" y="3824912"/>
              <a:ext cx="2224293" cy="438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fontAlgn="base">
                <a:lnSpc>
                  <a:spcPct val="125000"/>
                </a:lnSpc>
                <a:spcBef>
                  <a:spcPct val="0"/>
                </a:spcBef>
                <a:spcAft>
                  <a:spcPct val="0"/>
                </a:spcAft>
              </a:pPr>
              <a:r>
                <a:rPr lang="zh-CN" altLang="en-US" sz="900" dirty="0">
                  <a:solidFill>
                    <a:schemeClr val="tx1">
                      <a:lumMod val="50000"/>
                      <a:lumOff val="50000"/>
                    </a:schemeClr>
                  </a:solidFill>
                  <a:latin typeface="微软雅黑" panose="020B0503020204020204" pitchFamily="34" charset="-122"/>
                  <a:ea typeface="微软雅黑" panose="020B0503020204020204" pitchFamily="34" charset="-122"/>
                  <a:sym typeface="Gill Sans" charset="0"/>
                </a:rPr>
                <a:t>此处添加详细文本描述，建议与标题相关并符合整体语言风格</a:t>
              </a:r>
              <a:endParaRPr lang="en-US" altLang="zh-CN" sz="900" dirty="0">
                <a:solidFill>
                  <a:schemeClr val="tx1">
                    <a:lumMod val="50000"/>
                    <a:lumOff val="50000"/>
                  </a:schemeClr>
                </a:solidFill>
                <a:latin typeface="微软雅黑" panose="020B0503020204020204" pitchFamily="34" charset="-122"/>
                <a:ea typeface="微软雅黑" panose="020B0503020204020204" pitchFamily="34" charset="-122"/>
                <a:cs typeface="Lato Light" charset="0"/>
                <a:sym typeface="Lato Light" charset="0"/>
              </a:endParaRPr>
            </a:p>
          </p:txBody>
        </p:sp>
      </p:grpSp>
      <p:grpSp>
        <p:nvGrpSpPr>
          <p:cNvPr id="14" name="组合 43"/>
          <p:cNvGrpSpPr/>
          <p:nvPr/>
        </p:nvGrpSpPr>
        <p:grpSpPr>
          <a:xfrm>
            <a:off x="3639587" y="1517336"/>
            <a:ext cx="2223607" cy="639228"/>
            <a:chOff x="1121522" y="3624266"/>
            <a:chExt cx="2224293" cy="639227"/>
          </a:xfrm>
        </p:grpSpPr>
        <p:sp>
          <p:nvSpPr>
            <p:cNvPr id="45" name="文本框 69"/>
            <p:cNvSpPr txBox="1">
              <a:spLocks noChangeArrowheads="1"/>
            </p:cNvSpPr>
            <p:nvPr/>
          </p:nvSpPr>
          <p:spPr bwMode="auto">
            <a:xfrm>
              <a:off x="1124698" y="3624266"/>
              <a:ext cx="1709461" cy="2215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fontAlgn="base">
                <a:lnSpc>
                  <a:spcPct val="70000"/>
                </a:lnSpc>
                <a:spcBef>
                  <a:spcPct val="0"/>
                </a:spcBef>
                <a:spcAft>
                  <a:spcPct val="0"/>
                </a:spcAft>
                <a:buNone/>
              </a:pP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cs typeface="Bebas Neue" charset="0"/>
                  <a:sym typeface="Bebas Neue" charset="0"/>
                </a:rPr>
                <a:t>单击此处添加标题</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cs typeface="Bebas Neue" charset="0"/>
                <a:sym typeface="Bebas Neue" charset="0"/>
              </a:endParaRPr>
            </a:p>
          </p:txBody>
        </p:sp>
        <p:sp>
          <p:nvSpPr>
            <p:cNvPr id="46" name="矩形 45"/>
            <p:cNvSpPr/>
            <p:nvPr/>
          </p:nvSpPr>
          <p:spPr>
            <a:xfrm>
              <a:off x="1121522" y="3824912"/>
              <a:ext cx="2224293" cy="438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fontAlgn="base">
                <a:lnSpc>
                  <a:spcPct val="125000"/>
                </a:lnSpc>
                <a:spcBef>
                  <a:spcPct val="0"/>
                </a:spcBef>
                <a:spcAft>
                  <a:spcPct val="0"/>
                </a:spcAft>
              </a:pPr>
              <a:r>
                <a:rPr lang="zh-CN" altLang="en-US" sz="900" dirty="0">
                  <a:solidFill>
                    <a:schemeClr val="tx1">
                      <a:lumMod val="50000"/>
                      <a:lumOff val="50000"/>
                    </a:schemeClr>
                  </a:solidFill>
                  <a:latin typeface="微软雅黑" panose="020B0503020204020204" pitchFamily="34" charset="-122"/>
                  <a:ea typeface="微软雅黑" panose="020B0503020204020204" pitchFamily="34" charset="-122"/>
                  <a:sym typeface="Gill Sans" charset="0"/>
                </a:rPr>
                <a:t>此处添加详细文本描述，建议与标题相关并符合整体语言风格</a:t>
              </a:r>
              <a:endParaRPr lang="en-US" altLang="zh-CN" sz="900" dirty="0">
                <a:solidFill>
                  <a:schemeClr val="tx1">
                    <a:lumMod val="50000"/>
                    <a:lumOff val="50000"/>
                  </a:schemeClr>
                </a:solidFill>
                <a:latin typeface="微软雅黑" panose="020B0503020204020204" pitchFamily="34" charset="-122"/>
                <a:ea typeface="微软雅黑" panose="020B0503020204020204" pitchFamily="34" charset="-122"/>
                <a:cs typeface="Lato Light" charset="0"/>
                <a:sym typeface="Lato Light" charset="0"/>
              </a:endParaRPr>
            </a:p>
          </p:txBody>
        </p:sp>
      </p:grpSp>
      <p:grpSp>
        <p:nvGrpSpPr>
          <p:cNvPr id="15" name="组合 46"/>
          <p:cNvGrpSpPr/>
          <p:nvPr/>
        </p:nvGrpSpPr>
        <p:grpSpPr>
          <a:xfrm>
            <a:off x="6309573" y="1517336"/>
            <a:ext cx="2223607" cy="639228"/>
            <a:chOff x="1121522" y="3624266"/>
            <a:chExt cx="2224293" cy="639227"/>
          </a:xfrm>
        </p:grpSpPr>
        <p:sp>
          <p:nvSpPr>
            <p:cNvPr id="48" name="文本框 69"/>
            <p:cNvSpPr txBox="1">
              <a:spLocks noChangeArrowheads="1"/>
            </p:cNvSpPr>
            <p:nvPr/>
          </p:nvSpPr>
          <p:spPr bwMode="auto">
            <a:xfrm>
              <a:off x="1124698" y="3624266"/>
              <a:ext cx="1709461" cy="2215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fontAlgn="base">
                <a:lnSpc>
                  <a:spcPct val="70000"/>
                </a:lnSpc>
                <a:spcBef>
                  <a:spcPct val="0"/>
                </a:spcBef>
                <a:spcAft>
                  <a:spcPct val="0"/>
                </a:spcAft>
                <a:buNone/>
              </a:pP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cs typeface="Bebas Neue" charset="0"/>
                  <a:sym typeface="Bebas Neue" charset="0"/>
                </a:rPr>
                <a:t>单击此处添加标题</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cs typeface="Bebas Neue" charset="0"/>
                <a:sym typeface="Bebas Neue" charset="0"/>
              </a:endParaRPr>
            </a:p>
          </p:txBody>
        </p:sp>
        <p:sp>
          <p:nvSpPr>
            <p:cNvPr id="49" name="矩形 48"/>
            <p:cNvSpPr/>
            <p:nvPr/>
          </p:nvSpPr>
          <p:spPr>
            <a:xfrm>
              <a:off x="1121522" y="3824912"/>
              <a:ext cx="2224293" cy="438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fontAlgn="base">
                <a:lnSpc>
                  <a:spcPct val="125000"/>
                </a:lnSpc>
                <a:spcBef>
                  <a:spcPct val="0"/>
                </a:spcBef>
                <a:spcAft>
                  <a:spcPct val="0"/>
                </a:spcAft>
              </a:pPr>
              <a:r>
                <a:rPr lang="zh-CN" altLang="en-US" sz="900" dirty="0">
                  <a:solidFill>
                    <a:schemeClr val="tx1">
                      <a:lumMod val="50000"/>
                      <a:lumOff val="50000"/>
                    </a:schemeClr>
                  </a:solidFill>
                  <a:latin typeface="微软雅黑" panose="020B0503020204020204" pitchFamily="34" charset="-122"/>
                  <a:ea typeface="微软雅黑" panose="020B0503020204020204" pitchFamily="34" charset="-122"/>
                  <a:sym typeface="Gill Sans" charset="0"/>
                </a:rPr>
                <a:t>此处添加详细文本描述，建议与标题相关并符合整体语言风格</a:t>
              </a:r>
              <a:endParaRPr lang="en-US" altLang="zh-CN" sz="900" dirty="0">
                <a:solidFill>
                  <a:schemeClr val="tx1">
                    <a:lumMod val="50000"/>
                    <a:lumOff val="50000"/>
                  </a:schemeClr>
                </a:solidFill>
                <a:latin typeface="微软雅黑" panose="020B0503020204020204" pitchFamily="34" charset="-122"/>
                <a:ea typeface="微软雅黑" panose="020B0503020204020204" pitchFamily="34" charset="-122"/>
                <a:cs typeface="Lato Light" charset="0"/>
                <a:sym typeface="Lato Light" charset="0"/>
              </a:endParaRPr>
            </a:p>
          </p:txBody>
        </p:sp>
      </p:grpSp>
      <p:sp>
        <p:nvSpPr>
          <p:cNvPr id="50" name="矩形 49"/>
          <p:cNvSpPr/>
          <p:nvPr/>
        </p:nvSpPr>
        <p:spPr>
          <a:xfrm>
            <a:off x="1045842" y="1433518"/>
            <a:ext cx="600695" cy="4571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schemeClr val="tx1">
                  <a:lumMod val="75000"/>
                  <a:lumOff val="25000"/>
                </a:schemeClr>
              </a:solidFill>
            </a:endParaRPr>
          </a:p>
        </p:txBody>
      </p:sp>
      <p:sp>
        <p:nvSpPr>
          <p:cNvPr id="51" name="矩形 50"/>
          <p:cNvSpPr/>
          <p:nvPr/>
        </p:nvSpPr>
        <p:spPr>
          <a:xfrm>
            <a:off x="3757725" y="1433518"/>
            <a:ext cx="600695" cy="4571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schemeClr val="tx1">
                  <a:lumMod val="75000"/>
                  <a:lumOff val="25000"/>
                </a:schemeClr>
              </a:solidFill>
            </a:endParaRPr>
          </a:p>
        </p:txBody>
      </p:sp>
      <p:sp>
        <p:nvSpPr>
          <p:cNvPr id="52" name="矩形 51"/>
          <p:cNvSpPr/>
          <p:nvPr/>
        </p:nvSpPr>
        <p:spPr>
          <a:xfrm>
            <a:off x="6397240" y="1433518"/>
            <a:ext cx="600695" cy="4571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schemeClr val="tx1">
                  <a:lumMod val="75000"/>
                  <a:lumOff val="25000"/>
                </a:schemeClr>
              </a:solidFill>
            </a:endParaRPr>
          </a:p>
        </p:txBody>
      </p:sp>
    </p:spTree>
  </p:cSld>
  <p:clrMapOvr>
    <a:masterClrMapping/>
  </p:clrMapOvr>
  <mc:AlternateContent xmlns:mc="http://schemas.openxmlformats.org/markup-compatibility/2006" xmlns:p14="http://schemas.microsoft.com/office/powerpoint/2010/main">
    <mc:Choice Requires="p14">
      <p:transition spd="slow" p14:dur="1250" advClick="0" advTm="0">
        <p:cut/>
      </p:transition>
    </mc:Choice>
    <mc:Fallback xmlns="">
      <p:transition spd="slow" advClick="0" advTm="0">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750" fill="hold"/>
                                        <p:tgtEl>
                                          <p:spTgt spid="3"/>
                                        </p:tgtEl>
                                        <p:attrNameLst>
                                          <p:attrName>ppt_x</p:attrName>
                                        </p:attrNameLst>
                                      </p:cBhvr>
                                      <p:tavLst>
                                        <p:tav tm="0">
                                          <p:val>
                                            <p:strVal val="#ppt_x"/>
                                          </p:val>
                                        </p:tav>
                                        <p:tav tm="100000">
                                          <p:val>
                                            <p:strVal val="#ppt_x"/>
                                          </p:val>
                                        </p:tav>
                                      </p:tavLst>
                                    </p:anim>
                                    <p:anim calcmode="lin" valueType="num">
                                      <p:cBhvr additive="base">
                                        <p:cTn id="8" dur="75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30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750" fill="hold"/>
                                        <p:tgtEl>
                                          <p:spTgt spid="4"/>
                                        </p:tgtEl>
                                        <p:attrNameLst>
                                          <p:attrName>ppt_x</p:attrName>
                                        </p:attrNameLst>
                                      </p:cBhvr>
                                      <p:tavLst>
                                        <p:tav tm="0">
                                          <p:val>
                                            <p:strVal val="#ppt_x"/>
                                          </p:val>
                                        </p:tav>
                                        <p:tav tm="100000">
                                          <p:val>
                                            <p:strVal val="#ppt_x"/>
                                          </p:val>
                                        </p:tav>
                                      </p:tavLst>
                                    </p:anim>
                                    <p:anim calcmode="lin" valueType="num">
                                      <p:cBhvr additive="base">
                                        <p:cTn id="12" dur="750" fill="hold"/>
                                        <p:tgtEl>
                                          <p:spTgt spid="4"/>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50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750" fill="hold"/>
                                        <p:tgtEl>
                                          <p:spTgt spid="5"/>
                                        </p:tgtEl>
                                        <p:attrNameLst>
                                          <p:attrName>ppt_x</p:attrName>
                                        </p:attrNameLst>
                                      </p:cBhvr>
                                      <p:tavLst>
                                        <p:tav tm="0">
                                          <p:val>
                                            <p:strVal val="#ppt_x"/>
                                          </p:val>
                                        </p:tav>
                                        <p:tav tm="100000">
                                          <p:val>
                                            <p:strVal val="#ppt_x"/>
                                          </p:val>
                                        </p:tav>
                                      </p:tavLst>
                                    </p:anim>
                                    <p:anim calcmode="lin" valueType="num">
                                      <p:cBhvr additive="base">
                                        <p:cTn id="16" dur="750" fill="hold"/>
                                        <p:tgtEl>
                                          <p:spTgt spid="5"/>
                                        </p:tgtEl>
                                        <p:attrNameLst>
                                          <p:attrName>ppt_y</p:attrName>
                                        </p:attrNameLst>
                                      </p:cBhvr>
                                      <p:tavLst>
                                        <p:tav tm="0">
                                          <p:val>
                                            <p:strVal val="1+#ppt_h/2"/>
                                          </p:val>
                                        </p:tav>
                                        <p:tav tm="100000">
                                          <p:val>
                                            <p:strVal val="#ppt_y"/>
                                          </p:val>
                                        </p:tav>
                                      </p:tavLst>
                                    </p:anim>
                                  </p:childTnLst>
                                </p:cTn>
                              </p:par>
                              <p:par>
                                <p:cTn id="17" presetID="22" presetClass="entr" presetSubtype="4" fill="hold" nodeType="withEffect">
                                  <p:stCondLst>
                                    <p:cond delay="700"/>
                                  </p:stCondLst>
                                  <p:childTnLst>
                                    <p:set>
                                      <p:cBhvr>
                                        <p:cTn id="18" dur="1" fill="hold">
                                          <p:stCondLst>
                                            <p:cond delay="0"/>
                                          </p:stCondLst>
                                        </p:cTn>
                                        <p:tgtEl>
                                          <p:spTgt spid="2"/>
                                        </p:tgtEl>
                                        <p:attrNameLst>
                                          <p:attrName>style.visibility</p:attrName>
                                        </p:attrNameLst>
                                      </p:cBhvr>
                                      <p:to>
                                        <p:strVal val="visible"/>
                                      </p:to>
                                    </p:set>
                                    <p:animEffect transition="in" filter="wipe(down)">
                                      <p:cBhvr>
                                        <p:cTn id="19" dur="1000"/>
                                        <p:tgtEl>
                                          <p:spTgt spid="2"/>
                                        </p:tgtEl>
                                      </p:cBhvr>
                                    </p:animEffect>
                                  </p:childTnLst>
                                </p:cTn>
                              </p:par>
                              <p:par>
                                <p:cTn id="20" presetID="22" presetClass="entr" presetSubtype="4" fill="hold" nodeType="withEffect">
                                  <p:stCondLst>
                                    <p:cond delay="900"/>
                                  </p:stCondLst>
                                  <p:childTnLst>
                                    <p:set>
                                      <p:cBhvr>
                                        <p:cTn id="21" dur="1" fill="hold">
                                          <p:stCondLst>
                                            <p:cond delay="0"/>
                                          </p:stCondLst>
                                        </p:cTn>
                                        <p:tgtEl>
                                          <p:spTgt spid="7"/>
                                        </p:tgtEl>
                                        <p:attrNameLst>
                                          <p:attrName>style.visibility</p:attrName>
                                        </p:attrNameLst>
                                      </p:cBhvr>
                                      <p:to>
                                        <p:strVal val="visible"/>
                                      </p:to>
                                    </p:set>
                                    <p:animEffect transition="in" filter="wipe(down)">
                                      <p:cBhvr>
                                        <p:cTn id="22" dur="1000"/>
                                        <p:tgtEl>
                                          <p:spTgt spid="7"/>
                                        </p:tgtEl>
                                      </p:cBhvr>
                                    </p:animEffect>
                                  </p:childTnLst>
                                </p:cTn>
                              </p:par>
                              <p:par>
                                <p:cTn id="23" presetID="22" presetClass="entr" presetSubtype="4" fill="hold" nodeType="withEffect">
                                  <p:stCondLst>
                                    <p:cond delay="110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1000"/>
                                        <p:tgtEl>
                                          <p:spTgt spid="9"/>
                                        </p:tgtEl>
                                      </p:cBhvr>
                                    </p:animEffect>
                                  </p:childTnLst>
                                </p:cTn>
                              </p:par>
                              <p:par>
                                <p:cTn id="26" presetID="22" presetClass="entr" presetSubtype="4" fill="hold" nodeType="withEffect">
                                  <p:stCondLst>
                                    <p:cond delay="1300"/>
                                  </p:stCondLst>
                                  <p:childTnLst>
                                    <p:set>
                                      <p:cBhvr>
                                        <p:cTn id="27" dur="1" fill="hold">
                                          <p:stCondLst>
                                            <p:cond delay="0"/>
                                          </p:stCondLst>
                                        </p:cTn>
                                        <p:tgtEl>
                                          <p:spTgt spid="11"/>
                                        </p:tgtEl>
                                        <p:attrNameLst>
                                          <p:attrName>style.visibility</p:attrName>
                                        </p:attrNameLst>
                                      </p:cBhvr>
                                      <p:to>
                                        <p:strVal val="visible"/>
                                      </p:to>
                                    </p:set>
                                    <p:animEffect transition="in" filter="wipe(down)">
                                      <p:cBhvr>
                                        <p:cTn id="28" dur="1000"/>
                                        <p:tgtEl>
                                          <p:spTgt spid="11"/>
                                        </p:tgtEl>
                                      </p:cBhvr>
                                    </p:animEffect>
                                  </p:childTnLst>
                                </p:cTn>
                              </p:par>
                              <p:par>
                                <p:cTn id="29" presetID="2" presetClass="entr" presetSubtype="8" fill="hold" grpId="0" nodeType="withEffect">
                                  <p:stCondLst>
                                    <p:cond delay="2200"/>
                                  </p:stCondLst>
                                  <p:childTnLst>
                                    <p:set>
                                      <p:cBhvr>
                                        <p:cTn id="30" dur="1" fill="hold">
                                          <p:stCondLst>
                                            <p:cond delay="0"/>
                                          </p:stCondLst>
                                        </p:cTn>
                                        <p:tgtEl>
                                          <p:spTgt spid="52"/>
                                        </p:tgtEl>
                                        <p:attrNameLst>
                                          <p:attrName>style.visibility</p:attrName>
                                        </p:attrNameLst>
                                      </p:cBhvr>
                                      <p:to>
                                        <p:strVal val="visible"/>
                                      </p:to>
                                    </p:set>
                                    <p:anim calcmode="lin" valueType="num">
                                      <p:cBhvr additive="base">
                                        <p:cTn id="31" dur="750" fill="hold"/>
                                        <p:tgtEl>
                                          <p:spTgt spid="52"/>
                                        </p:tgtEl>
                                        <p:attrNameLst>
                                          <p:attrName>ppt_x</p:attrName>
                                        </p:attrNameLst>
                                      </p:cBhvr>
                                      <p:tavLst>
                                        <p:tav tm="0">
                                          <p:val>
                                            <p:strVal val="0-#ppt_w/2"/>
                                          </p:val>
                                        </p:tav>
                                        <p:tav tm="100000">
                                          <p:val>
                                            <p:strVal val="#ppt_x"/>
                                          </p:val>
                                        </p:tav>
                                      </p:tavLst>
                                    </p:anim>
                                    <p:anim calcmode="lin" valueType="num">
                                      <p:cBhvr additive="base">
                                        <p:cTn id="32" dur="750" fill="hold"/>
                                        <p:tgtEl>
                                          <p:spTgt spid="52"/>
                                        </p:tgtEl>
                                        <p:attrNameLst>
                                          <p:attrName>ppt_y</p:attrName>
                                        </p:attrNameLst>
                                      </p:cBhvr>
                                      <p:tavLst>
                                        <p:tav tm="0">
                                          <p:val>
                                            <p:strVal val="#ppt_y"/>
                                          </p:val>
                                        </p:tav>
                                        <p:tav tm="100000">
                                          <p:val>
                                            <p:strVal val="#ppt_y"/>
                                          </p:val>
                                        </p:tav>
                                      </p:tavLst>
                                    </p:anim>
                                  </p:childTnLst>
                                </p:cTn>
                              </p:par>
                              <p:par>
                                <p:cTn id="33" presetID="2" presetClass="entr" presetSubtype="8" fill="hold" grpId="0" nodeType="withEffect">
                                  <p:stCondLst>
                                    <p:cond delay="3000"/>
                                  </p:stCondLst>
                                  <p:childTnLst>
                                    <p:set>
                                      <p:cBhvr>
                                        <p:cTn id="34" dur="1" fill="hold">
                                          <p:stCondLst>
                                            <p:cond delay="0"/>
                                          </p:stCondLst>
                                        </p:cTn>
                                        <p:tgtEl>
                                          <p:spTgt spid="51"/>
                                        </p:tgtEl>
                                        <p:attrNameLst>
                                          <p:attrName>style.visibility</p:attrName>
                                        </p:attrNameLst>
                                      </p:cBhvr>
                                      <p:to>
                                        <p:strVal val="visible"/>
                                      </p:to>
                                    </p:set>
                                    <p:anim calcmode="lin" valueType="num">
                                      <p:cBhvr additive="base">
                                        <p:cTn id="35" dur="750" fill="hold"/>
                                        <p:tgtEl>
                                          <p:spTgt spid="51"/>
                                        </p:tgtEl>
                                        <p:attrNameLst>
                                          <p:attrName>ppt_x</p:attrName>
                                        </p:attrNameLst>
                                      </p:cBhvr>
                                      <p:tavLst>
                                        <p:tav tm="0">
                                          <p:val>
                                            <p:strVal val="0-#ppt_w/2"/>
                                          </p:val>
                                        </p:tav>
                                        <p:tav tm="100000">
                                          <p:val>
                                            <p:strVal val="#ppt_x"/>
                                          </p:val>
                                        </p:tav>
                                      </p:tavLst>
                                    </p:anim>
                                    <p:anim calcmode="lin" valueType="num">
                                      <p:cBhvr additive="base">
                                        <p:cTn id="36" dur="750" fill="hold"/>
                                        <p:tgtEl>
                                          <p:spTgt spid="51"/>
                                        </p:tgtEl>
                                        <p:attrNameLst>
                                          <p:attrName>ppt_y</p:attrName>
                                        </p:attrNameLst>
                                      </p:cBhvr>
                                      <p:tavLst>
                                        <p:tav tm="0">
                                          <p:val>
                                            <p:strVal val="#ppt_y"/>
                                          </p:val>
                                        </p:tav>
                                        <p:tav tm="100000">
                                          <p:val>
                                            <p:strVal val="#ppt_y"/>
                                          </p:val>
                                        </p:tav>
                                      </p:tavLst>
                                    </p:anim>
                                  </p:childTnLst>
                                </p:cTn>
                              </p:par>
                              <p:par>
                                <p:cTn id="37" presetID="2" presetClass="entr" presetSubtype="8" fill="hold" grpId="0" nodeType="withEffect">
                                  <p:stCondLst>
                                    <p:cond delay="3700"/>
                                  </p:stCondLst>
                                  <p:childTnLst>
                                    <p:set>
                                      <p:cBhvr>
                                        <p:cTn id="38" dur="1" fill="hold">
                                          <p:stCondLst>
                                            <p:cond delay="0"/>
                                          </p:stCondLst>
                                        </p:cTn>
                                        <p:tgtEl>
                                          <p:spTgt spid="50"/>
                                        </p:tgtEl>
                                        <p:attrNameLst>
                                          <p:attrName>style.visibility</p:attrName>
                                        </p:attrNameLst>
                                      </p:cBhvr>
                                      <p:to>
                                        <p:strVal val="visible"/>
                                      </p:to>
                                    </p:set>
                                    <p:anim calcmode="lin" valueType="num">
                                      <p:cBhvr additive="base">
                                        <p:cTn id="39" dur="750" fill="hold"/>
                                        <p:tgtEl>
                                          <p:spTgt spid="50"/>
                                        </p:tgtEl>
                                        <p:attrNameLst>
                                          <p:attrName>ppt_x</p:attrName>
                                        </p:attrNameLst>
                                      </p:cBhvr>
                                      <p:tavLst>
                                        <p:tav tm="0">
                                          <p:val>
                                            <p:strVal val="0-#ppt_w/2"/>
                                          </p:val>
                                        </p:tav>
                                        <p:tav tm="100000">
                                          <p:val>
                                            <p:strVal val="#ppt_x"/>
                                          </p:val>
                                        </p:tav>
                                      </p:tavLst>
                                    </p:anim>
                                    <p:anim calcmode="lin" valueType="num">
                                      <p:cBhvr additive="base">
                                        <p:cTn id="40" dur="750" fill="hold"/>
                                        <p:tgtEl>
                                          <p:spTgt spid="50"/>
                                        </p:tgtEl>
                                        <p:attrNameLst>
                                          <p:attrName>ppt_y</p:attrName>
                                        </p:attrNameLst>
                                      </p:cBhvr>
                                      <p:tavLst>
                                        <p:tav tm="0">
                                          <p:val>
                                            <p:strVal val="#ppt_y"/>
                                          </p:val>
                                        </p:tav>
                                        <p:tav tm="100000">
                                          <p:val>
                                            <p:strVal val="#ppt_y"/>
                                          </p:val>
                                        </p:tav>
                                      </p:tavLst>
                                    </p:anim>
                                  </p:childTnLst>
                                </p:cTn>
                              </p:par>
                              <p:par>
                                <p:cTn id="41" presetID="42" presetClass="entr" presetSubtype="0" fill="hold" nodeType="withEffect">
                                  <p:stCondLst>
                                    <p:cond delay="3400"/>
                                  </p:stCondLst>
                                  <p:childTnLst>
                                    <p:set>
                                      <p:cBhvr>
                                        <p:cTn id="42" dur="1" fill="hold">
                                          <p:stCondLst>
                                            <p:cond delay="0"/>
                                          </p:stCondLst>
                                        </p:cTn>
                                        <p:tgtEl>
                                          <p:spTgt spid="15"/>
                                        </p:tgtEl>
                                        <p:attrNameLst>
                                          <p:attrName>style.visibility</p:attrName>
                                        </p:attrNameLst>
                                      </p:cBhvr>
                                      <p:to>
                                        <p:strVal val="visible"/>
                                      </p:to>
                                    </p:set>
                                    <p:animEffect transition="in" filter="fade">
                                      <p:cBhvr>
                                        <p:cTn id="43" dur="1000"/>
                                        <p:tgtEl>
                                          <p:spTgt spid="15"/>
                                        </p:tgtEl>
                                      </p:cBhvr>
                                    </p:animEffect>
                                    <p:anim calcmode="lin" valueType="num">
                                      <p:cBhvr>
                                        <p:cTn id="44" dur="1000" fill="hold"/>
                                        <p:tgtEl>
                                          <p:spTgt spid="15"/>
                                        </p:tgtEl>
                                        <p:attrNameLst>
                                          <p:attrName>ppt_x</p:attrName>
                                        </p:attrNameLst>
                                      </p:cBhvr>
                                      <p:tavLst>
                                        <p:tav tm="0">
                                          <p:val>
                                            <p:strVal val="#ppt_x"/>
                                          </p:val>
                                        </p:tav>
                                        <p:tav tm="100000">
                                          <p:val>
                                            <p:strVal val="#ppt_x"/>
                                          </p:val>
                                        </p:tav>
                                      </p:tavLst>
                                    </p:anim>
                                    <p:anim calcmode="lin" valueType="num">
                                      <p:cBhvr>
                                        <p:cTn id="45" dur="1000" fill="hold"/>
                                        <p:tgtEl>
                                          <p:spTgt spid="15"/>
                                        </p:tgtEl>
                                        <p:attrNameLst>
                                          <p:attrName>ppt_y</p:attrName>
                                        </p:attrNameLst>
                                      </p:cBhvr>
                                      <p:tavLst>
                                        <p:tav tm="0">
                                          <p:val>
                                            <p:strVal val="#ppt_y+.1"/>
                                          </p:val>
                                        </p:tav>
                                        <p:tav tm="100000">
                                          <p:val>
                                            <p:strVal val="#ppt_y"/>
                                          </p:val>
                                        </p:tav>
                                      </p:tavLst>
                                    </p:anim>
                                  </p:childTnLst>
                                </p:cTn>
                              </p:par>
                              <p:par>
                                <p:cTn id="46" presetID="42" presetClass="entr" presetSubtype="0" fill="hold" nodeType="withEffect">
                                  <p:stCondLst>
                                    <p:cond delay="3800"/>
                                  </p:stCondLst>
                                  <p:childTnLst>
                                    <p:set>
                                      <p:cBhvr>
                                        <p:cTn id="47" dur="1" fill="hold">
                                          <p:stCondLst>
                                            <p:cond delay="0"/>
                                          </p:stCondLst>
                                        </p:cTn>
                                        <p:tgtEl>
                                          <p:spTgt spid="14"/>
                                        </p:tgtEl>
                                        <p:attrNameLst>
                                          <p:attrName>style.visibility</p:attrName>
                                        </p:attrNameLst>
                                      </p:cBhvr>
                                      <p:to>
                                        <p:strVal val="visible"/>
                                      </p:to>
                                    </p:set>
                                    <p:animEffect transition="in" filter="fade">
                                      <p:cBhvr>
                                        <p:cTn id="48" dur="1000"/>
                                        <p:tgtEl>
                                          <p:spTgt spid="14"/>
                                        </p:tgtEl>
                                      </p:cBhvr>
                                    </p:animEffect>
                                    <p:anim calcmode="lin" valueType="num">
                                      <p:cBhvr>
                                        <p:cTn id="49" dur="1000" fill="hold"/>
                                        <p:tgtEl>
                                          <p:spTgt spid="14"/>
                                        </p:tgtEl>
                                        <p:attrNameLst>
                                          <p:attrName>ppt_x</p:attrName>
                                        </p:attrNameLst>
                                      </p:cBhvr>
                                      <p:tavLst>
                                        <p:tav tm="0">
                                          <p:val>
                                            <p:strVal val="#ppt_x"/>
                                          </p:val>
                                        </p:tav>
                                        <p:tav tm="100000">
                                          <p:val>
                                            <p:strVal val="#ppt_x"/>
                                          </p:val>
                                        </p:tav>
                                      </p:tavLst>
                                    </p:anim>
                                    <p:anim calcmode="lin" valueType="num">
                                      <p:cBhvr>
                                        <p:cTn id="50" dur="1000" fill="hold"/>
                                        <p:tgtEl>
                                          <p:spTgt spid="14"/>
                                        </p:tgtEl>
                                        <p:attrNameLst>
                                          <p:attrName>ppt_y</p:attrName>
                                        </p:attrNameLst>
                                      </p:cBhvr>
                                      <p:tavLst>
                                        <p:tav tm="0">
                                          <p:val>
                                            <p:strVal val="#ppt_y+.1"/>
                                          </p:val>
                                        </p:tav>
                                        <p:tav tm="100000">
                                          <p:val>
                                            <p:strVal val="#ppt_y"/>
                                          </p:val>
                                        </p:tav>
                                      </p:tavLst>
                                    </p:anim>
                                  </p:childTnLst>
                                </p:cTn>
                              </p:par>
                              <p:par>
                                <p:cTn id="51" presetID="42" presetClass="entr" presetSubtype="0" fill="hold" nodeType="withEffect">
                                  <p:stCondLst>
                                    <p:cond delay="4300"/>
                                  </p:stCondLst>
                                  <p:childTnLst>
                                    <p:set>
                                      <p:cBhvr>
                                        <p:cTn id="52" dur="1" fill="hold">
                                          <p:stCondLst>
                                            <p:cond delay="0"/>
                                          </p:stCondLst>
                                        </p:cTn>
                                        <p:tgtEl>
                                          <p:spTgt spid="13"/>
                                        </p:tgtEl>
                                        <p:attrNameLst>
                                          <p:attrName>style.visibility</p:attrName>
                                        </p:attrNameLst>
                                      </p:cBhvr>
                                      <p:to>
                                        <p:strVal val="visible"/>
                                      </p:to>
                                    </p:set>
                                    <p:animEffect transition="in" filter="fade">
                                      <p:cBhvr>
                                        <p:cTn id="53" dur="1000"/>
                                        <p:tgtEl>
                                          <p:spTgt spid="13"/>
                                        </p:tgtEl>
                                      </p:cBhvr>
                                    </p:animEffect>
                                    <p:anim calcmode="lin" valueType="num">
                                      <p:cBhvr>
                                        <p:cTn id="54" dur="1000" fill="hold"/>
                                        <p:tgtEl>
                                          <p:spTgt spid="13"/>
                                        </p:tgtEl>
                                        <p:attrNameLst>
                                          <p:attrName>ppt_x</p:attrName>
                                        </p:attrNameLst>
                                      </p:cBhvr>
                                      <p:tavLst>
                                        <p:tav tm="0">
                                          <p:val>
                                            <p:strVal val="#ppt_x"/>
                                          </p:val>
                                        </p:tav>
                                        <p:tav tm="100000">
                                          <p:val>
                                            <p:strVal val="#ppt_x"/>
                                          </p:val>
                                        </p:tav>
                                      </p:tavLst>
                                    </p:anim>
                                    <p:anim calcmode="lin" valueType="num">
                                      <p:cBhvr>
                                        <p:cTn id="55"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50" grpId="0" animBg="1"/>
      <p:bldP spid="51" grpId="0" animBg="1"/>
      <p:bldP spid="5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任意多边形 26"/>
          <p:cNvSpPr/>
          <p:nvPr>
            <p:custDataLst>
              <p:tags r:id="rId1"/>
            </p:custDataLst>
          </p:nvPr>
        </p:nvSpPr>
        <p:spPr>
          <a:xfrm>
            <a:off x="4152615" y="1716101"/>
            <a:ext cx="2507617" cy="1711300"/>
          </a:xfrm>
          <a:custGeom>
            <a:avLst/>
            <a:gdLst>
              <a:gd name="connsiteX0" fmla="*/ 0 w 2219325"/>
              <a:gd name="connsiteY0" fmla="*/ 0 h 1514475"/>
              <a:gd name="connsiteX1" fmla="*/ 2219325 w 2219325"/>
              <a:gd name="connsiteY1" fmla="*/ 0 h 1514475"/>
              <a:gd name="connsiteX2" fmla="*/ 2219325 w 2219325"/>
              <a:gd name="connsiteY2" fmla="*/ 1514475 h 1514475"/>
              <a:gd name="connsiteX3" fmla="*/ 0 w 2219325"/>
              <a:gd name="connsiteY3" fmla="*/ 1514475 h 1514475"/>
              <a:gd name="connsiteX4" fmla="*/ 0 w 2219325"/>
              <a:gd name="connsiteY4" fmla="*/ 1214437 h 1514475"/>
              <a:gd name="connsiteX5" fmla="*/ 238125 w 2219325"/>
              <a:gd name="connsiteY5" fmla="*/ 1214437 h 1514475"/>
              <a:gd name="connsiteX6" fmla="*/ 238125 w 2219325"/>
              <a:gd name="connsiteY6" fmla="*/ 300037 h 1514475"/>
              <a:gd name="connsiteX7" fmla="*/ 0 w 2219325"/>
              <a:gd name="connsiteY7" fmla="*/ 300037 h 1514475"/>
              <a:gd name="connsiteX0-1" fmla="*/ 238125 w 2219325"/>
              <a:gd name="connsiteY0-2" fmla="*/ 300037 h 1514475"/>
              <a:gd name="connsiteX1-3" fmla="*/ 0 w 2219325"/>
              <a:gd name="connsiteY1-4" fmla="*/ 300037 h 1514475"/>
              <a:gd name="connsiteX2-5" fmla="*/ 0 w 2219325"/>
              <a:gd name="connsiteY2-6" fmla="*/ 0 h 1514475"/>
              <a:gd name="connsiteX3-7" fmla="*/ 2219325 w 2219325"/>
              <a:gd name="connsiteY3-8" fmla="*/ 0 h 1514475"/>
              <a:gd name="connsiteX4-9" fmla="*/ 2219325 w 2219325"/>
              <a:gd name="connsiteY4-10" fmla="*/ 1514475 h 1514475"/>
              <a:gd name="connsiteX5-11" fmla="*/ 0 w 2219325"/>
              <a:gd name="connsiteY5-12" fmla="*/ 1514475 h 1514475"/>
              <a:gd name="connsiteX6-13" fmla="*/ 0 w 2219325"/>
              <a:gd name="connsiteY6-14" fmla="*/ 1214437 h 1514475"/>
              <a:gd name="connsiteX7-15" fmla="*/ 238125 w 2219325"/>
              <a:gd name="connsiteY7-16" fmla="*/ 1214437 h 1514475"/>
              <a:gd name="connsiteX8" fmla="*/ 329565 w 2219325"/>
              <a:gd name="connsiteY8" fmla="*/ 391477 h 1514475"/>
              <a:gd name="connsiteX0-17" fmla="*/ 0 w 2219325"/>
              <a:gd name="connsiteY0-18" fmla="*/ 300037 h 1514475"/>
              <a:gd name="connsiteX1-19" fmla="*/ 0 w 2219325"/>
              <a:gd name="connsiteY1-20" fmla="*/ 0 h 1514475"/>
              <a:gd name="connsiteX2-21" fmla="*/ 2219325 w 2219325"/>
              <a:gd name="connsiteY2-22" fmla="*/ 0 h 1514475"/>
              <a:gd name="connsiteX3-23" fmla="*/ 2219325 w 2219325"/>
              <a:gd name="connsiteY3-24" fmla="*/ 1514475 h 1514475"/>
              <a:gd name="connsiteX4-25" fmla="*/ 0 w 2219325"/>
              <a:gd name="connsiteY4-26" fmla="*/ 1514475 h 1514475"/>
              <a:gd name="connsiteX5-27" fmla="*/ 0 w 2219325"/>
              <a:gd name="connsiteY5-28" fmla="*/ 1214437 h 1514475"/>
              <a:gd name="connsiteX6-29" fmla="*/ 238125 w 2219325"/>
              <a:gd name="connsiteY6-30" fmla="*/ 1214437 h 1514475"/>
              <a:gd name="connsiteX7-31" fmla="*/ 329565 w 2219325"/>
              <a:gd name="connsiteY7-32" fmla="*/ 391477 h 1514475"/>
              <a:gd name="connsiteX0-33" fmla="*/ 0 w 2219325"/>
              <a:gd name="connsiteY0-34" fmla="*/ 300037 h 1514475"/>
              <a:gd name="connsiteX1-35" fmla="*/ 0 w 2219325"/>
              <a:gd name="connsiteY1-36" fmla="*/ 0 h 1514475"/>
              <a:gd name="connsiteX2-37" fmla="*/ 2219325 w 2219325"/>
              <a:gd name="connsiteY2-38" fmla="*/ 0 h 1514475"/>
              <a:gd name="connsiteX3-39" fmla="*/ 2219325 w 2219325"/>
              <a:gd name="connsiteY3-40" fmla="*/ 1514475 h 1514475"/>
              <a:gd name="connsiteX4-41" fmla="*/ 0 w 2219325"/>
              <a:gd name="connsiteY4-42" fmla="*/ 1514475 h 1514475"/>
              <a:gd name="connsiteX5-43" fmla="*/ 0 w 2219325"/>
              <a:gd name="connsiteY5-44" fmla="*/ 1214437 h 1514475"/>
              <a:gd name="connsiteX6-45" fmla="*/ 238125 w 2219325"/>
              <a:gd name="connsiteY6-46" fmla="*/ 1214437 h 1514475"/>
              <a:gd name="connsiteX0-47" fmla="*/ 0 w 2219325"/>
              <a:gd name="connsiteY0-48" fmla="*/ 300037 h 1514475"/>
              <a:gd name="connsiteX1-49" fmla="*/ 0 w 2219325"/>
              <a:gd name="connsiteY1-50" fmla="*/ 0 h 1514475"/>
              <a:gd name="connsiteX2-51" fmla="*/ 2219325 w 2219325"/>
              <a:gd name="connsiteY2-52" fmla="*/ 0 h 1514475"/>
              <a:gd name="connsiteX3-53" fmla="*/ 2219325 w 2219325"/>
              <a:gd name="connsiteY3-54" fmla="*/ 1514475 h 1514475"/>
              <a:gd name="connsiteX4-55" fmla="*/ 0 w 2219325"/>
              <a:gd name="connsiteY4-56" fmla="*/ 1514475 h 1514475"/>
              <a:gd name="connsiteX5-57" fmla="*/ 0 w 2219325"/>
              <a:gd name="connsiteY5-58" fmla="*/ 1214437 h 151447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2219325" h="1514475">
                <a:moveTo>
                  <a:pt x="0" y="300037"/>
                </a:moveTo>
                <a:lnTo>
                  <a:pt x="0" y="0"/>
                </a:lnTo>
                <a:lnTo>
                  <a:pt x="2219325" y="0"/>
                </a:lnTo>
                <a:lnTo>
                  <a:pt x="2219325" y="1514475"/>
                </a:lnTo>
                <a:lnTo>
                  <a:pt x="0" y="1514475"/>
                </a:lnTo>
                <a:lnTo>
                  <a:pt x="0" y="1214437"/>
                </a:lnTo>
              </a:path>
            </a:pathLst>
          </a:cu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65023" tIns="32511" rIns="65023" bIns="32511" anchor="ctr"/>
          <a:lstStyle/>
          <a:p>
            <a:pPr algn="ctr">
              <a:defRPr/>
            </a:pPr>
            <a:endParaRPr lang="zh-CN" altLang="en-US" sz="2800" dirty="0">
              <a:solidFill>
                <a:schemeClr val="bg1">
                  <a:lumMod val="5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28" name="文本框 6"/>
          <p:cNvSpPr txBox="1"/>
          <p:nvPr>
            <p:custDataLst>
              <p:tags r:id="rId2"/>
            </p:custDataLst>
          </p:nvPr>
        </p:nvSpPr>
        <p:spPr>
          <a:xfrm>
            <a:off x="6139515" y="1815436"/>
            <a:ext cx="408968" cy="1512630"/>
          </a:xfrm>
          <a:prstGeom prst="rect">
            <a:avLst/>
          </a:prstGeom>
          <a:noFill/>
        </p:spPr>
        <p:txBody>
          <a:bodyPr vert="vert" lIns="0" tIns="0" rIns="0" bIns="0" anchor="ctr"/>
          <a:lstStyle/>
          <a:p>
            <a:pPr algn="ctr">
              <a:defRPr/>
            </a:pPr>
            <a:r>
              <a:rPr lang="en-US" altLang="zh-CN" sz="3100" dirty="0">
                <a:solidFill>
                  <a:schemeClr val="bg1">
                    <a:lumMod val="50000"/>
                  </a:schemeClr>
                </a:solidFill>
                <a:latin typeface="Arial" panose="020B0604020202020204" pitchFamily="34" charset="0"/>
                <a:ea typeface="微软雅黑" panose="020B0503020204020204" pitchFamily="34" charset="-122"/>
                <a:sym typeface="Arial" panose="020B0604020202020204" pitchFamily="34" charset="0"/>
              </a:rPr>
              <a:t>PART</a:t>
            </a:r>
            <a:endParaRPr lang="zh-CN" altLang="en-US" sz="3100" dirty="0">
              <a:solidFill>
                <a:schemeClr val="bg1">
                  <a:lumMod val="5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29" name="矩形 28"/>
          <p:cNvSpPr/>
          <p:nvPr/>
        </p:nvSpPr>
        <p:spPr>
          <a:xfrm>
            <a:off x="3019997" y="2154544"/>
            <a:ext cx="3001528" cy="969496"/>
          </a:xfrm>
          <a:prstGeom prst="rect">
            <a:avLst/>
          </a:prstGeom>
        </p:spPr>
        <p:txBody>
          <a:bodyPr wrap="square" lIns="0" tIns="0" rIns="0" bIns="0">
            <a:spAutoFit/>
          </a:bodyPr>
          <a:lstStyle/>
          <a:p>
            <a:r>
              <a:rPr lang="zh-CN" altLang="en-US" sz="3200" b="1" dirty="0">
                <a:solidFill>
                  <a:schemeClr val="accent1"/>
                </a:solidFill>
                <a:latin typeface="Arial" panose="020B0604020202020204" pitchFamily="34" charset="0"/>
                <a:ea typeface="微软雅黑" panose="020B0503020204020204" pitchFamily="34" charset="-122"/>
                <a:sym typeface="Arial" panose="020B0604020202020204" pitchFamily="34" charset="0"/>
              </a:rPr>
              <a:t>工作规划和展望</a:t>
            </a:r>
            <a:endParaRPr lang="zh-CN" altLang="en-US" sz="1100" b="1" dirty="0">
              <a:solidFill>
                <a:schemeClr val="accent1"/>
              </a:solidFill>
              <a:latin typeface="Arial" panose="020B0604020202020204" pitchFamily="34" charset="0"/>
              <a:ea typeface="微软雅黑" panose="020B0503020204020204" pitchFamily="34" charset="-122"/>
              <a:sym typeface="Arial" panose="020B0604020202020204" pitchFamily="34" charset="0"/>
            </a:endParaRPr>
          </a:p>
          <a:p>
            <a:endParaRPr lang="zh-CN" altLang="en-US" sz="3100" b="1" dirty="0">
              <a:solidFill>
                <a:schemeClr val="bg1">
                  <a:lumMod val="50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0" name="TextBox 11"/>
          <p:cNvSpPr txBox="1"/>
          <p:nvPr/>
        </p:nvSpPr>
        <p:spPr>
          <a:xfrm>
            <a:off x="2925181" y="2686158"/>
            <a:ext cx="1149033" cy="153888"/>
          </a:xfrm>
          <a:prstGeom prst="rect">
            <a:avLst/>
          </a:prstGeom>
          <a:noFill/>
        </p:spPr>
        <p:txBody>
          <a:bodyPr wrap="none" lIns="0" tIns="0" rIns="0" bIns="0" rtlCol="0">
            <a:spAutoFit/>
          </a:bodyPr>
          <a:lstStyle/>
          <a:p>
            <a:pPr marL="121920" lvl="1" indent="-121920">
              <a:buFont typeface="Arial" panose="020B0604020202020204" pitchFamily="34" charset="0"/>
              <a:buChar char="•"/>
            </a:pPr>
            <a:r>
              <a:rPr lang="zh-CN" altLang="en-US" sz="1000" dirty="0">
                <a:solidFill>
                  <a:schemeClr val="bg1">
                    <a:lumMod val="50000"/>
                  </a:schemeClr>
                </a:solidFill>
                <a:latin typeface="Arial" panose="020B0604020202020204" pitchFamily="34" charset="0"/>
                <a:ea typeface="微软雅黑" panose="020B0503020204020204" pitchFamily="34" charset="-122"/>
                <a:cs typeface="+mn-ea"/>
                <a:sym typeface="Arial" panose="020B0604020202020204" pitchFamily="34" charset="0"/>
              </a:rPr>
              <a:t>添加相关标题文字</a:t>
            </a:r>
            <a:endParaRPr lang="en-US" altLang="zh-CN" sz="1000" dirty="0">
              <a:solidFill>
                <a:schemeClr val="bg1">
                  <a:lumMod val="5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31" name="TextBox 11"/>
          <p:cNvSpPr txBox="1"/>
          <p:nvPr/>
        </p:nvSpPr>
        <p:spPr>
          <a:xfrm>
            <a:off x="4124840" y="2686158"/>
            <a:ext cx="1149033" cy="153888"/>
          </a:xfrm>
          <a:prstGeom prst="rect">
            <a:avLst/>
          </a:prstGeom>
          <a:noFill/>
        </p:spPr>
        <p:txBody>
          <a:bodyPr wrap="none" lIns="0" tIns="0" rIns="0" bIns="0" rtlCol="0">
            <a:spAutoFit/>
          </a:bodyPr>
          <a:lstStyle/>
          <a:p>
            <a:pPr marL="121920" lvl="1" indent="-121920">
              <a:buFont typeface="Arial" panose="020B0604020202020204" pitchFamily="34" charset="0"/>
              <a:buChar char="•"/>
            </a:pPr>
            <a:r>
              <a:rPr lang="zh-CN" altLang="en-US" sz="1000" dirty="0">
                <a:solidFill>
                  <a:schemeClr val="bg1">
                    <a:lumMod val="50000"/>
                  </a:schemeClr>
                </a:solidFill>
                <a:latin typeface="Arial" panose="020B0604020202020204" pitchFamily="34" charset="0"/>
                <a:ea typeface="微软雅黑" panose="020B0503020204020204" pitchFamily="34" charset="-122"/>
                <a:cs typeface="+mn-ea"/>
                <a:sym typeface="Arial" panose="020B0604020202020204" pitchFamily="34" charset="0"/>
              </a:rPr>
              <a:t>添加相关标题文字</a:t>
            </a:r>
            <a:endParaRPr lang="en-US" altLang="zh-CN" sz="1000" dirty="0">
              <a:solidFill>
                <a:schemeClr val="bg1">
                  <a:lumMod val="5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32" name="TextBox 11"/>
          <p:cNvSpPr txBox="1"/>
          <p:nvPr/>
        </p:nvSpPr>
        <p:spPr>
          <a:xfrm>
            <a:off x="2925181" y="2877903"/>
            <a:ext cx="1149033" cy="153888"/>
          </a:xfrm>
          <a:prstGeom prst="rect">
            <a:avLst/>
          </a:prstGeom>
          <a:noFill/>
        </p:spPr>
        <p:txBody>
          <a:bodyPr wrap="none" lIns="0" tIns="0" rIns="0" bIns="0" rtlCol="0">
            <a:spAutoFit/>
          </a:bodyPr>
          <a:lstStyle/>
          <a:p>
            <a:pPr marL="121920" lvl="1" indent="-121920">
              <a:buFont typeface="Arial" panose="020B0604020202020204" pitchFamily="34" charset="0"/>
              <a:buChar char="•"/>
            </a:pPr>
            <a:r>
              <a:rPr lang="zh-CN" altLang="en-US" sz="1000" dirty="0">
                <a:solidFill>
                  <a:schemeClr val="bg1">
                    <a:lumMod val="50000"/>
                  </a:schemeClr>
                </a:solidFill>
                <a:latin typeface="Arial" panose="020B0604020202020204" pitchFamily="34" charset="0"/>
                <a:ea typeface="微软雅黑" panose="020B0503020204020204" pitchFamily="34" charset="-122"/>
                <a:cs typeface="+mn-ea"/>
                <a:sym typeface="Arial" panose="020B0604020202020204" pitchFamily="34" charset="0"/>
              </a:rPr>
              <a:t>添加相关标题文字</a:t>
            </a:r>
            <a:endParaRPr lang="en-US" altLang="zh-CN" sz="1000" dirty="0">
              <a:solidFill>
                <a:schemeClr val="bg1">
                  <a:lumMod val="5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33" name="TextBox 32"/>
          <p:cNvSpPr txBox="1"/>
          <p:nvPr/>
        </p:nvSpPr>
        <p:spPr>
          <a:xfrm>
            <a:off x="4124840" y="2877903"/>
            <a:ext cx="1149033" cy="153888"/>
          </a:xfrm>
          <a:prstGeom prst="rect">
            <a:avLst/>
          </a:prstGeom>
          <a:noFill/>
        </p:spPr>
        <p:txBody>
          <a:bodyPr wrap="none" lIns="0" tIns="0" rIns="0" bIns="0" rtlCol="0">
            <a:spAutoFit/>
          </a:bodyPr>
          <a:lstStyle/>
          <a:p>
            <a:pPr marL="121920" lvl="1" indent="-121920">
              <a:buFont typeface="Arial" panose="020B0604020202020204" pitchFamily="34" charset="0"/>
              <a:buChar char="•"/>
            </a:pPr>
            <a:r>
              <a:rPr lang="zh-CN" altLang="en-US" sz="1000" dirty="0">
                <a:solidFill>
                  <a:schemeClr val="bg1">
                    <a:lumMod val="50000"/>
                  </a:schemeClr>
                </a:solidFill>
                <a:latin typeface="Arial" panose="020B0604020202020204" pitchFamily="34" charset="0"/>
                <a:ea typeface="微软雅黑" panose="020B0503020204020204" pitchFamily="34" charset="-122"/>
                <a:cs typeface="+mn-ea"/>
                <a:sym typeface="Arial" panose="020B0604020202020204" pitchFamily="34" charset="0"/>
              </a:rPr>
              <a:t>添加相关标题文字</a:t>
            </a:r>
            <a:endParaRPr lang="en-US" altLang="zh-CN" sz="1000" dirty="0">
              <a:solidFill>
                <a:schemeClr val="bg1">
                  <a:lumMod val="50000"/>
                </a:schemeClr>
              </a:solidFill>
              <a:latin typeface="Arial" panose="020B0604020202020204" pitchFamily="34" charset="0"/>
              <a:ea typeface="微软雅黑" panose="020B0503020204020204" pitchFamily="34" charset="-122"/>
              <a:sym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250" advClick="0" advTm="6000">
        <p:wipe/>
      </p:transition>
    </mc:Choice>
    <mc:Fallback xmlns="">
      <p:transition spd="slow" advClick="0" advTm="6000">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42"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arn(outHorizontal)">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56" presetClass="entr" presetSubtype="0" fill="hold" grpId="0" nodeType="clickEffect">
                                  <p:stCondLst>
                                    <p:cond delay="0"/>
                                  </p:stCondLst>
                                  <p:iterate type="lt">
                                    <p:tmPct val="10000"/>
                                  </p:iterate>
                                  <p:childTnLst>
                                    <p:set>
                                      <p:cBhvr>
                                        <p:cTn id="11" dur="1" fill="hold">
                                          <p:stCondLst>
                                            <p:cond delay="0"/>
                                          </p:stCondLst>
                                        </p:cTn>
                                        <p:tgtEl>
                                          <p:spTgt spid="28"/>
                                        </p:tgtEl>
                                        <p:attrNameLst>
                                          <p:attrName>style.visibility</p:attrName>
                                        </p:attrNameLst>
                                      </p:cBhvr>
                                      <p:to>
                                        <p:strVal val="visible"/>
                                      </p:to>
                                    </p:set>
                                    <p:anim by="(-#ppt_w*2)" calcmode="lin" valueType="num">
                                      <p:cBhvr rctx="PPT">
                                        <p:cTn id="12" dur="500" autoRev="1" fill="hold">
                                          <p:stCondLst>
                                            <p:cond delay="0"/>
                                          </p:stCondLst>
                                        </p:cTn>
                                        <p:tgtEl>
                                          <p:spTgt spid="28"/>
                                        </p:tgtEl>
                                        <p:attrNameLst>
                                          <p:attrName>ppt_w</p:attrName>
                                        </p:attrNameLst>
                                      </p:cBhvr>
                                    </p:anim>
                                    <p:anim by="(#ppt_w*0.50)" calcmode="lin" valueType="num">
                                      <p:cBhvr>
                                        <p:cTn id="13" dur="500" decel="50000" autoRev="1" fill="hold">
                                          <p:stCondLst>
                                            <p:cond delay="0"/>
                                          </p:stCondLst>
                                        </p:cTn>
                                        <p:tgtEl>
                                          <p:spTgt spid="28"/>
                                        </p:tgtEl>
                                        <p:attrNameLst>
                                          <p:attrName>ppt_x</p:attrName>
                                        </p:attrNameLst>
                                      </p:cBhvr>
                                    </p:anim>
                                    <p:anim from="(-#ppt_h/2)" to="(#ppt_y)" calcmode="lin" valueType="num">
                                      <p:cBhvr>
                                        <p:cTn id="14" dur="1000" fill="hold">
                                          <p:stCondLst>
                                            <p:cond delay="0"/>
                                          </p:stCondLst>
                                        </p:cTn>
                                        <p:tgtEl>
                                          <p:spTgt spid="28"/>
                                        </p:tgtEl>
                                        <p:attrNameLst>
                                          <p:attrName>ppt_y</p:attrName>
                                        </p:attrNameLst>
                                      </p:cBhvr>
                                    </p:anim>
                                    <p:animRot by="21600000">
                                      <p:cBhvr>
                                        <p:cTn id="15" dur="1000" fill="hold">
                                          <p:stCondLst>
                                            <p:cond delay="0"/>
                                          </p:stCondLst>
                                        </p:cTn>
                                        <p:tgtEl>
                                          <p:spTgt spid="28"/>
                                        </p:tgtEl>
                                        <p:attrNameLst>
                                          <p:attrName>r</p:attrName>
                                        </p:attrNameLst>
                                      </p:cBhvr>
                                    </p:animRot>
                                  </p:childTnLst>
                                </p:cTn>
                              </p:par>
                            </p:childTnLst>
                          </p:cTn>
                        </p:par>
                      </p:childTnLst>
                    </p:cTn>
                  </p:par>
                  <p:par>
                    <p:cTn id="16" fill="hold">
                      <p:stCondLst>
                        <p:cond delay="indefinite"/>
                      </p:stCondLst>
                      <p:childTnLst>
                        <p:par>
                          <p:cTn id="17" fill="hold">
                            <p:stCondLst>
                              <p:cond delay="0"/>
                            </p:stCondLst>
                            <p:childTnLst>
                              <p:par>
                                <p:cTn id="18" presetID="2" presetClass="entr" presetSubtype="8" fill="hold" grpId="0" nodeType="clickEffect">
                                  <p:stCondLst>
                                    <p:cond delay="0"/>
                                  </p:stCondLst>
                                  <p:childTnLst>
                                    <p:set>
                                      <p:cBhvr>
                                        <p:cTn id="19" dur="1" fill="hold">
                                          <p:stCondLst>
                                            <p:cond delay="0"/>
                                          </p:stCondLst>
                                        </p:cTn>
                                        <p:tgtEl>
                                          <p:spTgt spid="29"/>
                                        </p:tgtEl>
                                        <p:attrNameLst>
                                          <p:attrName>style.visibility</p:attrName>
                                        </p:attrNameLst>
                                      </p:cBhvr>
                                      <p:to>
                                        <p:strVal val="visible"/>
                                      </p:to>
                                    </p:set>
                                    <p:anim calcmode="lin" valueType="num">
                                      <p:cBhvr additive="base">
                                        <p:cTn id="20" dur="1000" fill="hold"/>
                                        <p:tgtEl>
                                          <p:spTgt spid="29"/>
                                        </p:tgtEl>
                                        <p:attrNameLst>
                                          <p:attrName>ppt_x</p:attrName>
                                        </p:attrNameLst>
                                      </p:cBhvr>
                                      <p:tavLst>
                                        <p:tav tm="0">
                                          <p:val>
                                            <p:strVal val="0-#ppt_w/2"/>
                                          </p:val>
                                        </p:tav>
                                        <p:tav tm="100000">
                                          <p:val>
                                            <p:strVal val="#ppt_x"/>
                                          </p:val>
                                        </p:tav>
                                      </p:tavLst>
                                    </p:anim>
                                    <p:anim calcmode="lin" valueType="num">
                                      <p:cBhvr additive="base">
                                        <p:cTn id="21" dur="1000" fill="hold"/>
                                        <p:tgtEl>
                                          <p:spTgt spid="29"/>
                                        </p:tgtEl>
                                        <p:attrNameLst>
                                          <p:attrName>ppt_y</p:attrName>
                                        </p:attrNameLst>
                                      </p:cBhvr>
                                      <p:tavLst>
                                        <p:tav tm="0">
                                          <p:val>
                                            <p:strVal val="#ppt_y"/>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30"/>
                                        </p:tgtEl>
                                        <p:attrNameLst>
                                          <p:attrName>style.visibility</p:attrName>
                                        </p:attrNameLst>
                                      </p:cBhvr>
                                      <p:to>
                                        <p:strVal val="visible"/>
                                      </p:to>
                                    </p:set>
                                    <p:animEffect transition="in" filter="fade">
                                      <p:cBhvr>
                                        <p:cTn id="26" dur="500"/>
                                        <p:tgtEl>
                                          <p:spTgt spid="30"/>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31"/>
                                        </p:tgtEl>
                                        <p:attrNameLst>
                                          <p:attrName>style.visibility</p:attrName>
                                        </p:attrNameLst>
                                      </p:cBhvr>
                                      <p:to>
                                        <p:strVal val="visible"/>
                                      </p:to>
                                    </p:set>
                                    <p:animEffect transition="in" filter="fade">
                                      <p:cBhvr>
                                        <p:cTn id="29" dur="500"/>
                                        <p:tgtEl>
                                          <p:spTgt spid="31"/>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fade">
                                      <p:cBhvr>
                                        <p:cTn id="32" dur="500"/>
                                        <p:tgtEl>
                                          <p:spTgt spid="32"/>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3"/>
                                        </p:tgtEl>
                                        <p:attrNameLst>
                                          <p:attrName>style.visibility</p:attrName>
                                        </p:attrNameLst>
                                      </p:cBhvr>
                                      <p:to>
                                        <p:strVal val="visible"/>
                                      </p:to>
                                    </p:set>
                                    <p:animEffect transition="in" filter="fade">
                                      <p:cBhvr>
                                        <p:cTn id="35"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p:bldP spid="29" grpId="0"/>
      <p:bldP spid="30" grpId="0"/>
      <p:bldP spid="31" grpId="0"/>
      <p:bldP spid="32" grpId="0"/>
      <p:bldP spid="3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MH_Others_1"/>
          <p:cNvSpPr txBox="1"/>
          <p:nvPr>
            <p:custDataLst>
              <p:tags r:id="rId1"/>
            </p:custDataLst>
          </p:nvPr>
        </p:nvSpPr>
        <p:spPr>
          <a:xfrm>
            <a:off x="2195736" y="2211710"/>
            <a:ext cx="1141603" cy="615425"/>
          </a:xfrm>
          <a:prstGeom prst="rect">
            <a:avLst/>
          </a:prstGeom>
          <a:noFill/>
        </p:spPr>
        <p:txBody>
          <a:bodyPr vert="horz" wrap="square" lIns="0" tIns="0" rIns="0" bIns="0" rtlCol="0" anchor="ctr" anchorCtr="0">
            <a:spAutoFit/>
          </a:bodyPr>
          <a:lstStyle/>
          <a:p>
            <a:pPr algn="ctr"/>
            <a:r>
              <a:rPr lang="zh-CN" altLang="en-US" sz="4000" b="1" dirty="0">
                <a:solidFill>
                  <a:schemeClr val="accent1"/>
                </a:solidFill>
                <a:latin typeface="Arial" panose="020B0604020202020204" pitchFamily="34" charset="0"/>
                <a:ea typeface="微软雅黑" panose="020B0503020204020204" pitchFamily="34" charset="-122"/>
                <a:sym typeface="Arial" panose="020B0604020202020204" pitchFamily="34" charset="0"/>
              </a:rPr>
              <a:t>目录</a:t>
            </a:r>
          </a:p>
        </p:txBody>
      </p:sp>
      <p:sp>
        <p:nvSpPr>
          <p:cNvPr id="29" name="MH_Others_2"/>
          <p:cNvSpPr txBox="1"/>
          <p:nvPr>
            <p:custDataLst>
              <p:tags r:id="rId2"/>
            </p:custDataLst>
          </p:nvPr>
        </p:nvSpPr>
        <p:spPr>
          <a:xfrm>
            <a:off x="1763688" y="2840037"/>
            <a:ext cx="1872208" cy="307777"/>
          </a:xfrm>
          <a:prstGeom prst="rect">
            <a:avLst/>
          </a:prstGeom>
          <a:noFill/>
        </p:spPr>
        <p:txBody>
          <a:bodyPr wrap="square" lIns="0" tIns="0" rIns="0" bIns="0">
            <a:spAutoFit/>
          </a:bodyPr>
          <a:lstStyle/>
          <a:p>
            <a:pPr algn="ctr">
              <a:defRPr/>
            </a:pPr>
            <a:r>
              <a:rPr lang="en-US" altLang="zh-CN" sz="2000" dirty="0">
                <a:solidFill>
                  <a:schemeClr val="accent1"/>
                </a:solidFill>
                <a:latin typeface="Arial" panose="020B0604020202020204" pitchFamily="34" charset="0"/>
                <a:ea typeface="微软雅黑" panose="020B0503020204020204" pitchFamily="34" charset="-122"/>
                <a:sym typeface="Arial" panose="020B0604020202020204" pitchFamily="34" charset="0"/>
              </a:rPr>
              <a:t>CONTENTS</a:t>
            </a:r>
            <a:endParaRPr lang="zh-CN" altLang="en-US" sz="2000" dirty="0">
              <a:solidFill>
                <a:schemeClr val="accent1"/>
              </a:solidFill>
              <a:latin typeface="Arial" panose="020B0604020202020204" pitchFamily="34" charset="0"/>
              <a:ea typeface="微软雅黑" panose="020B0503020204020204" pitchFamily="34" charset="-122"/>
              <a:sym typeface="Arial" panose="020B0604020202020204" pitchFamily="34" charset="0"/>
            </a:endParaRPr>
          </a:p>
        </p:txBody>
      </p:sp>
      <p:grpSp>
        <p:nvGrpSpPr>
          <p:cNvPr id="56" name="组合 23"/>
          <p:cNvGrpSpPr/>
          <p:nvPr/>
        </p:nvGrpSpPr>
        <p:grpSpPr>
          <a:xfrm>
            <a:off x="3805240" y="1348030"/>
            <a:ext cx="3215826" cy="488307"/>
            <a:chOff x="4357092" y="1347614"/>
            <a:chExt cx="3215268" cy="488156"/>
          </a:xfrm>
        </p:grpSpPr>
        <p:sp>
          <p:nvSpPr>
            <p:cNvPr id="57" name="MH_SubTitle_1"/>
            <p:cNvSpPr txBox="1"/>
            <p:nvPr>
              <p:custDataLst>
                <p:tags r:id="rId15"/>
              </p:custDataLst>
            </p:nvPr>
          </p:nvSpPr>
          <p:spPr>
            <a:xfrm>
              <a:off x="5391574" y="1485928"/>
              <a:ext cx="2180786" cy="276913"/>
            </a:xfrm>
            <a:prstGeom prst="rect">
              <a:avLst/>
            </a:prstGeom>
            <a:noFill/>
          </p:spPr>
          <p:txBody>
            <a:bodyPr wrap="square" lIns="0" tIns="0" rIns="0" bIns="0" anchor="ctr">
              <a:spAutoFit/>
            </a:bodyPr>
            <a:lstStyle/>
            <a:p>
              <a:r>
                <a:rPr lang="zh-CN" altLang="en-US"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rPr>
                <a:t>工作回顾</a:t>
              </a:r>
              <a:endParaRPr lang="zh-CN" altLang="en-US" sz="800"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endParaRPr>
            </a:p>
          </p:txBody>
        </p:sp>
        <p:grpSp>
          <p:nvGrpSpPr>
            <p:cNvPr id="58" name="组合 2"/>
            <p:cNvGrpSpPr/>
            <p:nvPr/>
          </p:nvGrpSpPr>
          <p:grpSpPr>
            <a:xfrm>
              <a:off x="4357092" y="1347614"/>
              <a:ext cx="802436" cy="488156"/>
              <a:chOff x="6127160" y="2096130"/>
              <a:chExt cx="1128426" cy="686432"/>
            </a:xfrm>
          </p:grpSpPr>
          <p:cxnSp>
            <p:nvCxnSpPr>
              <p:cNvPr id="59" name="MH_Other_1"/>
              <p:cNvCxnSpPr/>
              <p:nvPr>
                <p:custDataLst>
                  <p:tags r:id="rId16"/>
                </p:custDataLst>
              </p:nvPr>
            </p:nvCxnSpPr>
            <p:spPr>
              <a:xfrm flipH="1">
                <a:off x="6525624" y="2096130"/>
                <a:ext cx="729962" cy="686432"/>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60" name="MH_Other_2"/>
              <p:cNvSpPr/>
              <p:nvPr>
                <p:custDataLst>
                  <p:tags r:id="rId17"/>
                </p:custDataLst>
              </p:nvPr>
            </p:nvSpPr>
            <p:spPr>
              <a:xfrm>
                <a:off x="6145577" y="2497943"/>
                <a:ext cx="532403" cy="242763"/>
              </a:xfrm>
              <a:custGeom>
                <a:avLst/>
                <a:gdLst>
                  <a:gd name="connsiteX0" fmla="*/ 0 w 928918"/>
                  <a:gd name="connsiteY0" fmla="*/ 0 h 459023"/>
                  <a:gd name="connsiteX1" fmla="*/ 928918 w 928918"/>
                  <a:gd name="connsiteY1" fmla="*/ 0 h 459023"/>
                  <a:gd name="connsiteX2" fmla="*/ 464459 w 928918"/>
                  <a:gd name="connsiteY2" fmla="*/ 459023 h 459023"/>
                </a:gdLst>
                <a:ahLst/>
                <a:cxnLst>
                  <a:cxn ang="0">
                    <a:pos x="connsiteX0" y="connsiteY0"/>
                  </a:cxn>
                  <a:cxn ang="0">
                    <a:pos x="connsiteX1" y="connsiteY1"/>
                  </a:cxn>
                  <a:cxn ang="0">
                    <a:pos x="connsiteX2" y="connsiteY2"/>
                  </a:cxn>
                </a:cxnLst>
                <a:rect l="l" t="t" r="r" b="b"/>
                <a:pathLst>
                  <a:path w="928918" h="459023">
                    <a:moveTo>
                      <a:pt x="0" y="0"/>
                    </a:moveTo>
                    <a:lnTo>
                      <a:pt x="928918" y="0"/>
                    </a:lnTo>
                    <a:lnTo>
                      <a:pt x="464459" y="45902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75933" anchor="ctr">
                <a:normAutofit fontScale="70000" lnSpcReduction="20000"/>
              </a:bodyPr>
              <a:lstStyle/>
              <a:p>
                <a:pPr algn="ctr">
                  <a:defRPr/>
                </a:pPr>
                <a:endParaRPr lang="zh-CN" altLang="en-US" sz="1000"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61" name="MH_Other_3"/>
              <p:cNvSpPr txBox="1">
                <a:spLocks noChangeArrowheads="1"/>
              </p:cNvSpPr>
              <p:nvPr>
                <p:custDataLst>
                  <p:tags r:id="rId18"/>
                </p:custDataLst>
              </p:nvPr>
            </p:nvSpPr>
            <p:spPr bwMode="auto">
              <a:xfrm>
                <a:off x="6127160" y="2108477"/>
                <a:ext cx="565888" cy="3894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spAutoFit/>
              </a:bodyP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algn="ctr">
                  <a:defRPr/>
                </a:pPr>
                <a:r>
                  <a:rPr lang="da-DK" altLang="zh-CN"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rPr>
                  <a:t>A</a:t>
                </a:r>
                <a:endParaRPr lang="zh-CN" altLang="en-US"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endParaRPr>
              </a:p>
            </p:txBody>
          </p:sp>
        </p:grpSp>
      </p:grpSp>
      <p:grpSp>
        <p:nvGrpSpPr>
          <p:cNvPr id="62" name="组合 61"/>
          <p:cNvGrpSpPr/>
          <p:nvPr/>
        </p:nvGrpSpPr>
        <p:grpSpPr>
          <a:xfrm>
            <a:off x="3805240" y="2092004"/>
            <a:ext cx="3215826" cy="488307"/>
            <a:chOff x="4357092" y="2091358"/>
            <a:chExt cx="3215268" cy="488156"/>
          </a:xfrm>
        </p:grpSpPr>
        <p:sp>
          <p:nvSpPr>
            <p:cNvPr id="63" name="MH_SubTitle_2"/>
            <p:cNvSpPr txBox="1"/>
            <p:nvPr>
              <p:custDataLst>
                <p:tags r:id="rId11"/>
              </p:custDataLst>
            </p:nvPr>
          </p:nvSpPr>
          <p:spPr>
            <a:xfrm>
              <a:off x="5391574" y="2229275"/>
              <a:ext cx="2180786" cy="276913"/>
            </a:xfrm>
            <a:prstGeom prst="rect">
              <a:avLst/>
            </a:prstGeom>
            <a:noFill/>
          </p:spPr>
          <p:txBody>
            <a:bodyPr wrap="square" lIns="0" tIns="0" rIns="0" bIns="0" anchor="ctr">
              <a:spAutoFit/>
            </a:bodyPr>
            <a:lstStyle/>
            <a:p>
              <a:pPr lvl="0"/>
              <a:r>
                <a:rPr lang="zh-CN" altLang="en-US"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rPr>
                <a:t>自我评价</a:t>
              </a:r>
              <a:endParaRPr lang="zh-CN" altLang="en-US" sz="800"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endParaRPr>
            </a:p>
          </p:txBody>
        </p:sp>
        <p:grpSp>
          <p:nvGrpSpPr>
            <p:cNvPr id="64" name="组合 6"/>
            <p:cNvGrpSpPr/>
            <p:nvPr/>
          </p:nvGrpSpPr>
          <p:grpSpPr>
            <a:xfrm>
              <a:off x="4357092" y="2091358"/>
              <a:ext cx="802436" cy="488156"/>
              <a:chOff x="6127160" y="3142521"/>
              <a:chExt cx="1128426" cy="686432"/>
            </a:xfrm>
          </p:grpSpPr>
          <p:cxnSp>
            <p:nvCxnSpPr>
              <p:cNvPr id="65" name="MH_Other_4"/>
              <p:cNvCxnSpPr/>
              <p:nvPr>
                <p:custDataLst>
                  <p:tags r:id="rId12"/>
                </p:custDataLst>
              </p:nvPr>
            </p:nvCxnSpPr>
            <p:spPr>
              <a:xfrm flipH="1">
                <a:off x="6525624" y="3142521"/>
                <a:ext cx="729962" cy="686432"/>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66" name="MH_Other_5"/>
              <p:cNvSpPr/>
              <p:nvPr>
                <p:custDataLst>
                  <p:tags r:id="rId13"/>
                </p:custDataLst>
              </p:nvPr>
            </p:nvSpPr>
            <p:spPr>
              <a:xfrm>
                <a:off x="6145577" y="3544334"/>
                <a:ext cx="532403" cy="241088"/>
              </a:xfrm>
              <a:custGeom>
                <a:avLst/>
                <a:gdLst>
                  <a:gd name="connsiteX0" fmla="*/ 0 w 928918"/>
                  <a:gd name="connsiteY0" fmla="*/ 0 h 459023"/>
                  <a:gd name="connsiteX1" fmla="*/ 928918 w 928918"/>
                  <a:gd name="connsiteY1" fmla="*/ 0 h 459023"/>
                  <a:gd name="connsiteX2" fmla="*/ 464459 w 928918"/>
                  <a:gd name="connsiteY2" fmla="*/ 459023 h 459023"/>
                </a:gdLst>
                <a:ahLst/>
                <a:cxnLst>
                  <a:cxn ang="0">
                    <a:pos x="connsiteX0" y="connsiteY0"/>
                  </a:cxn>
                  <a:cxn ang="0">
                    <a:pos x="connsiteX1" y="connsiteY1"/>
                  </a:cxn>
                  <a:cxn ang="0">
                    <a:pos x="connsiteX2" y="connsiteY2"/>
                  </a:cxn>
                </a:cxnLst>
                <a:rect l="l" t="t" r="r" b="b"/>
                <a:pathLst>
                  <a:path w="928918" h="459023">
                    <a:moveTo>
                      <a:pt x="0" y="0"/>
                    </a:moveTo>
                    <a:lnTo>
                      <a:pt x="928918" y="0"/>
                    </a:lnTo>
                    <a:lnTo>
                      <a:pt x="464459" y="459023"/>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75933" anchor="ctr">
                <a:normAutofit fontScale="70000" lnSpcReduction="20000"/>
              </a:bodyPr>
              <a:lstStyle/>
              <a:p>
                <a:pPr algn="ctr">
                  <a:defRPr/>
                </a:pPr>
                <a:endParaRPr lang="zh-CN" altLang="en-US" sz="1000"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67" name="MH_Other_6"/>
              <p:cNvSpPr txBox="1">
                <a:spLocks noChangeArrowheads="1"/>
              </p:cNvSpPr>
              <p:nvPr>
                <p:custDataLst>
                  <p:tags r:id="rId14"/>
                </p:custDataLst>
              </p:nvPr>
            </p:nvSpPr>
            <p:spPr bwMode="auto">
              <a:xfrm>
                <a:off x="6127160" y="3154868"/>
                <a:ext cx="565888" cy="3894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spAutoFit/>
              </a:bodyP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algn="ctr">
                  <a:defRPr/>
                </a:pPr>
                <a:r>
                  <a:rPr lang="en-US" altLang="zh-CN"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rPr>
                  <a:t>B</a:t>
                </a:r>
                <a:endParaRPr lang="zh-CN" altLang="en-US"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endParaRPr>
              </a:p>
            </p:txBody>
          </p:sp>
        </p:grpSp>
      </p:grpSp>
      <p:grpSp>
        <p:nvGrpSpPr>
          <p:cNvPr id="68" name="组合 25"/>
          <p:cNvGrpSpPr/>
          <p:nvPr/>
        </p:nvGrpSpPr>
        <p:grpSpPr>
          <a:xfrm>
            <a:off x="3805240" y="2835975"/>
            <a:ext cx="3215826" cy="488307"/>
            <a:chOff x="4357092" y="2835101"/>
            <a:chExt cx="3215268" cy="488156"/>
          </a:xfrm>
        </p:grpSpPr>
        <p:sp>
          <p:nvSpPr>
            <p:cNvPr id="69" name="MH_SubTitle_3"/>
            <p:cNvSpPr txBox="1"/>
            <p:nvPr>
              <p:custDataLst>
                <p:tags r:id="rId7"/>
              </p:custDataLst>
            </p:nvPr>
          </p:nvSpPr>
          <p:spPr>
            <a:xfrm>
              <a:off x="5391574" y="2972623"/>
              <a:ext cx="2180786" cy="276913"/>
            </a:xfrm>
            <a:prstGeom prst="rect">
              <a:avLst/>
            </a:prstGeom>
            <a:noFill/>
          </p:spPr>
          <p:txBody>
            <a:bodyPr wrap="square" lIns="0" tIns="0" rIns="0" bIns="0" anchor="ctr">
              <a:spAutoFit/>
            </a:bodyPr>
            <a:lstStyle/>
            <a:p>
              <a:pPr lvl="0"/>
              <a:r>
                <a:rPr lang="zh-CN" altLang="en-US"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rPr>
                <a:t>工作体会</a:t>
              </a:r>
              <a:endParaRPr lang="zh-CN" altLang="en-US" sz="800"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endParaRPr>
            </a:p>
          </p:txBody>
        </p:sp>
        <p:grpSp>
          <p:nvGrpSpPr>
            <p:cNvPr id="70" name="组合 7"/>
            <p:cNvGrpSpPr/>
            <p:nvPr/>
          </p:nvGrpSpPr>
          <p:grpSpPr>
            <a:xfrm>
              <a:off x="4357092" y="2835101"/>
              <a:ext cx="802436" cy="488156"/>
              <a:chOff x="6127160" y="4187237"/>
              <a:chExt cx="1128426" cy="686432"/>
            </a:xfrm>
          </p:grpSpPr>
          <p:cxnSp>
            <p:nvCxnSpPr>
              <p:cNvPr id="71" name="MH_Other_7"/>
              <p:cNvCxnSpPr/>
              <p:nvPr>
                <p:custDataLst>
                  <p:tags r:id="rId8"/>
                </p:custDataLst>
              </p:nvPr>
            </p:nvCxnSpPr>
            <p:spPr>
              <a:xfrm flipH="1">
                <a:off x="6525624" y="4187237"/>
                <a:ext cx="729962" cy="686432"/>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sp>
            <p:nvSpPr>
              <p:cNvPr id="72" name="MH_Other_8"/>
              <p:cNvSpPr/>
              <p:nvPr>
                <p:custDataLst>
                  <p:tags r:id="rId9"/>
                </p:custDataLst>
              </p:nvPr>
            </p:nvSpPr>
            <p:spPr>
              <a:xfrm>
                <a:off x="6145577" y="4589050"/>
                <a:ext cx="532403" cy="241088"/>
              </a:xfrm>
              <a:custGeom>
                <a:avLst/>
                <a:gdLst>
                  <a:gd name="connsiteX0" fmla="*/ 0 w 928918"/>
                  <a:gd name="connsiteY0" fmla="*/ 0 h 459023"/>
                  <a:gd name="connsiteX1" fmla="*/ 928918 w 928918"/>
                  <a:gd name="connsiteY1" fmla="*/ 0 h 459023"/>
                  <a:gd name="connsiteX2" fmla="*/ 464459 w 928918"/>
                  <a:gd name="connsiteY2" fmla="*/ 459023 h 459023"/>
                </a:gdLst>
                <a:ahLst/>
                <a:cxnLst>
                  <a:cxn ang="0">
                    <a:pos x="connsiteX0" y="connsiteY0"/>
                  </a:cxn>
                  <a:cxn ang="0">
                    <a:pos x="connsiteX1" y="connsiteY1"/>
                  </a:cxn>
                  <a:cxn ang="0">
                    <a:pos x="connsiteX2" y="connsiteY2"/>
                  </a:cxn>
                </a:cxnLst>
                <a:rect l="l" t="t" r="r" b="b"/>
                <a:pathLst>
                  <a:path w="928918" h="459023">
                    <a:moveTo>
                      <a:pt x="0" y="0"/>
                    </a:moveTo>
                    <a:lnTo>
                      <a:pt x="928918" y="0"/>
                    </a:lnTo>
                    <a:lnTo>
                      <a:pt x="464459" y="459023"/>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75933" anchor="ctr">
                <a:normAutofit fontScale="70000" lnSpcReduction="20000"/>
              </a:bodyPr>
              <a:lstStyle/>
              <a:p>
                <a:pPr algn="ctr">
                  <a:defRPr/>
                </a:pPr>
                <a:endParaRPr lang="zh-CN" altLang="en-US" sz="1000"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73" name="MH_Other_9"/>
              <p:cNvSpPr txBox="1">
                <a:spLocks noChangeArrowheads="1"/>
              </p:cNvSpPr>
              <p:nvPr>
                <p:custDataLst>
                  <p:tags r:id="rId10"/>
                </p:custDataLst>
              </p:nvPr>
            </p:nvSpPr>
            <p:spPr bwMode="auto">
              <a:xfrm>
                <a:off x="6127160" y="4199584"/>
                <a:ext cx="565888" cy="3894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spAutoFit/>
              </a:bodyP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algn="ctr">
                  <a:defRPr/>
                </a:pPr>
                <a:r>
                  <a:rPr lang="en-US" altLang="zh-CN"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rPr>
                  <a:t>C</a:t>
                </a:r>
                <a:endParaRPr lang="zh-CN" altLang="en-US"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endParaRPr>
              </a:p>
            </p:txBody>
          </p:sp>
        </p:grpSp>
      </p:grpSp>
      <p:grpSp>
        <p:nvGrpSpPr>
          <p:cNvPr id="74" name="组合 26"/>
          <p:cNvGrpSpPr/>
          <p:nvPr/>
        </p:nvGrpSpPr>
        <p:grpSpPr>
          <a:xfrm>
            <a:off x="3805240" y="3579951"/>
            <a:ext cx="3215826" cy="487116"/>
            <a:chOff x="4357092" y="3578845"/>
            <a:chExt cx="3215268" cy="486966"/>
          </a:xfrm>
        </p:grpSpPr>
        <p:sp>
          <p:nvSpPr>
            <p:cNvPr id="75" name="MH_SubTitle_4"/>
            <p:cNvSpPr txBox="1"/>
            <p:nvPr>
              <p:custDataLst>
                <p:tags r:id="rId3"/>
              </p:custDataLst>
            </p:nvPr>
          </p:nvSpPr>
          <p:spPr>
            <a:xfrm>
              <a:off x="5391574" y="3715970"/>
              <a:ext cx="2180786" cy="276914"/>
            </a:xfrm>
            <a:prstGeom prst="rect">
              <a:avLst/>
            </a:prstGeom>
            <a:noFill/>
          </p:spPr>
          <p:txBody>
            <a:bodyPr wrap="square" lIns="0" tIns="0" rIns="0" bIns="0" anchor="ctr">
              <a:spAutoFit/>
            </a:bodyPr>
            <a:lstStyle/>
            <a:p>
              <a:pPr lvl="0"/>
              <a:r>
                <a:rPr lang="zh-CN" altLang="en-US"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rPr>
                <a:t>工作规划和展望</a:t>
              </a:r>
              <a:endParaRPr lang="zh-CN" altLang="en-US" sz="800"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endParaRPr>
            </a:p>
          </p:txBody>
        </p:sp>
        <p:grpSp>
          <p:nvGrpSpPr>
            <p:cNvPr id="76" name="组合 9"/>
            <p:cNvGrpSpPr/>
            <p:nvPr/>
          </p:nvGrpSpPr>
          <p:grpSpPr>
            <a:xfrm>
              <a:off x="4357092" y="3578845"/>
              <a:ext cx="802436" cy="486966"/>
              <a:chOff x="6127160" y="5233626"/>
              <a:chExt cx="1128426" cy="684758"/>
            </a:xfrm>
          </p:grpSpPr>
          <p:cxnSp>
            <p:nvCxnSpPr>
              <p:cNvPr id="77" name="MH_Other_10"/>
              <p:cNvCxnSpPr/>
              <p:nvPr>
                <p:custDataLst>
                  <p:tags r:id="rId4"/>
                </p:custDataLst>
              </p:nvPr>
            </p:nvCxnSpPr>
            <p:spPr>
              <a:xfrm flipH="1">
                <a:off x="6525624" y="5233626"/>
                <a:ext cx="729962" cy="684758"/>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78" name="MH_Other_11"/>
              <p:cNvSpPr/>
              <p:nvPr>
                <p:custDataLst>
                  <p:tags r:id="rId5"/>
                </p:custDataLst>
              </p:nvPr>
            </p:nvSpPr>
            <p:spPr>
              <a:xfrm>
                <a:off x="6145577" y="5635440"/>
                <a:ext cx="532403" cy="241088"/>
              </a:xfrm>
              <a:custGeom>
                <a:avLst/>
                <a:gdLst>
                  <a:gd name="connsiteX0" fmla="*/ 0 w 928918"/>
                  <a:gd name="connsiteY0" fmla="*/ 0 h 459023"/>
                  <a:gd name="connsiteX1" fmla="*/ 928918 w 928918"/>
                  <a:gd name="connsiteY1" fmla="*/ 0 h 459023"/>
                  <a:gd name="connsiteX2" fmla="*/ 464459 w 928918"/>
                  <a:gd name="connsiteY2" fmla="*/ 459023 h 459023"/>
                </a:gdLst>
                <a:ahLst/>
                <a:cxnLst>
                  <a:cxn ang="0">
                    <a:pos x="connsiteX0" y="connsiteY0"/>
                  </a:cxn>
                  <a:cxn ang="0">
                    <a:pos x="connsiteX1" y="connsiteY1"/>
                  </a:cxn>
                  <a:cxn ang="0">
                    <a:pos x="connsiteX2" y="connsiteY2"/>
                  </a:cxn>
                </a:cxnLst>
                <a:rect l="l" t="t" r="r" b="b"/>
                <a:pathLst>
                  <a:path w="928918" h="459023">
                    <a:moveTo>
                      <a:pt x="0" y="0"/>
                    </a:moveTo>
                    <a:lnTo>
                      <a:pt x="928918" y="0"/>
                    </a:lnTo>
                    <a:lnTo>
                      <a:pt x="464459" y="459023"/>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75933" anchor="ctr">
                <a:normAutofit fontScale="70000" lnSpcReduction="20000"/>
              </a:bodyPr>
              <a:lstStyle/>
              <a:p>
                <a:pPr algn="ctr">
                  <a:defRPr/>
                </a:pPr>
                <a:endParaRPr lang="zh-CN" altLang="en-US" sz="1000"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79" name="MH_Other_12"/>
              <p:cNvSpPr txBox="1">
                <a:spLocks noChangeArrowheads="1"/>
              </p:cNvSpPr>
              <p:nvPr>
                <p:custDataLst>
                  <p:tags r:id="rId6"/>
                </p:custDataLst>
              </p:nvPr>
            </p:nvSpPr>
            <p:spPr bwMode="auto">
              <a:xfrm>
                <a:off x="6127160" y="5245974"/>
                <a:ext cx="565888" cy="3894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spAutoFit/>
              </a:bodyP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algn="ctr">
                  <a:defRPr/>
                </a:pPr>
                <a:r>
                  <a:rPr lang="en-US" altLang="zh-CN"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rPr>
                  <a:t>D</a:t>
                </a:r>
                <a:endParaRPr lang="zh-CN" altLang="en-US"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endParaRPr>
              </a:p>
            </p:txBody>
          </p:sp>
        </p:grpSp>
      </p:grpSp>
    </p:spTree>
  </p:cSld>
  <p:clrMapOvr>
    <a:masterClrMapping/>
  </p:clrMapOvr>
  <mc:AlternateContent xmlns:mc="http://schemas.openxmlformats.org/markup-compatibility/2006" xmlns:p14="http://schemas.microsoft.com/office/powerpoint/2010/main">
    <mc:Choice Requires="p14">
      <p:transition spd="slow" p14:dur="1250" advClick="0" advTm="0">
        <p:split orient="vert"/>
      </p:transition>
    </mc:Choice>
    <mc:Fallback xmlns="">
      <p:transition spd="slow" advClick="0" advTm="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500" fill="hold"/>
                                        <p:tgtEl>
                                          <p:spTgt spid="28"/>
                                        </p:tgtEl>
                                        <p:attrNameLst>
                                          <p:attrName>ppt_x</p:attrName>
                                        </p:attrNameLst>
                                      </p:cBhvr>
                                      <p:tavLst>
                                        <p:tav tm="0">
                                          <p:val>
                                            <p:strVal val="#ppt_x"/>
                                          </p:val>
                                        </p:tav>
                                        <p:tav tm="100000">
                                          <p:val>
                                            <p:strVal val="#ppt_x"/>
                                          </p:val>
                                        </p:tav>
                                      </p:tavLst>
                                    </p:anim>
                                    <p:anim calcmode="lin" valueType="num">
                                      <p:cBhvr additive="base">
                                        <p:cTn id="8" dur="500" fill="hold"/>
                                        <p:tgtEl>
                                          <p:spTgt spid="2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9"/>
                                        </p:tgtEl>
                                        <p:attrNameLst>
                                          <p:attrName>style.visibility</p:attrName>
                                        </p:attrNameLst>
                                      </p:cBhvr>
                                      <p:to>
                                        <p:strVal val="visible"/>
                                      </p:to>
                                    </p:set>
                                    <p:anim calcmode="lin" valueType="num">
                                      <p:cBhvr additive="base">
                                        <p:cTn id="11" dur="500" fill="hold"/>
                                        <p:tgtEl>
                                          <p:spTgt spid="29"/>
                                        </p:tgtEl>
                                        <p:attrNameLst>
                                          <p:attrName>ppt_x</p:attrName>
                                        </p:attrNameLst>
                                      </p:cBhvr>
                                      <p:tavLst>
                                        <p:tav tm="0">
                                          <p:val>
                                            <p:strVal val="#ppt_x"/>
                                          </p:val>
                                        </p:tav>
                                        <p:tav tm="100000">
                                          <p:val>
                                            <p:strVal val="#ppt_x"/>
                                          </p:val>
                                        </p:tav>
                                      </p:tavLst>
                                    </p:anim>
                                    <p:anim calcmode="lin" valueType="num">
                                      <p:cBhvr additive="base">
                                        <p:cTn id="12" dur="500" fill="hold"/>
                                        <p:tgtEl>
                                          <p:spTgt spid="29"/>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2" presetClass="entr" presetSubtype="4" fill="hold" nodeType="afterEffect">
                                  <p:stCondLst>
                                    <p:cond delay="0"/>
                                  </p:stCondLst>
                                  <p:childTnLst>
                                    <p:set>
                                      <p:cBhvr>
                                        <p:cTn id="15" dur="1" fill="hold">
                                          <p:stCondLst>
                                            <p:cond delay="0"/>
                                          </p:stCondLst>
                                        </p:cTn>
                                        <p:tgtEl>
                                          <p:spTgt spid="56"/>
                                        </p:tgtEl>
                                        <p:attrNameLst>
                                          <p:attrName>style.visibility</p:attrName>
                                        </p:attrNameLst>
                                      </p:cBhvr>
                                      <p:to>
                                        <p:strVal val="visible"/>
                                      </p:to>
                                    </p:set>
                                    <p:anim calcmode="lin" valueType="num">
                                      <p:cBhvr additive="base">
                                        <p:cTn id="16" dur="500" fill="hold"/>
                                        <p:tgtEl>
                                          <p:spTgt spid="56"/>
                                        </p:tgtEl>
                                        <p:attrNameLst>
                                          <p:attrName>ppt_x</p:attrName>
                                        </p:attrNameLst>
                                      </p:cBhvr>
                                      <p:tavLst>
                                        <p:tav tm="0">
                                          <p:val>
                                            <p:strVal val="#ppt_x"/>
                                          </p:val>
                                        </p:tav>
                                        <p:tav tm="100000">
                                          <p:val>
                                            <p:strVal val="#ppt_x"/>
                                          </p:val>
                                        </p:tav>
                                      </p:tavLst>
                                    </p:anim>
                                    <p:anim calcmode="lin" valueType="num">
                                      <p:cBhvr additive="base">
                                        <p:cTn id="17" dur="500" fill="hold"/>
                                        <p:tgtEl>
                                          <p:spTgt spid="56"/>
                                        </p:tgtEl>
                                        <p:attrNameLst>
                                          <p:attrName>ppt_y</p:attrName>
                                        </p:attrNameLst>
                                      </p:cBhvr>
                                      <p:tavLst>
                                        <p:tav tm="0">
                                          <p:val>
                                            <p:strVal val="1+#ppt_h/2"/>
                                          </p:val>
                                        </p:tav>
                                        <p:tav tm="100000">
                                          <p:val>
                                            <p:strVal val="#ppt_y"/>
                                          </p:val>
                                        </p:tav>
                                      </p:tavLst>
                                    </p:anim>
                                  </p:childTnLst>
                                </p:cTn>
                              </p:par>
                            </p:childTnLst>
                          </p:cTn>
                        </p:par>
                        <p:par>
                          <p:cTn id="18" fill="hold">
                            <p:stCondLst>
                              <p:cond delay="1000"/>
                            </p:stCondLst>
                            <p:childTnLst>
                              <p:par>
                                <p:cTn id="19" presetID="2" presetClass="entr" presetSubtype="4" fill="hold" nodeType="afterEffect">
                                  <p:stCondLst>
                                    <p:cond delay="0"/>
                                  </p:stCondLst>
                                  <p:childTnLst>
                                    <p:set>
                                      <p:cBhvr>
                                        <p:cTn id="20" dur="1" fill="hold">
                                          <p:stCondLst>
                                            <p:cond delay="0"/>
                                          </p:stCondLst>
                                        </p:cTn>
                                        <p:tgtEl>
                                          <p:spTgt spid="62"/>
                                        </p:tgtEl>
                                        <p:attrNameLst>
                                          <p:attrName>style.visibility</p:attrName>
                                        </p:attrNameLst>
                                      </p:cBhvr>
                                      <p:to>
                                        <p:strVal val="visible"/>
                                      </p:to>
                                    </p:set>
                                    <p:anim calcmode="lin" valueType="num">
                                      <p:cBhvr additive="base">
                                        <p:cTn id="21" dur="500" fill="hold"/>
                                        <p:tgtEl>
                                          <p:spTgt spid="62"/>
                                        </p:tgtEl>
                                        <p:attrNameLst>
                                          <p:attrName>ppt_x</p:attrName>
                                        </p:attrNameLst>
                                      </p:cBhvr>
                                      <p:tavLst>
                                        <p:tav tm="0">
                                          <p:val>
                                            <p:strVal val="#ppt_x"/>
                                          </p:val>
                                        </p:tav>
                                        <p:tav tm="100000">
                                          <p:val>
                                            <p:strVal val="#ppt_x"/>
                                          </p:val>
                                        </p:tav>
                                      </p:tavLst>
                                    </p:anim>
                                    <p:anim calcmode="lin" valueType="num">
                                      <p:cBhvr additive="base">
                                        <p:cTn id="22" dur="500" fill="hold"/>
                                        <p:tgtEl>
                                          <p:spTgt spid="62"/>
                                        </p:tgtEl>
                                        <p:attrNameLst>
                                          <p:attrName>ppt_y</p:attrName>
                                        </p:attrNameLst>
                                      </p:cBhvr>
                                      <p:tavLst>
                                        <p:tav tm="0">
                                          <p:val>
                                            <p:strVal val="1+#ppt_h/2"/>
                                          </p:val>
                                        </p:tav>
                                        <p:tav tm="100000">
                                          <p:val>
                                            <p:strVal val="#ppt_y"/>
                                          </p:val>
                                        </p:tav>
                                      </p:tavLst>
                                    </p:anim>
                                  </p:childTnLst>
                                </p:cTn>
                              </p:par>
                            </p:childTnLst>
                          </p:cTn>
                        </p:par>
                        <p:par>
                          <p:cTn id="23" fill="hold">
                            <p:stCondLst>
                              <p:cond delay="1500"/>
                            </p:stCondLst>
                            <p:childTnLst>
                              <p:par>
                                <p:cTn id="24" presetID="2" presetClass="entr" presetSubtype="4" fill="hold" nodeType="afterEffect">
                                  <p:stCondLst>
                                    <p:cond delay="0"/>
                                  </p:stCondLst>
                                  <p:childTnLst>
                                    <p:set>
                                      <p:cBhvr>
                                        <p:cTn id="25" dur="1" fill="hold">
                                          <p:stCondLst>
                                            <p:cond delay="0"/>
                                          </p:stCondLst>
                                        </p:cTn>
                                        <p:tgtEl>
                                          <p:spTgt spid="68"/>
                                        </p:tgtEl>
                                        <p:attrNameLst>
                                          <p:attrName>style.visibility</p:attrName>
                                        </p:attrNameLst>
                                      </p:cBhvr>
                                      <p:to>
                                        <p:strVal val="visible"/>
                                      </p:to>
                                    </p:set>
                                    <p:anim calcmode="lin" valueType="num">
                                      <p:cBhvr additive="base">
                                        <p:cTn id="26" dur="500" fill="hold"/>
                                        <p:tgtEl>
                                          <p:spTgt spid="68"/>
                                        </p:tgtEl>
                                        <p:attrNameLst>
                                          <p:attrName>ppt_x</p:attrName>
                                        </p:attrNameLst>
                                      </p:cBhvr>
                                      <p:tavLst>
                                        <p:tav tm="0">
                                          <p:val>
                                            <p:strVal val="#ppt_x"/>
                                          </p:val>
                                        </p:tav>
                                        <p:tav tm="100000">
                                          <p:val>
                                            <p:strVal val="#ppt_x"/>
                                          </p:val>
                                        </p:tav>
                                      </p:tavLst>
                                    </p:anim>
                                    <p:anim calcmode="lin" valueType="num">
                                      <p:cBhvr additive="base">
                                        <p:cTn id="27" dur="500" fill="hold"/>
                                        <p:tgtEl>
                                          <p:spTgt spid="68"/>
                                        </p:tgtEl>
                                        <p:attrNameLst>
                                          <p:attrName>ppt_y</p:attrName>
                                        </p:attrNameLst>
                                      </p:cBhvr>
                                      <p:tavLst>
                                        <p:tav tm="0">
                                          <p:val>
                                            <p:strVal val="1+#ppt_h/2"/>
                                          </p:val>
                                        </p:tav>
                                        <p:tav tm="100000">
                                          <p:val>
                                            <p:strVal val="#ppt_y"/>
                                          </p:val>
                                        </p:tav>
                                      </p:tavLst>
                                    </p:anim>
                                  </p:childTnLst>
                                </p:cTn>
                              </p:par>
                            </p:childTnLst>
                          </p:cTn>
                        </p:par>
                        <p:par>
                          <p:cTn id="28" fill="hold">
                            <p:stCondLst>
                              <p:cond delay="2000"/>
                            </p:stCondLst>
                            <p:childTnLst>
                              <p:par>
                                <p:cTn id="29" presetID="2" presetClass="entr" presetSubtype="4" fill="hold" nodeType="afterEffect">
                                  <p:stCondLst>
                                    <p:cond delay="0"/>
                                  </p:stCondLst>
                                  <p:childTnLst>
                                    <p:set>
                                      <p:cBhvr>
                                        <p:cTn id="30" dur="1" fill="hold">
                                          <p:stCondLst>
                                            <p:cond delay="0"/>
                                          </p:stCondLst>
                                        </p:cTn>
                                        <p:tgtEl>
                                          <p:spTgt spid="74"/>
                                        </p:tgtEl>
                                        <p:attrNameLst>
                                          <p:attrName>style.visibility</p:attrName>
                                        </p:attrNameLst>
                                      </p:cBhvr>
                                      <p:to>
                                        <p:strVal val="visible"/>
                                      </p:to>
                                    </p:set>
                                    <p:anim calcmode="lin" valueType="num">
                                      <p:cBhvr additive="base">
                                        <p:cTn id="31" dur="500" fill="hold"/>
                                        <p:tgtEl>
                                          <p:spTgt spid="74"/>
                                        </p:tgtEl>
                                        <p:attrNameLst>
                                          <p:attrName>ppt_x</p:attrName>
                                        </p:attrNameLst>
                                      </p:cBhvr>
                                      <p:tavLst>
                                        <p:tav tm="0">
                                          <p:val>
                                            <p:strVal val="#ppt_x"/>
                                          </p:val>
                                        </p:tav>
                                        <p:tav tm="100000">
                                          <p:val>
                                            <p:strVal val="#ppt_x"/>
                                          </p:val>
                                        </p:tav>
                                      </p:tavLst>
                                    </p:anim>
                                    <p:anim calcmode="lin" valueType="num">
                                      <p:cBhvr additive="base">
                                        <p:cTn id="32" dur="500" fill="hold"/>
                                        <p:tgtEl>
                                          <p:spTgt spid="7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847171" y="1758643"/>
            <a:ext cx="2537064" cy="429216"/>
          </a:xfrm>
          <a:prstGeom prst="rect">
            <a:avLst/>
          </a:prstGeom>
        </p:spPr>
        <p:txBody>
          <a:bodyPr wrap="square" lIns="68559" tIns="34279" rIns="68559" bIns="34279">
            <a:spAutoFit/>
          </a:bodyPr>
          <a:lstStyle/>
          <a:p>
            <a:pPr algn="r">
              <a:lnSpc>
                <a:spcPct val="130000"/>
              </a:lnSpc>
            </a:pPr>
            <a:r>
              <a:rPr lang="zh-CN" altLang="en-US" sz="900" dirty="0">
                <a:solidFill>
                  <a:schemeClr val="tx1">
                    <a:lumMod val="50000"/>
                    <a:lumOff val="50000"/>
                  </a:schemeClr>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a:t>
            </a:r>
          </a:p>
        </p:txBody>
      </p:sp>
      <p:sp>
        <p:nvSpPr>
          <p:cNvPr id="3" name="矩形 2"/>
          <p:cNvSpPr/>
          <p:nvPr/>
        </p:nvSpPr>
        <p:spPr>
          <a:xfrm>
            <a:off x="2165807" y="1548796"/>
            <a:ext cx="1506371" cy="253838"/>
          </a:xfrm>
          <a:prstGeom prst="rect">
            <a:avLst/>
          </a:prstGeom>
        </p:spPr>
        <p:txBody>
          <a:bodyPr wrap="square" lIns="68559" tIns="34279" rIns="68559" bIns="34279">
            <a:spAutoFit/>
          </a:bodyPr>
          <a:lstStyle/>
          <a:p>
            <a:r>
              <a:rPr lang="zh-CN" altLang="en-US" sz="1200" dirty="0">
                <a:solidFill>
                  <a:schemeClr val="tx1">
                    <a:lumMod val="75000"/>
                    <a:lumOff val="25000"/>
                  </a:schemeClr>
                </a:solidFill>
                <a:ea typeface="微软雅黑" panose="020B0503020204020204" pitchFamily="34" charset="-122"/>
              </a:rPr>
              <a:t>单击添加标题</a:t>
            </a:r>
          </a:p>
        </p:txBody>
      </p:sp>
      <p:sp>
        <p:nvSpPr>
          <p:cNvPr id="4" name="矩形 3"/>
          <p:cNvSpPr/>
          <p:nvPr/>
        </p:nvSpPr>
        <p:spPr>
          <a:xfrm>
            <a:off x="92285" y="3858905"/>
            <a:ext cx="2608085" cy="429216"/>
          </a:xfrm>
          <a:prstGeom prst="rect">
            <a:avLst/>
          </a:prstGeom>
        </p:spPr>
        <p:txBody>
          <a:bodyPr wrap="square" lIns="68559" tIns="34279" rIns="68559" bIns="34279">
            <a:spAutoFit/>
          </a:bodyPr>
          <a:lstStyle/>
          <a:p>
            <a:pPr algn="r">
              <a:lnSpc>
                <a:spcPct val="130000"/>
              </a:lnSpc>
            </a:pPr>
            <a:r>
              <a:rPr lang="zh-CN" altLang="en-US" sz="900" dirty="0">
                <a:solidFill>
                  <a:schemeClr val="tx1">
                    <a:lumMod val="50000"/>
                    <a:lumOff val="50000"/>
                  </a:schemeClr>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a:t>
            </a:r>
          </a:p>
        </p:txBody>
      </p:sp>
      <p:sp>
        <p:nvSpPr>
          <p:cNvPr id="5" name="矩形 4"/>
          <p:cNvSpPr/>
          <p:nvPr/>
        </p:nvSpPr>
        <p:spPr>
          <a:xfrm>
            <a:off x="1517935" y="3649058"/>
            <a:ext cx="1506371" cy="253838"/>
          </a:xfrm>
          <a:prstGeom prst="rect">
            <a:avLst/>
          </a:prstGeom>
        </p:spPr>
        <p:txBody>
          <a:bodyPr wrap="square" lIns="68559" tIns="34279" rIns="68559" bIns="34279">
            <a:spAutoFit/>
          </a:bodyPr>
          <a:lstStyle/>
          <a:p>
            <a:r>
              <a:rPr lang="zh-CN" altLang="en-US" sz="1200" dirty="0">
                <a:solidFill>
                  <a:schemeClr val="tx1">
                    <a:lumMod val="75000"/>
                    <a:lumOff val="25000"/>
                  </a:schemeClr>
                </a:solidFill>
                <a:ea typeface="微软雅黑" panose="020B0503020204020204" pitchFamily="34" charset="-122"/>
              </a:rPr>
              <a:t>单击添加标题</a:t>
            </a:r>
          </a:p>
        </p:txBody>
      </p:sp>
      <p:sp>
        <p:nvSpPr>
          <p:cNvPr id="6" name="矩形 5"/>
          <p:cNvSpPr/>
          <p:nvPr/>
        </p:nvSpPr>
        <p:spPr>
          <a:xfrm>
            <a:off x="5748026" y="1077946"/>
            <a:ext cx="2537064" cy="429216"/>
          </a:xfrm>
          <a:prstGeom prst="rect">
            <a:avLst/>
          </a:prstGeom>
        </p:spPr>
        <p:txBody>
          <a:bodyPr wrap="square" lIns="68559" tIns="34279" rIns="68559" bIns="34279">
            <a:spAutoFit/>
          </a:bodyPr>
          <a:lstStyle/>
          <a:p>
            <a:pPr>
              <a:lnSpc>
                <a:spcPct val="130000"/>
              </a:lnSpc>
            </a:pPr>
            <a:r>
              <a:rPr lang="zh-CN" altLang="en-US" sz="900" dirty="0">
                <a:solidFill>
                  <a:schemeClr val="tx1">
                    <a:lumMod val="50000"/>
                    <a:lumOff val="50000"/>
                  </a:schemeClr>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a:t>
            </a:r>
          </a:p>
        </p:txBody>
      </p:sp>
      <p:sp>
        <p:nvSpPr>
          <p:cNvPr id="7" name="矩形 6"/>
          <p:cNvSpPr/>
          <p:nvPr/>
        </p:nvSpPr>
        <p:spPr>
          <a:xfrm>
            <a:off x="5748025" y="868099"/>
            <a:ext cx="1506371" cy="253838"/>
          </a:xfrm>
          <a:prstGeom prst="rect">
            <a:avLst/>
          </a:prstGeom>
        </p:spPr>
        <p:txBody>
          <a:bodyPr wrap="square" lIns="68559" tIns="34279" rIns="68559" bIns="34279">
            <a:spAutoFit/>
          </a:bodyPr>
          <a:lstStyle/>
          <a:p>
            <a:r>
              <a:rPr lang="zh-CN" altLang="en-US" sz="1200" dirty="0">
                <a:solidFill>
                  <a:schemeClr val="tx1">
                    <a:lumMod val="75000"/>
                    <a:lumOff val="25000"/>
                  </a:schemeClr>
                </a:solidFill>
                <a:ea typeface="微软雅黑" panose="020B0503020204020204" pitchFamily="34" charset="-122"/>
              </a:rPr>
              <a:t>单击添加标题</a:t>
            </a:r>
          </a:p>
        </p:txBody>
      </p:sp>
      <p:sp>
        <p:nvSpPr>
          <p:cNvPr id="8" name="矩形 7"/>
          <p:cNvSpPr/>
          <p:nvPr/>
        </p:nvSpPr>
        <p:spPr>
          <a:xfrm>
            <a:off x="4959599" y="4113832"/>
            <a:ext cx="2537064" cy="429216"/>
          </a:xfrm>
          <a:prstGeom prst="rect">
            <a:avLst/>
          </a:prstGeom>
        </p:spPr>
        <p:txBody>
          <a:bodyPr wrap="square" lIns="68559" tIns="34279" rIns="68559" bIns="34279">
            <a:spAutoFit/>
          </a:bodyPr>
          <a:lstStyle/>
          <a:p>
            <a:pPr>
              <a:lnSpc>
                <a:spcPct val="130000"/>
              </a:lnSpc>
            </a:pPr>
            <a:r>
              <a:rPr lang="zh-CN" altLang="en-US" sz="900" dirty="0">
                <a:solidFill>
                  <a:schemeClr val="tx1">
                    <a:lumMod val="50000"/>
                    <a:lumOff val="50000"/>
                  </a:schemeClr>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a:t>
            </a:r>
          </a:p>
        </p:txBody>
      </p:sp>
      <p:sp>
        <p:nvSpPr>
          <p:cNvPr id="9" name="矩形 8"/>
          <p:cNvSpPr/>
          <p:nvPr/>
        </p:nvSpPr>
        <p:spPr>
          <a:xfrm>
            <a:off x="4959598" y="3903985"/>
            <a:ext cx="1506371" cy="253838"/>
          </a:xfrm>
          <a:prstGeom prst="rect">
            <a:avLst/>
          </a:prstGeom>
        </p:spPr>
        <p:txBody>
          <a:bodyPr wrap="square" lIns="68559" tIns="34279" rIns="68559" bIns="34279">
            <a:spAutoFit/>
          </a:bodyPr>
          <a:lstStyle/>
          <a:p>
            <a:r>
              <a:rPr lang="zh-CN" altLang="en-US" sz="1200" dirty="0">
                <a:solidFill>
                  <a:schemeClr val="tx1">
                    <a:lumMod val="75000"/>
                    <a:lumOff val="25000"/>
                  </a:schemeClr>
                </a:solidFill>
                <a:ea typeface="微软雅黑" panose="020B0503020204020204" pitchFamily="34" charset="-122"/>
              </a:rPr>
              <a:t>单击添加标题</a:t>
            </a:r>
          </a:p>
        </p:txBody>
      </p:sp>
      <p:sp>
        <p:nvSpPr>
          <p:cNvPr id="10" name="椭圆 9"/>
          <p:cNvSpPr/>
          <p:nvPr/>
        </p:nvSpPr>
        <p:spPr>
          <a:xfrm>
            <a:off x="2852316" y="3135005"/>
            <a:ext cx="1378794" cy="137922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59" tIns="34279" rIns="68559" bIns="34279" numCol="1" spcCol="0" rtlCol="0" fromWordArt="0" anchor="ctr" anchorCtr="0" forceAA="0" compatLnSpc="1">
            <a:noAutofit/>
          </a:bodyPr>
          <a:lstStyle/>
          <a:p>
            <a:pPr algn="ctr"/>
            <a:endParaRPr lang="zh-CN" altLang="en-US" sz="1800">
              <a:solidFill>
                <a:prstClr val="black"/>
              </a:solidFill>
            </a:endParaRPr>
          </a:p>
        </p:txBody>
      </p:sp>
      <p:sp>
        <p:nvSpPr>
          <p:cNvPr id="11" name="椭圆 10"/>
          <p:cNvSpPr/>
          <p:nvPr/>
        </p:nvSpPr>
        <p:spPr>
          <a:xfrm>
            <a:off x="4217799" y="2907031"/>
            <a:ext cx="741799" cy="742028"/>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59" tIns="34279" rIns="68559" bIns="34279" numCol="1" spcCol="0" rtlCol="0" fromWordArt="0" anchor="ctr" anchorCtr="0" forceAA="0" compatLnSpc="1">
            <a:noAutofit/>
          </a:bodyPr>
          <a:lstStyle/>
          <a:p>
            <a:pPr algn="ctr"/>
            <a:endParaRPr lang="zh-CN" altLang="en-US" sz="1800">
              <a:solidFill>
                <a:prstClr val="black"/>
              </a:solidFill>
            </a:endParaRPr>
          </a:p>
        </p:txBody>
      </p:sp>
      <p:sp>
        <p:nvSpPr>
          <p:cNvPr id="12" name="椭圆 11"/>
          <p:cNvSpPr/>
          <p:nvPr/>
        </p:nvSpPr>
        <p:spPr>
          <a:xfrm>
            <a:off x="4902520" y="1732001"/>
            <a:ext cx="1757127" cy="175767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59" tIns="34279" rIns="68559" bIns="34279" numCol="1" spcCol="0" rtlCol="0" fromWordArt="0" anchor="ctr" anchorCtr="0" forceAA="0" compatLnSpc="1">
            <a:noAutofit/>
          </a:bodyPr>
          <a:lstStyle/>
          <a:p>
            <a:pPr algn="ctr"/>
            <a:endParaRPr lang="zh-CN" altLang="en-US" sz="1800">
              <a:solidFill>
                <a:prstClr val="black"/>
              </a:solidFill>
            </a:endParaRPr>
          </a:p>
        </p:txBody>
      </p:sp>
      <p:sp>
        <p:nvSpPr>
          <p:cNvPr id="13" name="椭圆 12"/>
          <p:cNvSpPr/>
          <p:nvPr/>
        </p:nvSpPr>
        <p:spPr>
          <a:xfrm>
            <a:off x="3485264" y="2206229"/>
            <a:ext cx="904627" cy="90490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59" tIns="34279" rIns="68559" bIns="34279" numCol="1" spcCol="0" rtlCol="0" fromWordArt="0" anchor="ctr" anchorCtr="0" forceAA="0" compatLnSpc="1">
            <a:noAutofit/>
          </a:bodyPr>
          <a:lstStyle/>
          <a:p>
            <a:pPr algn="ctr"/>
            <a:endParaRPr lang="zh-CN" altLang="en-US" sz="1800">
              <a:solidFill>
                <a:prstClr val="black"/>
              </a:solidFill>
            </a:endParaRPr>
          </a:p>
        </p:txBody>
      </p:sp>
      <p:sp>
        <p:nvSpPr>
          <p:cNvPr id="14" name="椭圆 13"/>
          <p:cNvSpPr/>
          <p:nvPr/>
        </p:nvSpPr>
        <p:spPr>
          <a:xfrm>
            <a:off x="4513486" y="1687296"/>
            <a:ext cx="389035" cy="389155"/>
          </a:xfrm>
          <a:prstGeom prst="ellipse">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59" tIns="34279" rIns="68559" bIns="34279" numCol="1" spcCol="0" rtlCol="0" fromWordArt="0" anchor="ctr" anchorCtr="0" forceAA="0" compatLnSpc="1">
            <a:noAutofit/>
          </a:bodyPr>
          <a:lstStyle/>
          <a:p>
            <a:pPr algn="ctr"/>
            <a:endParaRPr lang="zh-CN" altLang="en-US" sz="1800">
              <a:solidFill>
                <a:prstClr val="black"/>
              </a:solidFill>
            </a:endParaRPr>
          </a:p>
        </p:txBody>
      </p:sp>
      <p:sp>
        <p:nvSpPr>
          <p:cNvPr id="15" name="椭圆 14"/>
          <p:cNvSpPr/>
          <p:nvPr/>
        </p:nvSpPr>
        <p:spPr>
          <a:xfrm>
            <a:off x="4436720" y="2259495"/>
            <a:ext cx="289605" cy="289694"/>
          </a:xfrm>
          <a:prstGeom prst="ellipse">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59" tIns="34279" rIns="68559" bIns="34279" numCol="1" spcCol="0" rtlCol="0" fromWordArt="0" anchor="ctr" anchorCtr="0" forceAA="0" compatLnSpc="1">
            <a:noAutofit/>
          </a:bodyPr>
          <a:lstStyle/>
          <a:p>
            <a:pPr algn="ctr"/>
            <a:endParaRPr lang="zh-CN" altLang="en-US" sz="1800">
              <a:solidFill>
                <a:prstClr val="black"/>
              </a:solidFill>
            </a:endParaRPr>
          </a:p>
        </p:txBody>
      </p:sp>
      <p:sp>
        <p:nvSpPr>
          <p:cNvPr id="16" name="椭圆 15"/>
          <p:cNvSpPr/>
          <p:nvPr/>
        </p:nvSpPr>
        <p:spPr>
          <a:xfrm>
            <a:off x="5033043" y="3431947"/>
            <a:ext cx="289605" cy="289694"/>
          </a:xfrm>
          <a:prstGeom prst="ellipse">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59" tIns="34279" rIns="68559" bIns="34279" numCol="1" spcCol="0" rtlCol="0" fromWordArt="0" anchor="ctr" anchorCtr="0" forceAA="0" compatLnSpc="1">
            <a:noAutofit/>
          </a:bodyPr>
          <a:lstStyle/>
          <a:p>
            <a:pPr algn="ctr"/>
            <a:endParaRPr lang="zh-CN" altLang="en-US" sz="1800">
              <a:solidFill>
                <a:prstClr val="black"/>
              </a:solidFill>
            </a:endParaRPr>
          </a:p>
        </p:txBody>
      </p:sp>
      <p:grpSp>
        <p:nvGrpSpPr>
          <p:cNvPr id="17" name="组合 16"/>
          <p:cNvGrpSpPr/>
          <p:nvPr/>
        </p:nvGrpSpPr>
        <p:grpSpPr>
          <a:xfrm>
            <a:off x="3769723" y="2486984"/>
            <a:ext cx="385634" cy="343395"/>
            <a:chOff x="6699251" y="2735263"/>
            <a:chExt cx="404812" cy="360362"/>
          </a:xfrm>
          <a:solidFill>
            <a:schemeClr val="bg1"/>
          </a:solidFill>
        </p:grpSpPr>
        <p:sp>
          <p:nvSpPr>
            <p:cNvPr id="18" name="Freeform 27"/>
            <p:cNvSpPr/>
            <p:nvPr/>
          </p:nvSpPr>
          <p:spPr bwMode="auto">
            <a:xfrm>
              <a:off x="6980238" y="2746375"/>
              <a:ext cx="123825" cy="338137"/>
            </a:xfrm>
            <a:custGeom>
              <a:avLst/>
              <a:gdLst>
                <a:gd name="T0" fmla="*/ 9 w 11"/>
                <a:gd name="T1" fmla="*/ 15 h 30"/>
                <a:gd name="T2" fmla="*/ 1 w 11"/>
                <a:gd name="T3" fmla="*/ 1 h 30"/>
                <a:gd name="T4" fmla="*/ 2 w 11"/>
                <a:gd name="T5" fmla="*/ 0 h 30"/>
                <a:gd name="T6" fmla="*/ 11 w 11"/>
                <a:gd name="T7" fmla="*/ 15 h 30"/>
                <a:gd name="T8" fmla="*/ 1 w 11"/>
                <a:gd name="T9" fmla="*/ 30 h 30"/>
                <a:gd name="T10" fmla="*/ 0 w 11"/>
                <a:gd name="T11" fmla="*/ 28 h 30"/>
                <a:gd name="T12" fmla="*/ 9 w 11"/>
                <a:gd name="T13" fmla="*/ 15 h 30"/>
              </a:gdLst>
              <a:ahLst/>
              <a:cxnLst>
                <a:cxn ang="0">
                  <a:pos x="T0" y="T1"/>
                </a:cxn>
                <a:cxn ang="0">
                  <a:pos x="T2" y="T3"/>
                </a:cxn>
                <a:cxn ang="0">
                  <a:pos x="T4" y="T5"/>
                </a:cxn>
                <a:cxn ang="0">
                  <a:pos x="T6" y="T7"/>
                </a:cxn>
                <a:cxn ang="0">
                  <a:pos x="T8" y="T9"/>
                </a:cxn>
                <a:cxn ang="0">
                  <a:pos x="T10" y="T11"/>
                </a:cxn>
                <a:cxn ang="0">
                  <a:pos x="T12" y="T13"/>
                </a:cxn>
              </a:cxnLst>
              <a:rect l="0" t="0" r="r" b="b"/>
              <a:pathLst>
                <a:path w="11" h="30">
                  <a:moveTo>
                    <a:pt x="9" y="15"/>
                  </a:moveTo>
                  <a:cubicBezTo>
                    <a:pt x="9" y="9"/>
                    <a:pt x="6" y="4"/>
                    <a:pt x="1" y="1"/>
                  </a:cubicBezTo>
                  <a:cubicBezTo>
                    <a:pt x="2" y="0"/>
                    <a:pt x="2" y="0"/>
                    <a:pt x="2" y="0"/>
                  </a:cubicBezTo>
                  <a:cubicBezTo>
                    <a:pt x="7" y="2"/>
                    <a:pt x="11" y="8"/>
                    <a:pt x="11" y="15"/>
                  </a:cubicBezTo>
                  <a:cubicBezTo>
                    <a:pt x="11" y="21"/>
                    <a:pt x="7" y="27"/>
                    <a:pt x="1" y="30"/>
                  </a:cubicBezTo>
                  <a:cubicBezTo>
                    <a:pt x="0" y="28"/>
                    <a:pt x="0" y="28"/>
                    <a:pt x="0" y="28"/>
                  </a:cubicBezTo>
                  <a:cubicBezTo>
                    <a:pt x="5" y="25"/>
                    <a:pt x="9" y="20"/>
                    <a:pt x="9" y="15"/>
                  </a:cubicBezTo>
                  <a:close/>
                </a:path>
              </a:pathLst>
            </a:custGeom>
            <a:grpFill/>
            <a:ln>
              <a:noFill/>
            </a:ln>
          </p:spPr>
          <p:txBody>
            <a:bodyPr vert="horz" wrap="square" lIns="91412" tIns="45706" rIns="91412" bIns="45706" numCol="1" anchor="t" anchorCtr="0" compatLnSpc="1"/>
            <a:lstStyle/>
            <a:p>
              <a:endParaRPr lang="zh-CN" altLang="en-US" sz="1800">
                <a:solidFill>
                  <a:prstClr val="black"/>
                </a:solidFill>
              </a:endParaRPr>
            </a:p>
          </p:txBody>
        </p:sp>
        <p:sp>
          <p:nvSpPr>
            <p:cNvPr id="19" name="Freeform 28"/>
            <p:cNvSpPr/>
            <p:nvPr/>
          </p:nvSpPr>
          <p:spPr bwMode="auto">
            <a:xfrm>
              <a:off x="6946901" y="2768600"/>
              <a:ext cx="101600" cy="282575"/>
            </a:xfrm>
            <a:custGeom>
              <a:avLst/>
              <a:gdLst>
                <a:gd name="T0" fmla="*/ 7 w 9"/>
                <a:gd name="T1" fmla="*/ 13 h 25"/>
                <a:gd name="T2" fmla="*/ 0 w 9"/>
                <a:gd name="T3" fmla="*/ 2 h 25"/>
                <a:gd name="T4" fmla="*/ 1 w 9"/>
                <a:gd name="T5" fmla="*/ 0 h 25"/>
                <a:gd name="T6" fmla="*/ 9 w 9"/>
                <a:gd name="T7" fmla="*/ 13 h 25"/>
                <a:gd name="T8" fmla="*/ 1 w 9"/>
                <a:gd name="T9" fmla="*/ 25 h 25"/>
                <a:gd name="T10" fmla="*/ 0 w 9"/>
                <a:gd name="T11" fmla="*/ 23 h 25"/>
                <a:gd name="T12" fmla="*/ 7 w 9"/>
                <a:gd name="T13" fmla="*/ 13 h 25"/>
              </a:gdLst>
              <a:ahLst/>
              <a:cxnLst>
                <a:cxn ang="0">
                  <a:pos x="T0" y="T1"/>
                </a:cxn>
                <a:cxn ang="0">
                  <a:pos x="T2" y="T3"/>
                </a:cxn>
                <a:cxn ang="0">
                  <a:pos x="T4" y="T5"/>
                </a:cxn>
                <a:cxn ang="0">
                  <a:pos x="T6" y="T7"/>
                </a:cxn>
                <a:cxn ang="0">
                  <a:pos x="T8" y="T9"/>
                </a:cxn>
                <a:cxn ang="0">
                  <a:pos x="T10" y="T11"/>
                </a:cxn>
                <a:cxn ang="0">
                  <a:pos x="T12" y="T13"/>
                </a:cxn>
              </a:cxnLst>
              <a:rect l="0" t="0" r="r" b="b"/>
              <a:pathLst>
                <a:path w="9" h="25">
                  <a:moveTo>
                    <a:pt x="7" y="13"/>
                  </a:moveTo>
                  <a:cubicBezTo>
                    <a:pt x="7" y="8"/>
                    <a:pt x="4" y="4"/>
                    <a:pt x="0" y="2"/>
                  </a:cubicBezTo>
                  <a:cubicBezTo>
                    <a:pt x="1" y="0"/>
                    <a:pt x="1" y="0"/>
                    <a:pt x="1" y="0"/>
                  </a:cubicBezTo>
                  <a:cubicBezTo>
                    <a:pt x="6" y="2"/>
                    <a:pt x="9" y="7"/>
                    <a:pt x="9" y="13"/>
                  </a:cubicBezTo>
                  <a:cubicBezTo>
                    <a:pt x="9" y="18"/>
                    <a:pt x="6" y="23"/>
                    <a:pt x="1" y="25"/>
                  </a:cubicBezTo>
                  <a:cubicBezTo>
                    <a:pt x="0" y="23"/>
                    <a:pt x="0" y="23"/>
                    <a:pt x="0" y="23"/>
                  </a:cubicBezTo>
                  <a:cubicBezTo>
                    <a:pt x="4" y="21"/>
                    <a:pt x="7" y="17"/>
                    <a:pt x="7" y="13"/>
                  </a:cubicBezTo>
                  <a:close/>
                </a:path>
              </a:pathLst>
            </a:custGeom>
            <a:grpFill/>
            <a:ln>
              <a:noFill/>
            </a:ln>
          </p:spPr>
          <p:txBody>
            <a:bodyPr vert="horz" wrap="square" lIns="91412" tIns="45706" rIns="91412" bIns="45706" numCol="1" anchor="t" anchorCtr="0" compatLnSpc="1"/>
            <a:lstStyle/>
            <a:p>
              <a:endParaRPr lang="zh-CN" altLang="en-US" sz="1800">
                <a:solidFill>
                  <a:prstClr val="black"/>
                </a:solidFill>
              </a:endParaRPr>
            </a:p>
          </p:txBody>
        </p:sp>
        <p:sp>
          <p:nvSpPr>
            <p:cNvPr id="20" name="Freeform 29"/>
            <p:cNvSpPr/>
            <p:nvPr/>
          </p:nvSpPr>
          <p:spPr bwMode="auto">
            <a:xfrm>
              <a:off x="6789738" y="2735263"/>
              <a:ext cx="123825" cy="360362"/>
            </a:xfrm>
            <a:custGeom>
              <a:avLst/>
              <a:gdLst>
                <a:gd name="T0" fmla="*/ 0 w 78"/>
                <a:gd name="T1" fmla="*/ 64 h 227"/>
                <a:gd name="T2" fmla="*/ 0 w 78"/>
                <a:gd name="T3" fmla="*/ 156 h 227"/>
                <a:gd name="T4" fmla="*/ 49 w 78"/>
                <a:gd name="T5" fmla="*/ 199 h 227"/>
                <a:gd name="T6" fmla="*/ 49 w 78"/>
                <a:gd name="T7" fmla="*/ 114 h 227"/>
                <a:gd name="T8" fmla="*/ 56 w 78"/>
                <a:gd name="T9" fmla="*/ 114 h 227"/>
                <a:gd name="T10" fmla="*/ 56 w 78"/>
                <a:gd name="T11" fmla="*/ 206 h 227"/>
                <a:gd name="T12" fmla="*/ 78 w 78"/>
                <a:gd name="T13" fmla="*/ 227 h 227"/>
                <a:gd name="T14" fmla="*/ 78 w 78"/>
                <a:gd name="T15" fmla="*/ 0 h 227"/>
                <a:gd name="T16" fmla="*/ 0 w 78"/>
                <a:gd name="T17" fmla="*/ 64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8" h="227">
                  <a:moveTo>
                    <a:pt x="0" y="64"/>
                  </a:moveTo>
                  <a:lnTo>
                    <a:pt x="0" y="156"/>
                  </a:lnTo>
                  <a:lnTo>
                    <a:pt x="49" y="199"/>
                  </a:lnTo>
                  <a:lnTo>
                    <a:pt x="49" y="114"/>
                  </a:lnTo>
                  <a:lnTo>
                    <a:pt x="56" y="114"/>
                  </a:lnTo>
                  <a:lnTo>
                    <a:pt x="56" y="206"/>
                  </a:lnTo>
                  <a:lnTo>
                    <a:pt x="78" y="227"/>
                  </a:lnTo>
                  <a:lnTo>
                    <a:pt x="78" y="0"/>
                  </a:lnTo>
                  <a:lnTo>
                    <a:pt x="0" y="64"/>
                  </a:lnTo>
                  <a:close/>
                </a:path>
              </a:pathLst>
            </a:custGeom>
            <a:grpFill/>
            <a:ln>
              <a:noFill/>
            </a:ln>
          </p:spPr>
          <p:txBody>
            <a:bodyPr vert="horz" wrap="square" lIns="91412" tIns="45706" rIns="91412" bIns="45706" numCol="1" anchor="t" anchorCtr="0" compatLnSpc="1"/>
            <a:lstStyle/>
            <a:p>
              <a:endParaRPr lang="zh-CN" altLang="en-US" sz="1800">
                <a:solidFill>
                  <a:prstClr val="black"/>
                </a:solidFill>
              </a:endParaRPr>
            </a:p>
          </p:txBody>
        </p:sp>
        <p:sp>
          <p:nvSpPr>
            <p:cNvPr id="21" name="Freeform 30"/>
            <p:cNvSpPr/>
            <p:nvPr/>
          </p:nvSpPr>
          <p:spPr bwMode="auto">
            <a:xfrm>
              <a:off x="6699251" y="2847975"/>
              <a:ext cx="66675" cy="134937"/>
            </a:xfrm>
            <a:custGeom>
              <a:avLst/>
              <a:gdLst>
                <a:gd name="T0" fmla="*/ 0 w 42"/>
                <a:gd name="T1" fmla="*/ 0 h 85"/>
                <a:gd name="T2" fmla="*/ 0 w 42"/>
                <a:gd name="T3" fmla="*/ 85 h 85"/>
                <a:gd name="T4" fmla="*/ 28 w 42"/>
                <a:gd name="T5" fmla="*/ 85 h 85"/>
                <a:gd name="T6" fmla="*/ 28 w 42"/>
                <a:gd name="T7" fmla="*/ 35 h 85"/>
                <a:gd name="T8" fmla="*/ 35 w 42"/>
                <a:gd name="T9" fmla="*/ 35 h 85"/>
                <a:gd name="T10" fmla="*/ 35 w 42"/>
                <a:gd name="T11" fmla="*/ 85 h 85"/>
                <a:gd name="T12" fmla="*/ 42 w 42"/>
                <a:gd name="T13" fmla="*/ 85 h 85"/>
                <a:gd name="T14" fmla="*/ 42 w 42"/>
                <a:gd name="T15" fmla="*/ 0 h 85"/>
                <a:gd name="T16" fmla="*/ 0 w 42"/>
                <a:gd name="T17" fmla="*/ 0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2" h="85">
                  <a:moveTo>
                    <a:pt x="0" y="0"/>
                  </a:moveTo>
                  <a:lnTo>
                    <a:pt x="0" y="85"/>
                  </a:lnTo>
                  <a:lnTo>
                    <a:pt x="28" y="85"/>
                  </a:lnTo>
                  <a:lnTo>
                    <a:pt x="28" y="35"/>
                  </a:lnTo>
                  <a:lnTo>
                    <a:pt x="35" y="35"/>
                  </a:lnTo>
                  <a:lnTo>
                    <a:pt x="35" y="85"/>
                  </a:lnTo>
                  <a:lnTo>
                    <a:pt x="42" y="85"/>
                  </a:lnTo>
                  <a:lnTo>
                    <a:pt x="42" y="0"/>
                  </a:lnTo>
                  <a:lnTo>
                    <a:pt x="0" y="0"/>
                  </a:lnTo>
                  <a:close/>
                </a:path>
              </a:pathLst>
            </a:custGeom>
            <a:grpFill/>
            <a:ln>
              <a:noFill/>
            </a:ln>
          </p:spPr>
          <p:txBody>
            <a:bodyPr vert="horz" wrap="square" lIns="91412" tIns="45706" rIns="91412" bIns="45706" numCol="1" anchor="t" anchorCtr="0" compatLnSpc="1"/>
            <a:lstStyle/>
            <a:p>
              <a:endParaRPr lang="zh-CN" altLang="en-US" sz="1800">
                <a:solidFill>
                  <a:prstClr val="black"/>
                </a:solidFill>
              </a:endParaRPr>
            </a:p>
          </p:txBody>
        </p:sp>
      </p:grpSp>
      <p:sp>
        <p:nvSpPr>
          <p:cNvPr id="22" name="KSO_Shape"/>
          <p:cNvSpPr/>
          <p:nvPr/>
        </p:nvSpPr>
        <p:spPr>
          <a:xfrm>
            <a:off x="5411045" y="2272352"/>
            <a:ext cx="762203" cy="602323"/>
          </a:xfrm>
          <a:custGeom>
            <a:avLst/>
            <a:gdLst/>
            <a:ahLst/>
            <a:cxnLst/>
            <a:rect l="l" t="t" r="r" b="b"/>
            <a:pathLst>
              <a:path w="936104" h="739561">
                <a:moveTo>
                  <a:pt x="282640" y="667561"/>
                </a:moveTo>
                <a:lnTo>
                  <a:pt x="653465" y="667561"/>
                </a:lnTo>
                <a:lnTo>
                  <a:pt x="684077" y="739561"/>
                </a:lnTo>
                <a:lnTo>
                  <a:pt x="252028" y="739561"/>
                </a:lnTo>
                <a:close/>
                <a:moveTo>
                  <a:pt x="54052" y="52175"/>
                </a:moveTo>
                <a:lnTo>
                  <a:pt x="54052" y="520175"/>
                </a:lnTo>
                <a:lnTo>
                  <a:pt x="882052" y="520175"/>
                </a:lnTo>
                <a:lnTo>
                  <a:pt x="882052" y="52175"/>
                </a:lnTo>
                <a:close/>
                <a:moveTo>
                  <a:pt x="0" y="0"/>
                </a:moveTo>
                <a:lnTo>
                  <a:pt x="936104" y="0"/>
                </a:lnTo>
                <a:lnTo>
                  <a:pt x="936104" y="648000"/>
                </a:lnTo>
                <a:lnTo>
                  <a:pt x="0" y="64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59" tIns="34279" rIns="68559" bIns="242925" anchor="ctr"/>
          <a:lstStyle/>
          <a:p>
            <a:pPr algn="ctr">
              <a:defRPr/>
            </a:pPr>
            <a:endParaRPr lang="zh-CN" altLang="en-US" sz="1800" dirty="0">
              <a:solidFill>
                <a:prstClr val="black"/>
              </a:solidFill>
            </a:endParaRPr>
          </a:p>
        </p:txBody>
      </p:sp>
      <p:sp>
        <p:nvSpPr>
          <p:cNvPr id="23" name="KSO_Shape"/>
          <p:cNvSpPr/>
          <p:nvPr/>
        </p:nvSpPr>
        <p:spPr bwMode="auto">
          <a:xfrm>
            <a:off x="4434204" y="3135005"/>
            <a:ext cx="304417" cy="282179"/>
          </a:xfrm>
          <a:custGeom>
            <a:avLst/>
            <a:gdLst>
              <a:gd name="T0" fmla="*/ 2147483646 w 5982"/>
              <a:gd name="T1" fmla="*/ 0 h 5544"/>
              <a:gd name="T2" fmla="*/ 2147483646 w 5982"/>
              <a:gd name="T3" fmla="*/ 2147483646 h 5544"/>
              <a:gd name="T4" fmla="*/ 2147483646 w 5982"/>
              <a:gd name="T5" fmla="*/ 2147483646 h 5544"/>
              <a:gd name="T6" fmla="*/ 2147483646 w 5982"/>
              <a:gd name="T7" fmla="*/ 2147483646 h 5544"/>
              <a:gd name="T8" fmla="*/ 2147483646 w 5982"/>
              <a:gd name="T9" fmla="*/ 2147483646 h 5544"/>
              <a:gd name="T10" fmla="*/ 1840863726 w 5982"/>
              <a:gd name="T11" fmla="*/ 2147483646 h 5544"/>
              <a:gd name="T12" fmla="*/ 904306876 w 5982"/>
              <a:gd name="T13" fmla="*/ 2147483646 h 5544"/>
              <a:gd name="T14" fmla="*/ 290651983 w 5982"/>
              <a:gd name="T15" fmla="*/ 2147483646 h 5544"/>
              <a:gd name="T16" fmla="*/ 0 w 5982"/>
              <a:gd name="T17" fmla="*/ 2147483646 h 5544"/>
              <a:gd name="T18" fmla="*/ 2147483646 w 5982"/>
              <a:gd name="T19" fmla="*/ 2147483646 h 5544"/>
              <a:gd name="T20" fmla="*/ 2147483646 w 5982"/>
              <a:gd name="T21" fmla="*/ 2147483646 h 5544"/>
              <a:gd name="T22" fmla="*/ 2147483646 w 5982"/>
              <a:gd name="T23" fmla="*/ 2147483646 h 5544"/>
              <a:gd name="T24" fmla="*/ 2147483646 w 5982"/>
              <a:gd name="T25" fmla="*/ 2147483646 h 5544"/>
              <a:gd name="T26" fmla="*/ 2147483646 w 5982"/>
              <a:gd name="T27" fmla="*/ 2147483646 h 5544"/>
              <a:gd name="T28" fmla="*/ 2147483646 w 5982"/>
              <a:gd name="T29" fmla="*/ 2147483646 h 5544"/>
              <a:gd name="T30" fmla="*/ 2147483646 w 5982"/>
              <a:gd name="T31" fmla="*/ 2147483646 h 5544"/>
              <a:gd name="T32" fmla="*/ 2147483646 w 5982"/>
              <a:gd name="T33" fmla="*/ 2147483646 h 5544"/>
              <a:gd name="T34" fmla="*/ 2147483646 w 5982"/>
              <a:gd name="T35" fmla="*/ 2147483646 h 5544"/>
              <a:gd name="T36" fmla="*/ 2147483646 w 5982"/>
              <a:gd name="T37" fmla="*/ 2147483646 h 5544"/>
              <a:gd name="T38" fmla="*/ 2147483646 w 5982"/>
              <a:gd name="T39" fmla="*/ 2147483646 h 5544"/>
              <a:gd name="T40" fmla="*/ 2147483646 w 5982"/>
              <a:gd name="T41" fmla="*/ 2147483646 h 5544"/>
              <a:gd name="T42" fmla="*/ 2147483646 w 5982"/>
              <a:gd name="T43" fmla="*/ 2147483646 h 5544"/>
              <a:gd name="T44" fmla="*/ 2147483646 w 5982"/>
              <a:gd name="T45" fmla="*/ 2147483646 h 5544"/>
              <a:gd name="T46" fmla="*/ 2147483646 w 5982"/>
              <a:gd name="T47" fmla="*/ 2147483646 h 5544"/>
              <a:gd name="T48" fmla="*/ 2147483646 w 5982"/>
              <a:gd name="T49" fmla="*/ 2147483646 h 5544"/>
              <a:gd name="T50" fmla="*/ 2147483646 w 5982"/>
              <a:gd name="T51" fmla="*/ 2147483646 h 5544"/>
              <a:gd name="T52" fmla="*/ 2147483646 w 5982"/>
              <a:gd name="T53" fmla="*/ 2147483646 h 5544"/>
              <a:gd name="T54" fmla="*/ 2147483646 w 5982"/>
              <a:gd name="T55" fmla="*/ 2147483646 h 5544"/>
              <a:gd name="T56" fmla="*/ 2147483646 w 5982"/>
              <a:gd name="T57" fmla="*/ 2147483646 h 5544"/>
              <a:gd name="T58" fmla="*/ 2147483646 w 5982"/>
              <a:gd name="T59" fmla="*/ 2147483646 h 5544"/>
              <a:gd name="T60" fmla="*/ 2147483646 w 5982"/>
              <a:gd name="T61" fmla="*/ 2147483646 h 5544"/>
              <a:gd name="T62" fmla="*/ 2147483646 w 5982"/>
              <a:gd name="T63" fmla="*/ 2147483646 h 5544"/>
              <a:gd name="T64" fmla="*/ 2147483646 w 5982"/>
              <a:gd name="T65" fmla="*/ 2147483646 h 5544"/>
              <a:gd name="T66" fmla="*/ 2147483646 w 5982"/>
              <a:gd name="T67" fmla="*/ 2147483646 h 5544"/>
              <a:gd name="T68" fmla="*/ 2147483646 w 5982"/>
              <a:gd name="T69" fmla="*/ 2147483646 h 5544"/>
              <a:gd name="T70" fmla="*/ 2147483646 w 5982"/>
              <a:gd name="T71" fmla="*/ 2147483646 h 5544"/>
              <a:gd name="T72" fmla="*/ 2147483646 w 5982"/>
              <a:gd name="T73" fmla="*/ 2147483646 h 5544"/>
              <a:gd name="T74" fmla="*/ 2147483646 w 5982"/>
              <a:gd name="T75" fmla="*/ 2147483646 h 5544"/>
              <a:gd name="T76" fmla="*/ 2147483646 w 5982"/>
              <a:gd name="T77" fmla="*/ 2147483646 h 5544"/>
              <a:gd name="T78" fmla="*/ 2147483646 w 5982"/>
              <a:gd name="T79" fmla="*/ 2147483646 h 5544"/>
              <a:gd name="T80" fmla="*/ 2147483646 w 5982"/>
              <a:gd name="T81" fmla="*/ 2147483646 h 5544"/>
              <a:gd name="T82" fmla="*/ 2147483646 w 5982"/>
              <a:gd name="T83" fmla="*/ 2147483646 h 5544"/>
              <a:gd name="T84" fmla="*/ 2147483646 w 5982"/>
              <a:gd name="T85" fmla="*/ 2147483646 h 5544"/>
              <a:gd name="T86" fmla="*/ 2147483646 w 5982"/>
              <a:gd name="T87" fmla="*/ 2147483646 h 5544"/>
              <a:gd name="T88" fmla="*/ 2147483646 w 5982"/>
              <a:gd name="T89" fmla="*/ 2147483646 h 5544"/>
              <a:gd name="T90" fmla="*/ 2147483646 w 5982"/>
              <a:gd name="T91" fmla="*/ 2147483646 h 5544"/>
              <a:gd name="T92" fmla="*/ 2147483646 w 5982"/>
              <a:gd name="T93" fmla="*/ 2147483646 h 5544"/>
              <a:gd name="T94" fmla="*/ 2147483646 w 5982"/>
              <a:gd name="T95" fmla="*/ 2147483646 h 5544"/>
              <a:gd name="T96" fmla="*/ 2147483646 w 5982"/>
              <a:gd name="T97" fmla="*/ 2147483646 h 5544"/>
              <a:gd name="T98" fmla="*/ 2147483646 w 5982"/>
              <a:gd name="T99" fmla="*/ 2147483646 h 5544"/>
              <a:gd name="T100" fmla="*/ 2147483646 w 5982"/>
              <a:gd name="T101" fmla="*/ 2147483646 h 5544"/>
              <a:gd name="T102" fmla="*/ 2147483646 w 5982"/>
              <a:gd name="T103" fmla="*/ 2147483646 h 5544"/>
              <a:gd name="T104" fmla="*/ 2147483646 w 5982"/>
              <a:gd name="T105" fmla="*/ 2147483646 h 5544"/>
              <a:gd name="T106" fmla="*/ 2147483646 w 5982"/>
              <a:gd name="T107" fmla="*/ 2147483646 h 5544"/>
              <a:gd name="T108" fmla="*/ 2147483646 w 5982"/>
              <a:gd name="T109" fmla="*/ 2147483646 h 5544"/>
              <a:gd name="T110" fmla="*/ 2147483646 w 5982"/>
              <a:gd name="T111" fmla="*/ 2147483646 h 5544"/>
              <a:gd name="T112" fmla="*/ 2147483646 w 5982"/>
              <a:gd name="T113" fmla="*/ 2147483646 h 5544"/>
              <a:gd name="T114" fmla="*/ 2147483646 w 5982"/>
              <a:gd name="T115" fmla="*/ 2147483646 h 5544"/>
              <a:gd name="T116" fmla="*/ 2147483646 w 5982"/>
              <a:gd name="T117" fmla="*/ 2147483646 h 5544"/>
              <a:gd name="T118" fmla="*/ 2147483646 w 5982"/>
              <a:gd name="T119" fmla="*/ 2147483646 h 5544"/>
              <a:gd name="T120" fmla="*/ 2147483646 w 5982"/>
              <a:gd name="T121" fmla="*/ 2147483646 h 5544"/>
              <a:gd name="T122" fmla="*/ 2147483646 w 5982"/>
              <a:gd name="T123" fmla="*/ 2147483646 h 5544"/>
              <a:gd name="T124" fmla="*/ 2147483646 w 5982"/>
              <a:gd name="T125" fmla="*/ 2147483646 h 5544"/>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5982" h="5544">
                <a:moveTo>
                  <a:pt x="5691" y="1008"/>
                </a:moveTo>
                <a:lnTo>
                  <a:pt x="4765" y="1008"/>
                </a:lnTo>
                <a:lnTo>
                  <a:pt x="4765" y="0"/>
                </a:lnTo>
                <a:lnTo>
                  <a:pt x="1217" y="0"/>
                </a:lnTo>
                <a:lnTo>
                  <a:pt x="1217" y="1008"/>
                </a:lnTo>
                <a:lnTo>
                  <a:pt x="291" y="1008"/>
                </a:lnTo>
                <a:lnTo>
                  <a:pt x="275" y="1008"/>
                </a:lnTo>
                <a:lnTo>
                  <a:pt x="261" y="1009"/>
                </a:lnTo>
                <a:lnTo>
                  <a:pt x="246" y="1012"/>
                </a:lnTo>
                <a:lnTo>
                  <a:pt x="232" y="1014"/>
                </a:lnTo>
                <a:lnTo>
                  <a:pt x="217" y="1017"/>
                </a:lnTo>
                <a:lnTo>
                  <a:pt x="204" y="1021"/>
                </a:lnTo>
                <a:lnTo>
                  <a:pt x="190" y="1026"/>
                </a:lnTo>
                <a:lnTo>
                  <a:pt x="177" y="1031"/>
                </a:lnTo>
                <a:lnTo>
                  <a:pt x="164" y="1037"/>
                </a:lnTo>
                <a:lnTo>
                  <a:pt x="151" y="1043"/>
                </a:lnTo>
                <a:lnTo>
                  <a:pt x="139" y="1051"/>
                </a:lnTo>
                <a:lnTo>
                  <a:pt x="128" y="1057"/>
                </a:lnTo>
                <a:lnTo>
                  <a:pt x="116" y="1066"/>
                </a:lnTo>
                <a:lnTo>
                  <a:pt x="106" y="1074"/>
                </a:lnTo>
                <a:lnTo>
                  <a:pt x="84" y="1093"/>
                </a:lnTo>
                <a:lnTo>
                  <a:pt x="65" y="1114"/>
                </a:lnTo>
                <a:lnTo>
                  <a:pt x="57" y="1125"/>
                </a:lnTo>
                <a:lnTo>
                  <a:pt x="49" y="1137"/>
                </a:lnTo>
                <a:lnTo>
                  <a:pt x="41" y="1148"/>
                </a:lnTo>
                <a:lnTo>
                  <a:pt x="34" y="1160"/>
                </a:lnTo>
                <a:lnTo>
                  <a:pt x="28" y="1173"/>
                </a:lnTo>
                <a:lnTo>
                  <a:pt x="22" y="1186"/>
                </a:lnTo>
                <a:lnTo>
                  <a:pt x="16" y="1199"/>
                </a:lnTo>
                <a:lnTo>
                  <a:pt x="12" y="1212"/>
                </a:lnTo>
                <a:lnTo>
                  <a:pt x="9" y="1227"/>
                </a:lnTo>
                <a:lnTo>
                  <a:pt x="5" y="1240"/>
                </a:lnTo>
                <a:lnTo>
                  <a:pt x="3" y="1255"/>
                </a:lnTo>
                <a:lnTo>
                  <a:pt x="1" y="1269"/>
                </a:lnTo>
                <a:lnTo>
                  <a:pt x="0" y="1284"/>
                </a:lnTo>
                <a:lnTo>
                  <a:pt x="0" y="1299"/>
                </a:lnTo>
                <a:lnTo>
                  <a:pt x="0" y="3772"/>
                </a:lnTo>
                <a:lnTo>
                  <a:pt x="1217" y="3772"/>
                </a:lnTo>
                <a:lnTo>
                  <a:pt x="1217" y="4194"/>
                </a:lnTo>
                <a:lnTo>
                  <a:pt x="2567" y="5544"/>
                </a:lnTo>
                <a:lnTo>
                  <a:pt x="4765" y="5544"/>
                </a:lnTo>
                <a:lnTo>
                  <a:pt x="4765" y="3787"/>
                </a:lnTo>
                <a:lnTo>
                  <a:pt x="5982" y="3787"/>
                </a:lnTo>
                <a:lnTo>
                  <a:pt x="5982" y="1299"/>
                </a:lnTo>
                <a:lnTo>
                  <a:pt x="5982" y="1284"/>
                </a:lnTo>
                <a:lnTo>
                  <a:pt x="5981" y="1269"/>
                </a:lnTo>
                <a:lnTo>
                  <a:pt x="5979" y="1255"/>
                </a:lnTo>
                <a:lnTo>
                  <a:pt x="5976" y="1240"/>
                </a:lnTo>
                <a:lnTo>
                  <a:pt x="5973" y="1227"/>
                </a:lnTo>
                <a:lnTo>
                  <a:pt x="5969" y="1212"/>
                </a:lnTo>
                <a:lnTo>
                  <a:pt x="5964" y="1199"/>
                </a:lnTo>
                <a:lnTo>
                  <a:pt x="5959" y="1186"/>
                </a:lnTo>
                <a:lnTo>
                  <a:pt x="5953" y="1173"/>
                </a:lnTo>
                <a:lnTo>
                  <a:pt x="5946" y="1160"/>
                </a:lnTo>
                <a:lnTo>
                  <a:pt x="5940" y="1148"/>
                </a:lnTo>
                <a:lnTo>
                  <a:pt x="5932" y="1137"/>
                </a:lnTo>
                <a:lnTo>
                  <a:pt x="5924" y="1125"/>
                </a:lnTo>
                <a:lnTo>
                  <a:pt x="5915" y="1114"/>
                </a:lnTo>
                <a:lnTo>
                  <a:pt x="5896" y="1093"/>
                </a:lnTo>
                <a:lnTo>
                  <a:pt x="5876" y="1074"/>
                </a:lnTo>
                <a:lnTo>
                  <a:pt x="5865" y="1066"/>
                </a:lnTo>
                <a:lnTo>
                  <a:pt x="5854" y="1057"/>
                </a:lnTo>
                <a:lnTo>
                  <a:pt x="5841" y="1051"/>
                </a:lnTo>
                <a:lnTo>
                  <a:pt x="5829" y="1043"/>
                </a:lnTo>
                <a:lnTo>
                  <a:pt x="5817" y="1037"/>
                </a:lnTo>
                <a:lnTo>
                  <a:pt x="5804" y="1031"/>
                </a:lnTo>
                <a:lnTo>
                  <a:pt x="5791" y="1026"/>
                </a:lnTo>
                <a:lnTo>
                  <a:pt x="5777" y="1021"/>
                </a:lnTo>
                <a:lnTo>
                  <a:pt x="5763" y="1017"/>
                </a:lnTo>
                <a:lnTo>
                  <a:pt x="5749" y="1014"/>
                </a:lnTo>
                <a:lnTo>
                  <a:pt x="5735" y="1012"/>
                </a:lnTo>
                <a:lnTo>
                  <a:pt x="5720" y="1009"/>
                </a:lnTo>
                <a:lnTo>
                  <a:pt x="5705" y="1008"/>
                </a:lnTo>
                <a:lnTo>
                  <a:pt x="5691" y="1008"/>
                </a:lnTo>
                <a:close/>
                <a:moveTo>
                  <a:pt x="1559" y="342"/>
                </a:moveTo>
                <a:lnTo>
                  <a:pt x="4423" y="342"/>
                </a:lnTo>
                <a:lnTo>
                  <a:pt x="4423" y="1008"/>
                </a:lnTo>
                <a:lnTo>
                  <a:pt x="1559" y="1008"/>
                </a:lnTo>
                <a:lnTo>
                  <a:pt x="1559" y="342"/>
                </a:lnTo>
                <a:close/>
                <a:moveTo>
                  <a:pt x="5104" y="3310"/>
                </a:moveTo>
                <a:lnTo>
                  <a:pt x="4765" y="3310"/>
                </a:lnTo>
                <a:lnTo>
                  <a:pt x="4765" y="2632"/>
                </a:lnTo>
                <a:lnTo>
                  <a:pt x="4423" y="2632"/>
                </a:lnTo>
                <a:lnTo>
                  <a:pt x="4423" y="5202"/>
                </a:lnTo>
                <a:lnTo>
                  <a:pt x="3016" y="5202"/>
                </a:lnTo>
                <a:lnTo>
                  <a:pt x="2992" y="5201"/>
                </a:lnTo>
                <a:lnTo>
                  <a:pt x="2970" y="5198"/>
                </a:lnTo>
                <a:lnTo>
                  <a:pt x="2949" y="5194"/>
                </a:lnTo>
                <a:lnTo>
                  <a:pt x="2929" y="5188"/>
                </a:lnTo>
                <a:lnTo>
                  <a:pt x="2910" y="5181"/>
                </a:lnTo>
                <a:lnTo>
                  <a:pt x="2892" y="5172"/>
                </a:lnTo>
                <a:lnTo>
                  <a:pt x="2874" y="5162"/>
                </a:lnTo>
                <a:lnTo>
                  <a:pt x="2859" y="5150"/>
                </a:lnTo>
                <a:lnTo>
                  <a:pt x="2843" y="5136"/>
                </a:lnTo>
                <a:lnTo>
                  <a:pt x="2829" y="5123"/>
                </a:lnTo>
                <a:lnTo>
                  <a:pt x="2815" y="5107"/>
                </a:lnTo>
                <a:lnTo>
                  <a:pt x="2803" y="5090"/>
                </a:lnTo>
                <a:lnTo>
                  <a:pt x="2791" y="5073"/>
                </a:lnTo>
                <a:lnTo>
                  <a:pt x="2779" y="5054"/>
                </a:lnTo>
                <a:lnTo>
                  <a:pt x="2769" y="5034"/>
                </a:lnTo>
                <a:lnTo>
                  <a:pt x="2759" y="5012"/>
                </a:lnTo>
                <a:lnTo>
                  <a:pt x="2752" y="4991"/>
                </a:lnTo>
                <a:lnTo>
                  <a:pt x="2743" y="4969"/>
                </a:lnTo>
                <a:lnTo>
                  <a:pt x="2736" y="4945"/>
                </a:lnTo>
                <a:lnTo>
                  <a:pt x="2729" y="4922"/>
                </a:lnTo>
                <a:lnTo>
                  <a:pt x="2723" y="4896"/>
                </a:lnTo>
                <a:lnTo>
                  <a:pt x="2718" y="4872"/>
                </a:lnTo>
                <a:lnTo>
                  <a:pt x="2709" y="4819"/>
                </a:lnTo>
                <a:lnTo>
                  <a:pt x="2701" y="4766"/>
                </a:lnTo>
                <a:lnTo>
                  <a:pt x="2697" y="4710"/>
                </a:lnTo>
                <a:lnTo>
                  <a:pt x="2695" y="4654"/>
                </a:lnTo>
                <a:lnTo>
                  <a:pt x="2694" y="4598"/>
                </a:lnTo>
                <a:lnTo>
                  <a:pt x="2694" y="4542"/>
                </a:lnTo>
                <a:lnTo>
                  <a:pt x="2695" y="4485"/>
                </a:lnTo>
                <a:lnTo>
                  <a:pt x="2698" y="4430"/>
                </a:lnTo>
                <a:lnTo>
                  <a:pt x="2701" y="4377"/>
                </a:lnTo>
                <a:lnTo>
                  <a:pt x="2706" y="4324"/>
                </a:lnTo>
                <a:lnTo>
                  <a:pt x="2710" y="4274"/>
                </a:lnTo>
                <a:lnTo>
                  <a:pt x="2721" y="4183"/>
                </a:lnTo>
                <a:lnTo>
                  <a:pt x="2733" y="4106"/>
                </a:lnTo>
                <a:lnTo>
                  <a:pt x="2743" y="4047"/>
                </a:lnTo>
                <a:lnTo>
                  <a:pt x="2752" y="3994"/>
                </a:lnTo>
                <a:lnTo>
                  <a:pt x="2701" y="4005"/>
                </a:lnTo>
                <a:lnTo>
                  <a:pt x="2643" y="4018"/>
                </a:lnTo>
                <a:lnTo>
                  <a:pt x="2567" y="4031"/>
                </a:lnTo>
                <a:lnTo>
                  <a:pt x="2478" y="4044"/>
                </a:lnTo>
                <a:lnTo>
                  <a:pt x="2429" y="4051"/>
                </a:lnTo>
                <a:lnTo>
                  <a:pt x="2379" y="4057"/>
                </a:lnTo>
                <a:lnTo>
                  <a:pt x="2325" y="4061"/>
                </a:lnTo>
                <a:lnTo>
                  <a:pt x="2272" y="4065"/>
                </a:lnTo>
                <a:lnTo>
                  <a:pt x="2217" y="4069"/>
                </a:lnTo>
                <a:lnTo>
                  <a:pt x="2161" y="4070"/>
                </a:lnTo>
                <a:lnTo>
                  <a:pt x="2106" y="4070"/>
                </a:lnTo>
                <a:lnTo>
                  <a:pt x="2051" y="4068"/>
                </a:lnTo>
                <a:lnTo>
                  <a:pt x="1996" y="4064"/>
                </a:lnTo>
                <a:lnTo>
                  <a:pt x="1943" y="4058"/>
                </a:lnTo>
                <a:lnTo>
                  <a:pt x="1917" y="4054"/>
                </a:lnTo>
                <a:lnTo>
                  <a:pt x="1891" y="4050"/>
                </a:lnTo>
                <a:lnTo>
                  <a:pt x="1867" y="4044"/>
                </a:lnTo>
                <a:lnTo>
                  <a:pt x="1842" y="4039"/>
                </a:lnTo>
                <a:lnTo>
                  <a:pt x="1819" y="4032"/>
                </a:lnTo>
                <a:lnTo>
                  <a:pt x="1796" y="4025"/>
                </a:lnTo>
                <a:lnTo>
                  <a:pt x="1773" y="4016"/>
                </a:lnTo>
                <a:lnTo>
                  <a:pt x="1752" y="4007"/>
                </a:lnTo>
                <a:lnTo>
                  <a:pt x="1731" y="3999"/>
                </a:lnTo>
                <a:lnTo>
                  <a:pt x="1712" y="3987"/>
                </a:lnTo>
                <a:lnTo>
                  <a:pt x="1693" y="3976"/>
                </a:lnTo>
                <a:lnTo>
                  <a:pt x="1675" y="3964"/>
                </a:lnTo>
                <a:lnTo>
                  <a:pt x="1658" y="3952"/>
                </a:lnTo>
                <a:lnTo>
                  <a:pt x="1643" y="3937"/>
                </a:lnTo>
                <a:lnTo>
                  <a:pt x="1628" y="3923"/>
                </a:lnTo>
                <a:lnTo>
                  <a:pt x="1615" y="3906"/>
                </a:lnTo>
                <a:lnTo>
                  <a:pt x="1603" y="3889"/>
                </a:lnTo>
                <a:lnTo>
                  <a:pt x="1593" y="3871"/>
                </a:lnTo>
                <a:lnTo>
                  <a:pt x="1583" y="3852"/>
                </a:lnTo>
                <a:lnTo>
                  <a:pt x="1575" y="3832"/>
                </a:lnTo>
                <a:lnTo>
                  <a:pt x="1569" y="3811"/>
                </a:lnTo>
                <a:lnTo>
                  <a:pt x="1564" y="3789"/>
                </a:lnTo>
                <a:lnTo>
                  <a:pt x="1561" y="3765"/>
                </a:lnTo>
                <a:lnTo>
                  <a:pt x="1559" y="3741"/>
                </a:lnTo>
                <a:lnTo>
                  <a:pt x="1559" y="2632"/>
                </a:lnTo>
                <a:lnTo>
                  <a:pt x="1217" y="2632"/>
                </a:lnTo>
                <a:lnTo>
                  <a:pt x="1217" y="3296"/>
                </a:lnTo>
                <a:lnTo>
                  <a:pt x="876" y="3296"/>
                </a:lnTo>
                <a:lnTo>
                  <a:pt x="876" y="2141"/>
                </a:lnTo>
                <a:lnTo>
                  <a:pt x="5104" y="2141"/>
                </a:lnTo>
                <a:lnTo>
                  <a:pt x="5104" y="3310"/>
                </a:lnTo>
                <a:close/>
                <a:moveTo>
                  <a:pt x="5350" y="1722"/>
                </a:moveTo>
                <a:lnTo>
                  <a:pt x="5350" y="1722"/>
                </a:lnTo>
                <a:lnTo>
                  <a:pt x="5325" y="1721"/>
                </a:lnTo>
                <a:lnTo>
                  <a:pt x="5303" y="1718"/>
                </a:lnTo>
                <a:lnTo>
                  <a:pt x="5280" y="1712"/>
                </a:lnTo>
                <a:lnTo>
                  <a:pt x="5258" y="1704"/>
                </a:lnTo>
                <a:lnTo>
                  <a:pt x="5238" y="1694"/>
                </a:lnTo>
                <a:lnTo>
                  <a:pt x="5219" y="1682"/>
                </a:lnTo>
                <a:lnTo>
                  <a:pt x="5201" y="1669"/>
                </a:lnTo>
                <a:lnTo>
                  <a:pt x="5184" y="1654"/>
                </a:lnTo>
                <a:lnTo>
                  <a:pt x="5169" y="1637"/>
                </a:lnTo>
                <a:lnTo>
                  <a:pt x="5155" y="1619"/>
                </a:lnTo>
                <a:lnTo>
                  <a:pt x="5144" y="1601"/>
                </a:lnTo>
                <a:lnTo>
                  <a:pt x="5134" y="1579"/>
                </a:lnTo>
                <a:lnTo>
                  <a:pt x="5126" y="1558"/>
                </a:lnTo>
                <a:lnTo>
                  <a:pt x="5121" y="1536"/>
                </a:lnTo>
                <a:lnTo>
                  <a:pt x="5117" y="1512"/>
                </a:lnTo>
                <a:lnTo>
                  <a:pt x="5116" y="1489"/>
                </a:lnTo>
                <a:lnTo>
                  <a:pt x="5117" y="1466"/>
                </a:lnTo>
                <a:lnTo>
                  <a:pt x="5121" y="1442"/>
                </a:lnTo>
                <a:lnTo>
                  <a:pt x="5126" y="1420"/>
                </a:lnTo>
                <a:lnTo>
                  <a:pt x="5134" y="1399"/>
                </a:lnTo>
                <a:lnTo>
                  <a:pt x="5144" y="1379"/>
                </a:lnTo>
                <a:lnTo>
                  <a:pt x="5155" y="1359"/>
                </a:lnTo>
                <a:lnTo>
                  <a:pt x="5169" y="1341"/>
                </a:lnTo>
                <a:lnTo>
                  <a:pt x="5184" y="1324"/>
                </a:lnTo>
                <a:lnTo>
                  <a:pt x="5201" y="1309"/>
                </a:lnTo>
                <a:lnTo>
                  <a:pt x="5219" y="1296"/>
                </a:lnTo>
                <a:lnTo>
                  <a:pt x="5238" y="1284"/>
                </a:lnTo>
                <a:lnTo>
                  <a:pt x="5258" y="1275"/>
                </a:lnTo>
                <a:lnTo>
                  <a:pt x="5280" y="1267"/>
                </a:lnTo>
                <a:lnTo>
                  <a:pt x="5303" y="1261"/>
                </a:lnTo>
                <a:lnTo>
                  <a:pt x="5325" y="1257"/>
                </a:lnTo>
                <a:lnTo>
                  <a:pt x="5350" y="1256"/>
                </a:lnTo>
                <a:lnTo>
                  <a:pt x="5373" y="1257"/>
                </a:lnTo>
                <a:lnTo>
                  <a:pt x="5396" y="1261"/>
                </a:lnTo>
                <a:lnTo>
                  <a:pt x="5419" y="1267"/>
                </a:lnTo>
                <a:lnTo>
                  <a:pt x="5440" y="1275"/>
                </a:lnTo>
                <a:lnTo>
                  <a:pt x="5460" y="1284"/>
                </a:lnTo>
                <a:lnTo>
                  <a:pt x="5479" y="1296"/>
                </a:lnTo>
                <a:lnTo>
                  <a:pt x="5497" y="1309"/>
                </a:lnTo>
                <a:lnTo>
                  <a:pt x="5513" y="1324"/>
                </a:lnTo>
                <a:lnTo>
                  <a:pt x="5529" y="1341"/>
                </a:lnTo>
                <a:lnTo>
                  <a:pt x="5542" y="1359"/>
                </a:lnTo>
                <a:lnTo>
                  <a:pt x="5554" y="1379"/>
                </a:lnTo>
                <a:lnTo>
                  <a:pt x="5564" y="1399"/>
                </a:lnTo>
                <a:lnTo>
                  <a:pt x="5571" y="1420"/>
                </a:lnTo>
                <a:lnTo>
                  <a:pt x="5577" y="1442"/>
                </a:lnTo>
                <a:lnTo>
                  <a:pt x="5580" y="1466"/>
                </a:lnTo>
                <a:lnTo>
                  <a:pt x="5582" y="1489"/>
                </a:lnTo>
                <a:lnTo>
                  <a:pt x="5580" y="1512"/>
                </a:lnTo>
                <a:lnTo>
                  <a:pt x="5577" y="1536"/>
                </a:lnTo>
                <a:lnTo>
                  <a:pt x="5571" y="1558"/>
                </a:lnTo>
                <a:lnTo>
                  <a:pt x="5564" y="1579"/>
                </a:lnTo>
                <a:lnTo>
                  <a:pt x="5554" y="1601"/>
                </a:lnTo>
                <a:lnTo>
                  <a:pt x="5542" y="1619"/>
                </a:lnTo>
                <a:lnTo>
                  <a:pt x="5529" y="1637"/>
                </a:lnTo>
                <a:lnTo>
                  <a:pt x="5513" y="1654"/>
                </a:lnTo>
                <a:lnTo>
                  <a:pt x="5497" y="1669"/>
                </a:lnTo>
                <a:lnTo>
                  <a:pt x="5479" y="1682"/>
                </a:lnTo>
                <a:lnTo>
                  <a:pt x="5460" y="1694"/>
                </a:lnTo>
                <a:lnTo>
                  <a:pt x="5440" y="1704"/>
                </a:lnTo>
                <a:lnTo>
                  <a:pt x="5419" y="1712"/>
                </a:lnTo>
                <a:lnTo>
                  <a:pt x="5396" y="1718"/>
                </a:lnTo>
                <a:lnTo>
                  <a:pt x="5373" y="1721"/>
                </a:lnTo>
                <a:lnTo>
                  <a:pt x="5350" y="1722"/>
                </a:lnTo>
                <a:close/>
                <a:moveTo>
                  <a:pt x="4016" y="2679"/>
                </a:moveTo>
                <a:lnTo>
                  <a:pt x="2045" y="2679"/>
                </a:lnTo>
                <a:lnTo>
                  <a:pt x="2045" y="3023"/>
                </a:lnTo>
                <a:lnTo>
                  <a:pt x="4016" y="3023"/>
                </a:lnTo>
                <a:lnTo>
                  <a:pt x="4016" y="2679"/>
                </a:lnTo>
                <a:close/>
                <a:moveTo>
                  <a:pt x="2045" y="3695"/>
                </a:moveTo>
                <a:lnTo>
                  <a:pt x="4016" y="3695"/>
                </a:lnTo>
                <a:lnTo>
                  <a:pt x="4016" y="3352"/>
                </a:lnTo>
                <a:lnTo>
                  <a:pt x="2045" y="3352"/>
                </a:lnTo>
                <a:lnTo>
                  <a:pt x="2045" y="3695"/>
                </a:lnTo>
                <a:close/>
              </a:path>
            </a:pathLst>
          </a:custGeom>
          <a:solidFill>
            <a:schemeClr val="bg1"/>
          </a:solidFill>
          <a:ln>
            <a:noFill/>
          </a:ln>
        </p:spPr>
        <p:txBody>
          <a:bodyPr lIns="68559" tIns="34279" rIns="68559" bIns="34279" anchor="ctr">
            <a:scene3d>
              <a:camera prst="orthographicFront"/>
              <a:lightRig rig="threePt" dir="t"/>
            </a:scene3d>
            <a:sp3d>
              <a:contourClr>
                <a:srgbClr val="FFFFFF"/>
              </a:contourClr>
            </a:sp3d>
          </a:bodyPr>
          <a:lstStyle/>
          <a:p>
            <a:pPr algn="ctr">
              <a:defRPr/>
            </a:pPr>
            <a:endParaRPr lang="zh-CN" altLang="en-US" sz="1800">
              <a:solidFill>
                <a:srgbClr val="FFFFFF"/>
              </a:solidFill>
            </a:endParaRPr>
          </a:p>
        </p:txBody>
      </p:sp>
      <p:sp>
        <p:nvSpPr>
          <p:cNvPr id="24" name="KSO_Shape"/>
          <p:cNvSpPr/>
          <p:nvPr/>
        </p:nvSpPr>
        <p:spPr bwMode="auto">
          <a:xfrm>
            <a:off x="3272169" y="3520180"/>
            <a:ext cx="565445" cy="560907"/>
          </a:xfrm>
          <a:custGeom>
            <a:avLst/>
            <a:gdLst>
              <a:gd name="T0" fmla="*/ 0 w 1438275"/>
              <a:gd name="T1" fmla="*/ 2252360 h 1425575"/>
              <a:gd name="T2" fmla="*/ 365180 w 1438275"/>
              <a:gd name="T3" fmla="*/ 2252360 h 1425575"/>
              <a:gd name="T4" fmla="*/ 365180 w 1438275"/>
              <a:gd name="T5" fmla="*/ 2946274 h 1425575"/>
              <a:gd name="T6" fmla="*/ 2979731 w 1438275"/>
              <a:gd name="T7" fmla="*/ 2946274 h 1425575"/>
              <a:gd name="T8" fmla="*/ 2979731 w 1438275"/>
              <a:gd name="T9" fmla="*/ 2252360 h 1425575"/>
              <a:gd name="T10" fmla="*/ 3341959 w 1438275"/>
              <a:gd name="T11" fmla="*/ 2252360 h 1425575"/>
              <a:gd name="T12" fmla="*/ 3341959 w 1438275"/>
              <a:gd name="T13" fmla="*/ 3315771 h 1425575"/>
              <a:gd name="T14" fmla="*/ 0 w 1438275"/>
              <a:gd name="T15" fmla="*/ 3315771 h 1425575"/>
              <a:gd name="T16" fmla="*/ 1209893 w 1438275"/>
              <a:gd name="T17" fmla="*/ 0 h 1425575"/>
              <a:gd name="T18" fmla="*/ 2154199 w 1438275"/>
              <a:gd name="T19" fmla="*/ 0 h 1425575"/>
              <a:gd name="T20" fmla="*/ 2154199 w 1438275"/>
              <a:gd name="T21" fmla="*/ 1183932 h 1425575"/>
              <a:gd name="T22" fmla="*/ 2725946 w 1438275"/>
              <a:gd name="T23" fmla="*/ 1183932 h 1425575"/>
              <a:gd name="T24" fmla="*/ 1682783 w 1438275"/>
              <a:gd name="T25" fmla="*/ 2632679 h 1425575"/>
              <a:gd name="T26" fmla="*/ 1681307 w 1438275"/>
              <a:gd name="T27" fmla="*/ 2632679 h 1425575"/>
              <a:gd name="T28" fmla="*/ 638144 w 1438275"/>
              <a:gd name="T29" fmla="*/ 1183932 h 1425575"/>
              <a:gd name="T30" fmla="*/ 1209893 w 1438275"/>
              <a:gd name="T31" fmla="*/ 1183932 h 142557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438275" h="1425575">
                <a:moveTo>
                  <a:pt x="0" y="968375"/>
                </a:moveTo>
                <a:lnTo>
                  <a:pt x="157162" y="968375"/>
                </a:lnTo>
                <a:lnTo>
                  <a:pt x="157162" y="1266715"/>
                </a:lnTo>
                <a:lnTo>
                  <a:pt x="1282383" y="1266715"/>
                </a:lnTo>
                <a:lnTo>
                  <a:pt x="1282383" y="968375"/>
                </a:lnTo>
                <a:lnTo>
                  <a:pt x="1438275" y="968375"/>
                </a:lnTo>
                <a:lnTo>
                  <a:pt x="1438275" y="1425575"/>
                </a:lnTo>
                <a:lnTo>
                  <a:pt x="0" y="1425575"/>
                </a:lnTo>
                <a:lnTo>
                  <a:pt x="0" y="968375"/>
                </a:lnTo>
                <a:close/>
                <a:moveTo>
                  <a:pt x="520700" y="0"/>
                </a:moveTo>
                <a:lnTo>
                  <a:pt x="927100" y="0"/>
                </a:lnTo>
                <a:lnTo>
                  <a:pt x="927100" y="509017"/>
                </a:lnTo>
                <a:lnTo>
                  <a:pt x="1173162" y="509017"/>
                </a:lnTo>
                <a:lnTo>
                  <a:pt x="724217" y="1131888"/>
                </a:lnTo>
                <a:lnTo>
                  <a:pt x="723582" y="1131888"/>
                </a:lnTo>
                <a:lnTo>
                  <a:pt x="274637" y="509017"/>
                </a:lnTo>
                <a:lnTo>
                  <a:pt x="520700" y="509017"/>
                </a:lnTo>
                <a:lnTo>
                  <a:pt x="520700" y="0"/>
                </a:lnTo>
                <a:close/>
              </a:path>
            </a:pathLst>
          </a:custGeom>
          <a:solidFill>
            <a:schemeClr val="bg1"/>
          </a:solidFill>
          <a:ln>
            <a:noFill/>
          </a:ln>
        </p:spPr>
        <p:txBody>
          <a:bodyPr lIns="68559" tIns="34279" rIns="68559" bIns="34279" anchor="ctr">
            <a:scene3d>
              <a:camera prst="orthographicFront"/>
              <a:lightRig rig="threePt" dir="t"/>
            </a:scene3d>
            <a:sp3d>
              <a:contourClr>
                <a:srgbClr val="FFFFFF"/>
              </a:contourClr>
            </a:sp3d>
          </a:bodyPr>
          <a:lstStyle/>
          <a:p>
            <a:pPr algn="ctr">
              <a:defRPr/>
            </a:pPr>
            <a:endParaRPr lang="zh-CN" altLang="en-US" sz="1800">
              <a:solidFill>
                <a:srgbClr val="FFFFFF"/>
              </a:solidFill>
            </a:endParaRPr>
          </a:p>
        </p:txBody>
      </p:sp>
    </p:spTree>
  </p:cSld>
  <p:clrMapOvr>
    <a:masterClrMapping/>
  </p:clrMapOvr>
  <mc:AlternateContent xmlns:mc="http://schemas.openxmlformats.org/markup-compatibility/2006" xmlns:p14="http://schemas.microsoft.com/office/powerpoint/2010/main">
    <mc:Choice Requires="p14">
      <p:transition spd="slow" p14:dur="1250" advClick="0" advTm="0">
        <p:wipe/>
      </p:transition>
    </mc:Choice>
    <mc:Fallback xmlns="">
      <p:transition spd="slow" advClick="0" advTm="0">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528"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250" fill="hold"/>
                                        <p:tgtEl>
                                          <p:spTgt spid="13"/>
                                        </p:tgtEl>
                                        <p:attrNameLst>
                                          <p:attrName>ppt_w</p:attrName>
                                        </p:attrNameLst>
                                      </p:cBhvr>
                                      <p:tavLst>
                                        <p:tav tm="0">
                                          <p:val>
                                            <p:fltVal val="0"/>
                                          </p:val>
                                        </p:tav>
                                        <p:tav tm="100000">
                                          <p:val>
                                            <p:strVal val="#ppt_w"/>
                                          </p:val>
                                        </p:tav>
                                      </p:tavLst>
                                    </p:anim>
                                    <p:anim calcmode="lin" valueType="num">
                                      <p:cBhvr>
                                        <p:cTn id="8" dur="250" fill="hold"/>
                                        <p:tgtEl>
                                          <p:spTgt spid="13"/>
                                        </p:tgtEl>
                                        <p:attrNameLst>
                                          <p:attrName>ppt_h</p:attrName>
                                        </p:attrNameLst>
                                      </p:cBhvr>
                                      <p:tavLst>
                                        <p:tav tm="0">
                                          <p:val>
                                            <p:fltVal val="0"/>
                                          </p:val>
                                        </p:tav>
                                        <p:tav tm="100000">
                                          <p:val>
                                            <p:strVal val="#ppt_h"/>
                                          </p:val>
                                        </p:tav>
                                      </p:tavLst>
                                    </p:anim>
                                    <p:animEffect transition="in" filter="fade">
                                      <p:cBhvr>
                                        <p:cTn id="9" dur="250"/>
                                        <p:tgtEl>
                                          <p:spTgt spid="13"/>
                                        </p:tgtEl>
                                      </p:cBhvr>
                                    </p:animEffect>
                                    <p:anim calcmode="lin" valueType="num">
                                      <p:cBhvr>
                                        <p:cTn id="10" dur="250" fill="hold"/>
                                        <p:tgtEl>
                                          <p:spTgt spid="13"/>
                                        </p:tgtEl>
                                        <p:attrNameLst>
                                          <p:attrName>ppt_x</p:attrName>
                                        </p:attrNameLst>
                                      </p:cBhvr>
                                      <p:tavLst>
                                        <p:tav tm="0">
                                          <p:val>
                                            <p:fltVal val="0.5"/>
                                          </p:val>
                                        </p:tav>
                                        <p:tav tm="100000">
                                          <p:val>
                                            <p:strVal val="#ppt_x"/>
                                          </p:val>
                                        </p:tav>
                                      </p:tavLst>
                                    </p:anim>
                                    <p:anim calcmode="lin" valueType="num">
                                      <p:cBhvr>
                                        <p:cTn id="11" dur="250" fill="hold"/>
                                        <p:tgtEl>
                                          <p:spTgt spid="13"/>
                                        </p:tgtEl>
                                        <p:attrNameLst>
                                          <p:attrName>ppt_y</p:attrName>
                                        </p:attrNameLst>
                                      </p:cBhvr>
                                      <p:tavLst>
                                        <p:tav tm="0">
                                          <p:val>
                                            <p:fltVal val="0.5"/>
                                          </p:val>
                                        </p:tav>
                                        <p:tav tm="100000">
                                          <p:val>
                                            <p:strVal val="#ppt_y"/>
                                          </p:val>
                                        </p:tav>
                                      </p:tavLst>
                                    </p:anim>
                                  </p:childTnLst>
                                </p:cTn>
                              </p:par>
                              <p:par>
                                <p:cTn id="12" presetID="53" presetClass="entr" presetSubtype="528" fill="hold" grpId="0" nodeType="withEffect">
                                  <p:stCondLst>
                                    <p:cond delay="100"/>
                                  </p:stCondLst>
                                  <p:childTnLst>
                                    <p:set>
                                      <p:cBhvr>
                                        <p:cTn id="13" dur="1" fill="hold">
                                          <p:stCondLst>
                                            <p:cond delay="0"/>
                                          </p:stCondLst>
                                        </p:cTn>
                                        <p:tgtEl>
                                          <p:spTgt spid="10"/>
                                        </p:tgtEl>
                                        <p:attrNameLst>
                                          <p:attrName>style.visibility</p:attrName>
                                        </p:attrNameLst>
                                      </p:cBhvr>
                                      <p:to>
                                        <p:strVal val="visible"/>
                                      </p:to>
                                    </p:set>
                                    <p:anim calcmode="lin" valueType="num">
                                      <p:cBhvr>
                                        <p:cTn id="14" dur="250" fill="hold"/>
                                        <p:tgtEl>
                                          <p:spTgt spid="10"/>
                                        </p:tgtEl>
                                        <p:attrNameLst>
                                          <p:attrName>ppt_w</p:attrName>
                                        </p:attrNameLst>
                                      </p:cBhvr>
                                      <p:tavLst>
                                        <p:tav tm="0">
                                          <p:val>
                                            <p:fltVal val="0"/>
                                          </p:val>
                                        </p:tav>
                                        <p:tav tm="100000">
                                          <p:val>
                                            <p:strVal val="#ppt_w"/>
                                          </p:val>
                                        </p:tav>
                                      </p:tavLst>
                                    </p:anim>
                                    <p:anim calcmode="lin" valueType="num">
                                      <p:cBhvr>
                                        <p:cTn id="15" dur="250" fill="hold"/>
                                        <p:tgtEl>
                                          <p:spTgt spid="10"/>
                                        </p:tgtEl>
                                        <p:attrNameLst>
                                          <p:attrName>ppt_h</p:attrName>
                                        </p:attrNameLst>
                                      </p:cBhvr>
                                      <p:tavLst>
                                        <p:tav tm="0">
                                          <p:val>
                                            <p:fltVal val="0"/>
                                          </p:val>
                                        </p:tav>
                                        <p:tav tm="100000">
                                          <p:val>
                                            <p:strVal val="#ppt_h"/>
                                          </p:val>
                                        </p:tav>
                                      </p:tavLst>
                                    </p:anim>
                                    <p:animEffect transition="in" filter="fade">
                                      <p:cBhvr>
                                        <p:cTn id="16" dur="250"/>
                                        <p:tgtEl>
                                          <p:spTgt spid="10"/>
                                        </p:tgtEl>
                                      </p:cBhvr>
                                    </p:animEffect>
                                    <p:anim calcmode="lin" valueType="num">
                                      <p:cBhvr>
                                        <p:cTn id="17" dur="250" fill="hold"/>
                                        <p:tgtEl>
                                          <p:spTgt spid="10"/>
                                        </p:tgtEl>
                                        <p:attrNameLst>
                                          <p:attrName>ppt_x</p:attrName>
                                        </p:attrNameLst>
                                      </p:cBhvr>
                                      <p:tavLst>
                                        <p:tav tm="0">
                                          <p:val>
                                            <p:fltVal val="0.5"/>
                                          </p:val>
                                        </p:tav>
                                        <p:tav tm="100000">
                                          <p:val>
                                            <p:strVal val="#ppt_x"/>
                                          </p:val>
                                        </p:tav>
                                      </p:tavLst>
                                    </p:anim>
                                    <p:anim calcmode="lin" valueType="num">
                                      <p:cBhvr>
                                        <p:cTn id="18" dur="250" fill="hold"/>
                                        <p:tgtEl>
                                          <p:spTgt spid="10"/>
                                        </p:tgtEl>
                                        <p:attrNameLst>
                                          <p:attrName>ppt_y</p:attrName>
                                        </p:attrNameLst>
                                      </p:cBhvr>
                                      <p:tavLst>
                                        <p:tav tm="0">
                                          <p:val>
                                            <p:fltVal val="0.5"/>
                                          </p:val>
                                        </p:tav>
                                        <p:tav tm="100000">
                                          <p:val>
                                            <p:strVal val="#ppt_y"/>
                                          </p:val>
                                        </p:tav>
                                      </p:tavLst>
                                    </p:anim>
                                  </p:childTnLst>
                                </p:cTn>
                              </p:par>
                              <p:par>
                                <p:cTn id="19" presetID="53" presetClass="entr" presetSubtype="528" fill="hold" grpId="0" nodeType="withEffect">
                                  <p:stCondLst>
                                    <p:cond delay="200"/>
                                  </p:stCondLst>
                                  <p:childTnLst>
                                    <p:set>
                                      <p:cBhvr>
                                        <p:cTn id="20" dur="1" fill="hold">
                                          <p:stCondLst>
                                            <p:cond delay="0"/>
                                          </p:stCondLst>
                                        </p:cTn>
                                        <p:tgtEl>
                                          <p:spTgt spid="11"/>
                                        </p:tgtEl>
                                        <p:attrNameLst>
                                          <p:attrName>style.visibility</p:attrName>
                                        </p:attrNameLst>
                                      </p:cBhvr>
                                      <p:to>
                                        <p:strVal val="visible"/>
                                      </p:to>
                                    </p:set>
                                    <p:anim calcmode="lin" valueType="num">
                                      <p:cBhvr>
                                        <p:cTn id="21" dur="250" fill="hold"/>
                                        <p:tgtEl>
                                          <p:spTgt spid="11"/>
                                        </p:tgtEl>
                                        <p:attrNameLst>
                                          <p:attrName>ppt_w</p:attrName>
                                        </p:attrNameLst>
                                      </p:cBhvr>
                                      <p:tavLst>
                                        <p:tav tm="0">
                                          <p:val>
                                            <p:fltVal val="0"/>
                                          </p:val>
                                        </p:tav>
                                        <p:tav tm="100000">
                                          <p:val>
                                            <p:strVal val="#ppt_w"/>
                                          </p:val>
                                        </p:tav>
                                      </p:tavLst>
                                    </p:anim>
                                    <p:anim calcmode="lin" valueType="num">
                                      <p:cBhvr>
                                        <p:cTn id="22" dur="250" fill="hold"/>
                                        <p:tgtEl>
                                          <p:spTgt spid="11"/>
                                        </p:tgtEl>
                                        <p:attrNameLst>
                                          <p:attrName>ppt_h</p:attrName>
                                        </p:attrNameLst>
                                      </p:cBhvr>
                                      <p:tavLst>
                                        <p:tav tm="0">
                                          <p:val>
                                            <p:fltVal val="0"/>
                                          </p:val>
                                        </p:tav>
                                        <p:tav tm="100000">
                                          <p:val>
                                            <p:strVal val="#ppt_h"/>
                                          </p:val>
                                        </p:tav>
                                      </p:tavLst>
                                    </p:anim>
                                    <p:animEffect transition="in" filter="fade">
                                      <p:cBhvr>
                                        <p:cTn id="23" dur="250"/>
                                        <p:tgtEl>
                                          <p:spTgt spid="11"/>
                                        </p:tgtEl>
                                      </p:cBhvr>
                                    </p:animEffect>
                                    <p:anim calcmode="lin" valueType="num">
                                      <p:cBhvr>
                                        <p:cTn id="24" dur="250" fill="hold"/>
                                        <p:tgtEl>
                                          <p:spTgt spid="11"/>
                                        </p:tgtEl>
                                        <p:attrNameLst>
                                          <p:attrName>ppt_x</p:attrName>
                                        </p:attrNameLst>
                                      </p:cBhvr>
                                      <p:tavLst>
                                        <p:tav tm="0">
                                          <p:val>
                                            <p:fltVal val="0.5"/>
                                          </p:val>
                                        </p:tav>
                                        <p:tav tm="100000">
                                          <p:val>
                                            <p:strVal val="#ppt_x"/>
                                          </p:val>
                                        </p:tav>
                                      </p:tavLst>
                                    </p:anim>
                                    <p:anim calcmode="lin" valueType="num">
                                      <p:cBhvr>
                                        <p:cTn id="25" dur="250" fill="hold"/>
                                        <p:tgtEl>
                                          <p:spTgt spid="11"/>
                                        </p:tgtEl>
                                        <p:attrNameLst>
                                          <p:attrName>ppt_y</p:attrName>
                                        </p:attrNameLst>
                                      </p:cBhvr>
                                      <p:tavLst>
                                        <p:tav tm="0">
                                          <p:val>
                                            <p:fltVal val="0.5"/>
                                          </p:val>
                                        </p:tav>
                                        <p:tav tm="100000">
                                          <p:val>
                                            <p:strVal val="#ppt_y"/>
                                          </p:val>
                                        </p:tav>
                                      </p:tavLst>
                                    </p:anim>
                                  </p:childTnLst>
                                </p:cTn>
                              </p:par>
                              <p:par>
                                <p:cTn id="26" presetID="53" presetClass="entr" presetSubtype="528" fill="hold" grpId="0" nodeType="withEffect">
                                  <p:stCondLst>
                                    <p:cond delay="300"/>
                                  </p:stCondLst>
                                  <p:childTnLst>
                                    <p:set>
                                      <p:cBhvr>
                                        <p:cTn id="27" dur="1" fill="hold">
                                          <p:stCondLst>
                                            <p:cond delay="0"/>
                                          </p:stCondLst>
                                        </p:cTn>
                                        <p:tgtEl>
                                          <p:spTgt spid="15"/>
                                        </p:tgtEl>
                                        <p:attrNameLst>
                                          <p:attrName>style.visibility</p:attrName>
                                        </p:attrNameLst>
                                      </p:cBhvr>
                                      <p:to>
                                        <p:strVal val="visible"/>
                                      </p:to>
                                    </p:set>
                                    <p:anim calcmode="lin" valueType="num">
                                      <p:cBhvr>
                                        <p:cTn id="28" dur="250" fill="hold"/>
                                        <p:tgtEl>
                                          <p:spTgt spid="15"/>
                                        </p:tgtEl>
                                        <p:attrNameLst>
                                          <p:attrName>ppt_w</p:attrName>
                                        </p:attrNameLst>
                                      </p:cBhvr>
                                      <p:tavLst>
                                        <p:tav tm="0">
                                          <p:val>
                                            <p:fltVal val="0"/>
                                          </p:val>
                                        </p:tav>
                                        <p:tav tm="100000">
                                          <p:val>
                                            <p:strVal val="#ppt_w"/>
                                          </p:val>
                                        </p:tav>
                                      </p:tavLst>
                                    </p:anim>
                                    <p:anim calcmode="lin" valueType="num">
                                      <p:cBhvr>
                                        <p:cTn id="29" dur="250" fill="hold"/>
                                        <p:tgtEl>
                                          <p:spTgt spid="15"/>
                                        </p:tgtEl>
                                        <p:attrNameLst>
                                          <p:attrName>ppt_h</p:attrName>
                                        </p:attrNameLst>
                                      </p:cBhvr>
                                      <p:tavLst>
                                        <p:tav tm="0">
                                          <p:val>
                                            <p:fltVal val="0"/>
                                          </p:val>
                                        </p:tav>
                                        <p:tav tm="100000">
                                          <p:val>
                                            <p:strVal val="#ppt_h"/>
                                          </p:val>
                                        </p:tav>
                                      </p:tavLst>
                                    </p:anim>
                                    <p:animEffect transition="in" filter="fade">
                                      <p:cBhvr>
                                        <p:cTn id="30" dur="250"/>
                                        <p:tgtEl>
                                          <p:spTgt spid="15"/>
                                        </p:tgtEl>
                                      </p:cBhvr>
                                    </p:animEffect>
                                    <p:anim calcmode="lin" valueType="num">
                                      <p:cBhvr>
                                        <p:cTn id="31" dur="250" fill="hold"/>
                                        <p:tgtEl>
                                          <p:spTgt spid="15"/>
                                        </p:tgtEl>
                                        <p:attrNameLst>
                                          <p:attrName>ppt_x</p:attrName>
                                        </p:attrNameLst>
                                      </p:cBhvr>
                                      <p:tavLst>
                                        <p:tav tm="0">
                                          <p:val>
                                            <p:fltVal val="0.5"/>
                                          </p:val>
                                        </p:tav>
                                        <p:tav tm="100000">
                                          <p:val>
                                            <p:strVal val="#ppt_x"/>
                                          </p:val>
                                        </p:tav>
                                      </p:tavLst>
                                    </p:anim>
                                    <p:anim calcmode="lin" valueType="num">
                                      <p:cBhvr>
                                        <p:cTn id="32" dur="250" fill="hold"/>
                                        <p:tgtEl>
                                          <p:spTgt spid="15"/>
                                        </p:tgtEl>
                                        <p:attrNameLst>
                                          <p:attrName>ppt_y</p:attrName>
                                        </p:attrNameLst>
                                      </p:cBhvr>
                                      <p:tavLst>
                                        <p:tav tm="0">
                                          <p:val>
                                            <p:fltVal val="0.5"/>
                                          </p:val>
                                        </p:tav>
                                        <p:tav tm="100000">
                                          <p:val>
                                            <p:strVal val="#ppt_y"/>
                                          </p:val>
                                        </p:tav>
                                      </p:tavLst>
                                    </p:anim>
                                  </p:childTnLst>
                                </p:cTn>
                              </p:par>
                              <p:par>
                                <p:cTn id="33" presetID="53" presetClass="entr" presetSubtype="528" fill="hold" grpId="0" nodeType="withEffect">
                                  <p:stCondLst>
                                    <p:cond delay="100"/>
                                  </p:stCondLst>
                                  <p:childTnLst>
                                    <p:set>
                                      <p:cBhvr>
                                        <p:cTn id="34" dur="1" fill="hold">
                                          <p:stCondLst>
                                            <p:cond delay="0"/>
                                          </p:stCondLst>
                                        </p:cTn>
                                        <p:tgtEl>
                                          <p:spTgt spid="14"/>
                                        </p:tgtEl>
                                        <p:attrNameLst>
                                          <p:attrName>style.visibility</p:attrName>
                                        </p:attrNameLst>
                                      </p:cBhvr>
                                      <p:to>
                                        <p:strVal val="visible"/>
                                      </p:to>
                                    </p:set>
                                    <p:anim calcmode="lin" valueType="num">
                                      <p:cBhvr>
                                        <p:cTn id="35" dur="250" fill="hold"/>
                                        <p:tgtEl>
                                          <p:spTgt spid="14"/>
                                        </p:tgtEl>
                                        <p:attrNameLst>
                                          <p:attrName>ppt_w</p:attrName>
                                        </p:attrNameLst>
                                      </p:cBhvr>
                                      <p:tavLst>
                                        <p:tav tm="0">
                                          <p:val>
                                            <p:fltVal val="0"/>
                                          </p:val>
                                        </p:tav>
                                        <p:tav tm="100000">
                                          <p:val>
                                            <p:strVal val="#ppt_w"/>
                                          </p:val>
                                        </p:tav>
                                      </p:tavLst>
                                    </p:anim>
                                    <p:anim calcmode="lin" valueType="num">
                                      <p:cBhvr>
                                        <p:cTn id="36" dur="250" fill="hold"/>
                                        <p:tgtEl>
                                          <p:spTgt spid="14"/>
                                        </p:tgtEl>
                                        <p:attrNameLst>
                                          <p:attrName>ppt_h</p:attrName>
                                        </p:attrNameLst>
                                      </p:cBhvr>
                                      <p:tavLst>
                                        <p:tav tm="0">
                                          <p:val>
                                            <p:fltVal val="0"/>
                                          </p:val>
                                        </p:tav>
                                        <p:tav tm="100000">
                                          <p:val>
                                            <p:strVal val="#ppt_h"/>
                                          </p:val>
                                        </p:tav>
                                      </p:tavLst>
                                    </p:anim>
                                    <p:animEffect transition="in" filter="fade">
                                      <p:cBhvr>
                                        <p:cTn id="37" dur="250"/>
                                        <p:tgtEl>
                                          <p:spTgt spid="14"/>
                                        </p:tgtEl>
                                      </p:cBhvr>
                                    </p:animEffect>
                                    <p:anim calcmode="lin" valueType="num">
                                      <p:cBhvr>
                                        <p:cTn id="38" dur="250" fill="hold"/>
                                        <p:tgtEl>
                                          <p:spTgt spid="14"/>
                                        </p:tgtEl>
                                        <p:attrNameLst>
                                          <p:attrName>ppt_x</p:attrName>
                                        </p:attrNameLst>
                                      </p:cBhvr>
                                      <p:tavLst>
                                        <p:tav tm="0">
                                          <p:val>
                                            <p:fltVal val="0.5"/>
                                          </p:val>
                                        </p:tav>
                                        <p:tav tm="100000">
                                          <p:val>
                                            <p:strVal val="#ppt_x"/>
                                          </p:val>
                                        </p:tav>
                                      </p:tavLst>
                                    </p:anim>
                                    <p:anim calcmode="lin" valueType="num">
                                      <p:cBhvr>
                                        <p:cTn id="39" dur="250" fill="hold"/>
                                        <p:tgtEl>
                                          <p:spTgt spid="14"/>
                                        </p:tgtEl>
                                        <p:attrNameLst>
                                          <p:attrName>ppt_y</p:attrName>
                                        </p:attrNameLst>
                                      </p:cBhvr>
                                      <p:tavLst>
                                        <p:tav tm="0">
                                          <p:val>
                                            <p:fltVal val="0.5"/>
                                          </p:val>
                                        </p:tav>
                                        <p:tav tm="100000">
                                          <p:val>
                                            <p:strVal val="#ppt_y"/>
                                          </p:val>
                                        </p:tav>
                                      </p:tavLst>
                                    </p:anim>
                                  </p:childTnLst>
                                </p:cTn>
                              </p:par>
                              <p:par>
                                <p:cTn id="40" presetID="53" presetClass="entr" presetSubtype="528" fill="hold" grpId="0" nodeType="withEffect">
                                  <p:stCondLst>
                                    <p:cond delay="200"/>
                                  </p:stCondLst>
                                  <p:childTnLst>
                                    <p:set>
                                      <p:cBhvr>
                                        <p:cTn id="41" dur="1" fill="hold">
                                          <p:stCondLst>
                                            <p:cond delay="0"/>
                                          </p:stCondLst>
                                        </p:cTn>
                                        <p:tgtEl>
                                          <p:spTgt spid="12"/>
                                        </p:tgtEl>
                                        <p:attrNameLst>
                                          <p:attrName>style.visibility</p:attrName>
                                        </p:attrNameLst>
                                      </p:cBhvr>
                                      <p:to>
                                        <p:strVal val="visible"/>
                                      </p:to>
                                    </p:set>
                                    <p:anim calcmode="lin" valueType="num">
                                      <p:cBhvr>
                                        <p:cTn id="42" dur="250" fill="hold"/>
                                        <p:tgtEl>
                                          <p:spTgt spid="12"/>
                                        </p:tgtEl>
                                        <p:attrNameLst>
                                          <p:attrName>ppt_w</p:attrName>
                                        </p:attrNameLst>
                                      </p:cBhvr>
                                      <p:tavLst>
                                        <p:tav tm="0">
                                          <p:val>
                                            <p:fltVal val="0"/>
                                          </p:val>
                                        </p:tav>
                                        <p:tav tm="100000">
                                          <p:val>
                                            <p:strVal val="#ppt_w"/>
                                          </p:val>
                                        </p:tav>
                                      </p:tavLst>
                                    </p:anim>
                                    <p:anim calcmode="lin" valueType="num">
                                      <p:cBhvr>
                                        <p:cTn id="43" dur="250" fill="hold"/>
                                        <p:tgtEl>
                                          <p:spTgt spid="12"/>
                                        </p:tgtEl>
                                        <p:attrNameLst>
                                          <p:attrName>ppt_h</p:attrName>
                                        </p:attrNameLst>
                                      </p:cBhvr>
                                      <p:tavLst>
                                        <p:tav tm="0">
                                          <p:val>
                                            <p:fltVal val="0"/>
                                          </p:val>
                                        </p:tav>
                                        <p:tav tm="100000">
                                          <p:val>
                                            <p:strVal val="#ppt_h"/>
                                          </p:val>
                                        </p:tav>
                                      </p:tavLst>
                                    </p:anim>
                                    <p:animEffect transition="in" filter="fade">
                                      <p:cBhvr>
                                        <p:cTn id="44" dur="250"/>
                                        <p:tgtEl>
                                          <p:spTgt spid="12"/>
                                        </p:tgtEl>
                                      </p:cBhvr>
                                    </p:animEffect>
                                    <p:anim calcmode="lin" valueType="num">
                                      <p:cBhvr>
                                        <p:cTn id="45" dur="250" fill="hold"/>
                                        <p:tgtEl>
                                          <p:spTgt spid="12"/>
                                        </p:tgtEl>
                                        <p:attrNameLst>
                                          <p:attrName>ppt_x</p:attrName>
                                        </p:attrNameLst>
                                      </p:cBhvr>
                                      <p:tavLst>
                                        <p:tav tm="0">
                                          <p:val>
                                            <p:fltVal val="0.5"/>
                                          </p:val>
                                        </p:tav>
                                        <p:tav tm="100000">
                                          <p:val>
                                            <p:strVal val="#ppt_x"/>
                                          </p:val>
                                        </p:tav>
                                      </p:tavLst>
                                    </p:anim>
                                    <p:anim calcmode="lin" valueType="num">
                                      <p:cBhvr>
                                        <p:cTn id="46" dur="250" fill="hold"/>
                                        <p:tgtEl>
                                          <p:spTgt spid="12"/>
                                        </p:tgtEl>
                                        <p:attrNameLst>
                                          <p:attrName>ppt_y</p:attrName>
                                        </p:attrNameLst>
                                      </p:cBhvr>
                                      <p:tavLst>
                                        <p:tav tm="0">
                                          <p:val>
                                            <p:fltVal val="0.5"/>
                                          </p:val>
                                        </p:tav>
                                        <p:tav tm="100000">
                                          <p:val>
                                            <p:strVal val="#ppt_y"/>
                                          </p:val>
                                        </p:tav>
                                      </p:tavLst>
                                    </p:anim>
                                  </p:childTnLst>
                                </p:cTn>
                              </p:par>
                              <p:par>
                                <p:cTn id="47" presetID="53" presetClass="entr" presetSubtype="528" fill="hold" grpId="0" nodeType="withEffect">
                                  <p:stCondLst>
                                    <p:cond delay="0"/>
                                  </p:stCondLst>
                                  <p:childTnLst>
                                    <p:set>
                                      <p:cBhvr>
                                        <p:cTn id="48" dur="1" fill="hold">
                                          <p:stCondLst>
                                            <p:cond delay="0"/>
                                          </p:stCondLst>
                                        </p:cTn>
                                        <p:tgtEl>
                                          <p:spTgt spid="16"/>
                                        </p:tgtEl>
                                        <p:attrNameLst>
                                          <p:attrName>style.visibility</p:attrName>
                                        </p:attrNameLst>
                                      </p:cBhvr>
                                      <p:to>
                                        <p:strVal val="visible"/>
                                      </p:to>
                                    </p:set>
                                    <p:anim calcmode="lin" valueType="num">
                                      <p:cBhvr>
                                        <p:cTn id="49" dur="250" fill="hold"/>
                                        <p:tgtEl>
                                          <p:spTgt spid="16"/>
                                        </p:tgtEl>
                                        <p:attrNameLst>
                                          <p:attrName>ppt_w</p:attrName>
                                        </p:attrNameLst>
                                      </p:cBhvr>
                                      <p:tavLst>
                                        <p:tav tm="0">
                                          <p:val>
                                            <p:fltVal val="0"/>
                                          </p:val>
                                        </p:tav>
                                        <p:tav tm="100000">
                                          <p:val>
                                            <p:strVal val="#ppt_w"/>
                                          </p:val>
                                        </p:tav>
                                      </p:tavLst>
                                    </p:anim>
                                    <p:anim calcmode="lin" valueType="num">
                                      <p:cBhvr>
                                        <p:cTn id="50" dur="250" fill="hold"/>
                                        <p:tgtEl>
                                          <p:spTgt spid="16"/>
                                        </p:tgtEl>
                                        <p:attrNameLst>
                                          <p:attrName>ppt_h</p:attrName>
                                        </p:attrNameLst>
                                      </p:cBhvr>
                                      <p:tavLst>
                                        <p:tav tm="0">
                                          <p:val>
                                            <p:fltVal val="0"/>
                                          </p:val>
                                        </p:tav>
                                        <p:tav tm="100000">
                                          <p:val>
                                            <p:strVal val="#ppt_h"/>
                                          </p:val>
                                        </p:tav>
                                      </p:tavLst>
                                    </p:anim>
                                    <p:animEffect transition="in" filter="fade">
                                      <p:cBhvr>
                                        <p:cTn id="51" dur="250"/>
                                        <p:tgtEl>
                                          <p:spTgt spid="16"/>
                                        </p:tgtEl>
                                      </p:cBhvr>
                                    </p:animEffect>
                                    <p:anim calcmode="lin" valueType="num">
                                      <p:cBhvr>
                                        <p:cTn id="52" dur="250" fill="hold"/>
                                        <p:tgtEl>
                                          <p:spTgt spid="16"/>
                                        </p:tgtEl>
                                        <p:attrNameLst>
                                          <p:attrName>ppt_x</p:attrName>
                                        </p:attrNameLst>
                                      </p:cBhvr>
                                      <p:tavLst>
                                        <p:tav tm="0">
                                          <p:val>
                                            <p:fltVal val="0.5"/>
                                          </p:val>
                                        </p:tav>
                                        <p:tav tm="100000">
                                          <p:val>
                                            <p:strVal val="#ppt_x"/>
                                          </p:val>
                                        </p:tav>
                                      </p:tavLst>
                                    </p:anim>
                                    <p:anim calcmode="lin" valueType="num">
                                      <p:cBhvr>
                                        <p:cTn id="53" dur="250" fill="hold"/>
                                        <p:tgtEl>
                                          <p:spTgt spid="16"/>
                                        </p:tgtEl>
                                        <p:attrNameLst>
                                          <p:attrName>ppt_y</p:attrName>
                                        </p:attrNameLst>
                                      </p:cBhvr>
                                      <p:tavLst>
                                        <p:tav tm="0">
                                          <p:val>
                                            <p:fltVal val="0.5"/>
                                          </p:val>
                                        </p:tav>
                                        <p:tav tm="100000">
                                          <p:val>
                                            <p:strVal val="#ppt_y"/>
                                          </p:val>
                                        </p:tav>
                                      </p:tavLst>
                                    </p:anim>
                                  </p:childTnLst>
                                </p:cTn>
                              </p:par>
                              <p:par>
                                <p:cTn id="54" presetID="41" presetClass="entr" presetSubtype="0" fill="hold" grpId="0" nodeType="withEffect">
                                  <p:stCondLst>
                                    <p:cond delay="250"/>
                                  </p:stCondLst>
                                  <p:iterate type="lt">
                                    <p:tmPct val="10000"/>
                                  </p:iterate>
                                  <p:childTnLst>
                                    <p:set>
                                      <p:cBhvr>
                                        <p:cTn id="55" dur="1" fill="hold">
                                          <p:stCondLst>
                                            <p:cond delay="0"/>
                                          </p:stCondLst>
                                        </p:cTn>
                                        <p:tgtEl>
                                          <p:spTgt spid="2"/>
                                        </p:tgtEl>
                                        <p:attrNameLst>
                                          <p:attrName>style.visibility</p:attrName>
                                        </p:attrNameLst>
                                      </p:cBhvr>
                                      <p:to>
                                        <p:strVal val="visible"/>
                                      </p:to>
                                    </p:set>
                                    <p:anim calcmode="lin" valueType="num">
                                      <p:cBhvr>
                                        <p:cTn id="56" dur="25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57" dur="250" fill="hold"/>
                                        <p:tgtEl>
                                          <p:spTgt spid="2"/>
                                        </p:tgtEl>
                                        <p:attrNameLst>
                                          <p:attrName>ppt_y</p:attrName>
                                        </p:attrNameLst>
                                      </p:cBhvr>
                                      <p:tavLst>
                                        <p:tav tm="0">
                                          <p:val>
                                            <p:strVal val="#ppt_y"/>
                                          </p:val>
                                        </p:tav>
                                        <p:tav tm="100000">
                                          <p:val>
                                            <p:strVal val="#ppt_y"/>
                                          </p:val>
                                        </p:tav>
                                      </p:tavLst>
                                    </p:anim>
                                    <p:anim calcmode="lin" valueType="num">
                                      <p:cBhvr>
                                        <p:cTn id="58" dur="25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59" dur="25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60" dur="250" tmFilter="0,0; .5, 1; 1, 1"/>
                                        <p:tgtEl>
                                          <p:spTgt spid="2"/>
                                        </p:tgtEl>
                                      </p:cBhvr>
                                    </p:animEffect>
                                  </p:childTnLst>
                                </p:cTn>
                              </p:par>
                              <p:par>
                                <p:cTn id="61" presetID="41" presetClass="entr" presetSubtype="0" fill="hold" grpId="0" nodeType="withEffect">
                                  <p:stCondLst>
                                    <p:cond delay="250"/>
                                  </p:stCondLst>
                                  <p:iterate type="lt">
                                    <p:tmPct val="10000"/>
                                  </p:iterate>
                                  <p:childTnLst>
                                    <p:set>
                                      <p:cBhvr>
                                        <p:cTn id="62" dur="1" fill="hold">
                                          <p:stCondLst>
                                            <p:cond delay="0"/>
                                          </p:stCondLst>
                                        </p:cTn>
                                        <p:tgtEl>
                                          <p:spTgt spid="3"/>
                                        </p:tgtEl>
                                        <p:attrNameLst>
                                          <p:attrName>style.visibility</p:attrName>
                                        </p:attrNameLst>
                                      </p:cBhvr>
                                      <p:to>
                                        <p:strVal val="visible"/>
                                      </p:to>
                                    </p:set>
                                    <p:anim calcmode="lin" valueType="num">
                                      <p:cBhvr>
                                        <p:cTn id="63" dur="25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64" dur="250" fill="hold"/>
                                        <p:tgtEl>
                                          <p:spTgt spid="3"/>
                                        </p:tgtEl>
                                        <p:attrNameLst>
                                          <p:attrName>ppt_y</p:attrName>
                                        </p:attrNameLst>
                                      </p:cBhvr>
                                      <p:tavLst>
                                        <p:tav tm="0">
                                          <p:val>
                                            <p:strVal val="#ppt_y"/>
                                          </p:val>
                                        </p:tav>
                                        <p:tav tm="100000">
                                          <p:val>
                                            <p:strVal val="#ppt_y"/>
                                          </p:val>
                                        </p:tav>
                                      </p:tavLst>
                                    </p:anim>
                                    <p:anim calcmode="lin" valueType="num">
                                      <p:cBhvr>
                                        <p:cTn id="65" dur="25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66" dur="25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67" dur="250" tmFilter="0,0; .5, 1; 1, 1"/>
                                        <p:tgtEl>
                                          <p:spTgt spid="3"/>
                                        </p:tgtEl>
                                      </p:cBhvr>
                                    </p:animEffect>
                                  </p:childTnLst>
                                </p:cTn>
                              </p:par>
                              <p:par>
                                <p:cTn id="68" presetID="41" presetClass="entr" presetSubtype="0" fill="hold" grpId="0" nodeType="withEffect">
                                  <p:stCondLst>
                                    <p:cond delay="250"/>
                                  </p:stCondLst>
                                  <p:iterate type="lt">
                                    <p:tmPct val="10000"/>
                                  </p:iterate>
                                  <p:childTnLst>
                                    <p:set>
                                      <p:cBhvr>
                                        <p:cTn id="69" dur="1" fill="hold">
                                          <p:stCondLst>
                                            <p:cond delay="0"/>
                                          </p:stCondLst>
                                        </p:cTn>
                                        <p:tgtEl>
                                          <p:spTgt spid="4"/>
                                        </p:tgtEl>
                                        <p:attrNameLst>
                                          <p:attrName>style.visibility</p:attrName>
                                        </p:attrNameLst>
                                      </p:cBhvr>
                                      <p:to>
                                        <p:strVal val="visible"/>
                                      </p:to>
                                    </p:set>
                                    <p:anim calcmode="lin" valueType="num">
                                      <p:cBhvr>
                                        <p:cTn id="70" dur="25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71" dur="250" fill="hold"/>
                                        <p:tgtEl>
                                          <p:spTgt spid="4"/>
                                        </p:tgtEl>
                                        <p:attrNameLst>
                                          <p:attrName>ppt_y</p:attrName>
                                        </p:attrNameLst>
                                      </p:cBhvr>
                                      <p:tavLst>
                                        <p:tav tm="0">
                                          <p:val>
                                            <p:strVal val="#ppt_y"/>
                                          </p:val>
                                        </p:tav>
                                        <p:tav tm="100000">
                                          <p:val>
                                            <p:strVal val="#ppt_y"/>
                                          </p:val>
                                        </p:tav>
                                      </p:tavLst>
                                    </p:anim>
                                    <p:anim calcmode="lin" valueType="num">
                                      <p:cBhvr>
                                        <p:cTn id="72" dur="25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73" dur="25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74" dur="250" tmFilter="0,0; .5, 1; 1, 1"/>
                                        <p:tgtEl>
                                          <p:spTgt spid="4"/>
                                        </p:tgtEl>
                                      </p:cBhvr>
                                    </p:animEffect>
                                  </p:childTnLst>
                                </p:cTn>
                              </p:par>
                              <p:par>
                                <p:cTn id="75" presetID="41" presetClass="entr" presetSubtype="0" fill="hold" grpId="0" nodeType="withEffect">
                                  <p:stCondLst>
                                    <p:cond delay="250"/>
                                  </p:stCondLst>
                                  <p:iterate type="lt">
                                    <p:tmPct val="10000"/>
                                  </p:iterate>
                                  <p:childTnLst>
                                    <p:set>
                                      <p:cBhvr>
                                        <p:cTn id="76" dur="1" fill="hold">
                                          <p:stCondLst>
                                            <p:cond delay="0"/>
                                          </p:stCondLst>
                                        </p:cTn>
                                        <p:tgtEl>
                                          <p:spTgt spid="5"/>
                                        </p:tgtEl>
                                        <p:attrNameLst>
                                          <p:attrName>style.visibility</p:attrName>
                                        </p:attrNameLst>
                                      </p:cBhvr>
                                      <p:to>
                                        <p:strVal val="visible"/>
                                      </p:to>
                                    </p:set>
                                    <p:anim calcmode="lin" valueType="num">
                                      <p:cBhvr>
                                        <p:cTn id="77" dur="25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78" dur="250" fill="hold"/>
                                        <p:tgtEl>
                                          <p:spTgt spid="5"/>
                                        </p:tgtEl>
                                        <p:attrNameLst>
                                          <p:attrName>ppt_y</p:attrName>
                                        </p:attrNameLst>
                                      </p:cBhvr>
                                      <p:tavLst>
                                        <p:tav tm="0">
                                          <p:val>
                                            <p:strVal val="#ppt_y"/>
                                          </p:val>
                                        </p:tav>
                                        <p:tav tm="100000">
                                          <p:val>
                                            <p:strVal val="#ppt_y"/>
                                          </p:val>
                                        </p:tav>
                                      </p:tavLst>
                                    </p:anim>
                                    <p:anim calcmode="lin" valueType="num">
                                      <p:cBhvr>
                                        <p:cTn id="79" dur="25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80" dur="25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81" dur="250" tmFilter="0,0; .5, 1; 1, 1"/>
                                        <p:tgtEl>
                                          <p:spTgt spid="5"/>
                                        </p:tgtEl>
                                      </p:cBhvr>
                                    </p:animEffect>
                                  </p:childTnLst>
                                </p:cTn>
                              </p:par>
                              <p:par>
                                <p:cTn id="82" presetID="41" presetClass="entr" presetSubtype="0" fill="hold" grpId="0" nodeType="withEffect">
                                  <p:stCondLst>
                                    <p:cond delay="250"/>
                                  </p:stCondLst>
                                  <p:iterate type="lt">
                                    <p:tmPct val="10000"/>
                                  </p:iterate>
                                  <p:childTnLst>
                                    <p:set>
                                      <p:cBhvr>
                                        <p:cTn id="83" dur="1" fill="hold">
                                          <p:stCondLst>
                                            <p:cond delay="0"/>
                                          </p:stCondLst>
                                        </p:cTn>
                                        <p:tgtEl>
                                          <p:spTgt spid="6"/>
                                        </p:tgtEl>
                                        <p:attrNameLst>
                                          <p:attrName>style.visibility</p:attrName>
                                        </p:attrNameLst>
                                      </p:cBhvr>
                                      <p:to>
                                        <p:strVal val="visible"/>
                                      </p:to>
                                    </p:set>
                                    <p:anim calcmode="lin" valueType="num">
                                      <p:cBhvr>
                                        <p:cTn id="84" dur="250" fill="hold"/>
                                        <p:tgtEl>
                                          <p:spTgt spid="6"/>
                                        </p:tgtEl>
                                        <p:attrNameLst>
                                          <p:attrName>ppt_x</p:attrName>
                                        </p:attrNameLst>
                                      </p:cBhvr>
                                      <p:tavLst>
                                        <p:tav tm="0">
                                          <p:val>
                                            <p:strVal val="#ppt_x"/>
                                          </p:val>
                                        </p:tav>
                                        <p:tav tm="50000">
                                          <p:val>
                                            <p:strVal val="#ppt_x+.1"/>
                                          </p:val>
                                        </p:tav>
                                        <p:tav tm="100000">
                                          <p:val>
                                            <p:strVal val="#ppt_x"/>
                                          </p:val>
                                        </p:tav>
                                      </p:tavLst>
                                    </p:anim>
                                    <p:anim calcmode="lin" valueType="num">
                                      <p:cBhvr>
                                        <p:cTn id="85" dur="250" fill="hold"/>
                                        <p:tgtEl>
                                          <p:spTgt spid="6"/>
                                        </p:tgtEl>
                                        <p:attrNameLst>
                                          <p:attrName>ppt_y</p:attrName>
                                        </p:attrNameLst>
                                      </p:cBhvr>
                                      <p:tavLst>
                                        <p:tav tm="0">
                                          <p:val>
                                            <p:strVal val="#ppt_y"/>
                                          </p:val>
                                        </p:tav>
                                        <p:tav tm="100000">
                                          <p:val>
                                            <p:strVal val="#ppt_y"/>
                                          </p:val>
                                        </p:tav>
                                      </p:tavLst>
                                    </p:anim>
                                    <p:anim calcmode="lin" valueType="num">
                                      <p:cBhvr>
                                        <p:cTn id="86" dur="250" fill="hold"/>
                                        <p:tgtEl>
                                          <p:spTgt spid="6"/>
                                        </p:tgtEl>
                                        <p:attrNameLst>
                                          <p:attrName>ppt_h</p:attrName>
                                        </p:attrNameLst>
                                      </p:cBhvr>
                                      <p:tavLst>
                                        <p:tav tm="0">
                                          <p:val>
                                            <p:strVal val="#ppt_h/10"/>
                                          </p:val>
                                        </p:tav>
                                        <p:tav tm="50000">
                                          <p:val>
                                            <p:strVal val="#ppt_h+.01"/>
                                          </p:val>
                                        </p:tav>
                                        <p:tav tm="100000">
                                          <p:val>
                                            <p:strVal val="#ppt_h"/>
                                          </p:val>
                                        </p:tav>
                                      </p:tavLst>
                                    </p:anim>
                                    <p:anim calcmode="lin" valueType="num">
                                      <p:cBhvr>
                                        <p:cTn id="87" dur="250" fill="hold"/>
                                        <p:tgtEl>
                                          <p:spTgt spid="6"/>
                                        </p:tgtEl>
                                        <p:attrNameLst>
                                          <p:attrName>ppt_w</p:attrName>
                                        </p:attrNameLst>
                                      </p:cBhvr>
                                      <p:tavLst>
                                        <p:tav tm="0">
                                          <p:val>
                                            <p:strVal val="#ppt_w/10"/>
                                          </p:val>
                                        </p:tav>
                                        <p:tav tm="50000">
                                          <p:val>
                                            <p:strVal val="#ppt_w+.01"/>
                                          </p:val>
                                        </p:tav>
                                        <p:tav tm="100000">
                                          <p:val>
                                            <p:strVal val="#ppt_w"/>
                                          </p:val>
                                        </p:tav>
                                      </p:tavLst>
                                    </p:anim>
                                    <p:animEffect transition="in" filter="fade">
                                      <p:cBhvr>
                                        <p:cTn id="88" dur="250" tmFilter="0,0; .5, 1; 1, 1"/>
                                        <p:tgtEl>
                                          <p:spTgt spid="6"/>
                                        </p:tgtEl>
                                      </p:cBhvr>
                                    </p:animEffect>
                                  </p:childTnLst>
                                </p:cTn>
                              </p:par>
                              <p:par>
                                <p:cTn id="89" presetID="41" presetClass="entr" presetSubtype="0" fill="hold" grpId="0" nodeType="withEffect">
                                  <p:stCondLst>
                                    <p:cond delay="250"/>
                                  </p:stCondLst>
                                  <p:iterate type="lt">
                                    <p:tmPct val="10000"/>
                                  </p:iterate>
                                  <p:childTnLst>
                                    <p:set>
                                      <p:cBhvr>
                                        <p:cTn id="90" dur="1" fill="hold">
                                          <p:stCondLst>
                                            <p:cond delay="0"/>
                                          </p:stCondLst>
                                        </p:cTn>
                                        <p:tgtEl>
                                          <p:spTgt spid="7"/>
                                        </p:tgtEl>
                                        <p:attrNameLst>
                                          <p:attrName>style.visibility</p:attrName>
                                        </p:attrNameLst>
                                      </p:cBhvr>
                                      <p:to>
                                        <p:strVal val="visible"/>
                                      </p:to>
                                    </p:set>
                                    <p:anim calcmode="lin" valueType="num">
                                      <p:cBhvr>
                                        <p:cTn id="91" dur="25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92" dur="250" fill="hold"/>
                                        <p:tgtEl>
                                          <p:spTgt spid="7"/>
                                        </p:tgtEl>
                                        <p:attrNameLst>
                                          <p:attrName>ppt_y</p:attrName>
                                        </p:attrNameLst>
                                      </p:cBhvr>
                                      <p:tavLst>
                                        <p:tav tm="0">
                                          <p:val>
                                            <p:strVal val="#ppt_y"/>
                                          </p:val>
                                        </p:tav>
                                        <p:tav tm="100000">
                                          <p:val>
                                            <p:strVal val="#ppt_y"/>
                                          </p:val>
                                        </p:tav>
                                      </p:tavLst>
                                    </p:anim>
                                    <p:anim calcmode="lin" valueType="num">
                                      <p:cBhvr>
                                        <p:cTn id="93" dur="25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94" dur="25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95" dur="250" tmFilter="0,0; .5, 1; 1, 1"/>
                                        <p:tgtEl>
                                          <p:spTgt spid="7"/>
                                        </p:tgtEl>
                                      </p:cBhvr>
                                    </p:animEffect>
                                  </p:childTnLst>
                                </p:cTn>
                              </p:par>
                              <p:par>
                                <p:cTn id="96" presetID="41" presetClass="entr" presetSubtype="0" fill="hold" grpId="0" nodeType="withEffect">
                                  <p:stCondLst>
                                    <p:cond delay="250"/>
                                  </p:stCondLst>
                                  <p:iterate type="lt">
                                    <p:tmPct val="10000"/>
                                  </p:iterate>
                                  <p:childTnLst>
                                    <p:set>
                                      <p:cBhvr>
                                        <p:cTn id="97" dur="1" fill="hold">
                                          <p:stCondLst>
                                            <p:cond delay="0"/>
                                          </p:stCondLst>
                                        </p:cTn>
                                        <p:tgtEl>
                                          <p:spTgt spid="8"/>
                                        </p:tgtEl>
                                        <p:attrNameLst>
                                          <p:attrName>style.visibility</p:attrName>
                                        </p:attrNameLst>
                                      </p:cBhvr>
                                      <p:to>
                                        <p:strVal val="visible"/>
                                      </p:to>
                                    </p:set>
                                    <p:anim calcmode="lin" valueType="num">
                                      <p:cBhvr>
                                        <p:cTn id="98" dur="250" fill="hold"/>
                                        <p:tgtEl>
                                          <p:spTgt spid="8"/>
                                        </p:tgtEl>
                                        <p:attrNameLst>
                                          <p:attrName>ppt_x</p:attrName>
                                        </p:attrNameLst>
                                      </p:cBhvr>
                                      <p:tavLst>
                                        <p:tav tm="0">
                                          <p:val>
                                            <p:strVal val="#ppt_x"/>
                                          </p:val>
                                        </p:tav>
                                        <p:tav tm="50000">
                                          <p:val>
                                            <p:strVal val="#ppt_x+.1"/>
                                          </p:val>
                                        </p:tav>
                                        <p:tav tm="100000">
                                          <p:val>
                                            <p:strVal val="#ppt_x"/>
                                          </p:val>
                                        </p:tav>
                                      </p:tavLst>
                                    </p:anim>
                                    <p:anim calcmode="lin" valueType="num">
                                      <p:cBhvr>
                                        <p:cTn id="99" dur="250" fill="hold"/>
                                        <p:tgtEl>
                                          <p:spTgt spid="8"/>
                                        </p:tgtEl>
                                        <p:attrNameLst>
                                          <p:attrName>ppt_y</p:attrName>
                                        </p:attrNameLst>
                                      </p:cBhvr>
                                      <p:tavLst>
                                        <p:tav tm="0">
                                          <p:val>
                                            <p:strVal val="#ppt_y"/>
                                          </p:val>
                                        </p:tav>
                                        <p:tav tm="100000">
                                          <p:val>
                                            <p:strVal val="#ppt_y"/>
                                          </p:val>
                                        </p:tav>
                                      </p:tavLst>
                                    </p:anim>
                                    <p:anim calcmode="lin" valueType="num">
                                      <p:cBhvr>
                                        <p:cTn id="100" dur="250" fill="hold"/>
                                        <p:tgtEl>
                                          <p:spTgt spid="8"/>
                                        </p:tgtEl>
                                        <p:attrNameLst>
                                          <p:attrName>ppt_h</p:attrName>
                                        </p:attrNameLst>
                                      </p:cBhvr>
                                      <p:tavLst>
                                        <p:tav tm="0">
                                          <p:val>
                                            <p:strVal val="#ppt_h/10"/>
                                          </p:val>
                                        </p:tav>
                                        <p:tav tm="50000">
                                          <p:val>
                                            <p:strVal val="#ppt_h+.01"/>
                                          </p:val>
                                        </p:tav>
                                        <p:tav tm="100000">
                                          <p:val>
                                            <p:strVal val="#ppt_h"/>
                                          </p:val>
                                        </p:tav>
                                      </p:tavLst>
                                    </p:anim>
                                    <p:anim calcmode="lin" valueType="num">
                                      <p:cBhvr>
                                        <p:cTn id="101" dur="250" fill="hold"/>
                                        <p:tgtEl>
                                          <p:spTgt spid="8"/>
                                        </p:tgtEl>
                                        <p:attrNameLst>
                                          <p:attrName>ppt_w</p:attrName>
                                        </p:attrNameLst>
                                      </p:cBhvr>
                                      <p:tavLst>
                                        <p:tav tm="0">
                                          <p:val>
                                            <p:strVal val="#ppt_w/10"/>
                                          </p:val>
                                        </p:tav>
                                        <p:tav tm="50000">
                                          <p:val>
                                            <p:strVal val="#ppt_w+.01"/>
                                          </p:val>
                                        </p:tav>
                                        <p:tav tm="100000">
                                          <p:val>
                                            <p:strVal val="#ppt_w"/>
                                          </p:val>
                                        </p:tav>
                                      </p:tavLst>
                                    </p:anim>
                                    <p:animEffect transition="in" filter="fade">
                                      <p:cBhvr>
                                        <p:cTn id="102" dur="250" tmFilter="0,0; .5, 1; 1, 1"/>
                                        <p:tgtEl>
                                          <p:spTgt spid="8"/>
                                        </p:tgtEl>
                                      </p:cBhvr>
                                    </p:animEffect>
                                  </p:childTnLst>
                                </p:cTn>
                              </p:par>
                              <p:par>
                                <p:cTn id="103" presetID="41" presetClass="entr" presetSubtype="0" fill="hold" grpId="0" nodeType="withEffect">
                                  <p:stCondLst>
                                    <p:cond delay="250"/>
                                  </p:stCondLst>
                                  <p:iterate type="lt">
                                    <p:tmPct val="10000"/>
                                  </p:iterate>
                                  <p:childTnLst>
                                    <p:set>
                                      <p:cBhvr>
                                        <p:cTn id="104" dur="1" fill="hold">
                                          <p:stCondLst>
                                            <p:cond delay="0"/>
                                          </p:stCondLst>
                                        </p:cTn>
                                        <p:tgtEl>
                                          <p:spTgt spid="9"/>
                                        </p:tgtEl>
                                        <p:attrNameLst>
                                          <p:attrName>style.visibility</p:attrName>
                                        </p:attrNameLst>
                                      </p:cBhvr>
                                      <p:to>
                                        <p:strVal val="visible"/>
                                      </p:to>
                                    </p:set>
                                    <p:anim calcmode="lin" valueType="num">
                                      <p:cBhvr>
                                        <p:cTn id="105" dur="250" fill="hold"/>
                                        <p:tgtEl>
                                          <p:spTgt spid="9"/>
                                        </p:tgtEl>
                                        <p:attrNameLst>
                                          <p:attrName>ppt_x</p:attrName>
                                        </p:attrNameLst>
                                      </p:cBhvr>
                                      <p:tavLst>
                                        <p:tav tm="0">
                                          <p:val>
                                            <p:strVal val="#ppt_x"/>
                                          </p:val>
                                        </p:tav>
                                        <p:tav tm="50000">
                                          <p:val>
                                            <p:strVal val="#ppt_x+.1"/>
                                          </p:val>
                                        </p:tav>
                                        <p:tav tm="100000">
                                          <p:val>
                                            <p:strVal val="#ppt_x"/>
                                          </p:val>
                                        </p:tav>
                                      </p:tavLst>
                                    </p:anim>
                                    <p:anim calcmode="lin" valueType="num">
                                      <p:cBhvr>
                                        <p:cTn id="106" dur="250" fill="hold"/>
                                        <p:tgtEl>
                                          <p:spTgt spid="9"/>
                                        </p:tgtEl>
                                        <p:attrNameLst>
                                          <p:attrName>ppt_y</p:attrName>
                                        </p:attrNameLst>
                                      </p:cBhvr>
                                      <p:tavLst>
                                        <p:tav tm="0">
                                          <p:val>
                                            <p:strVal val="#ppt_y"/>
                                          </p:val>
                                        </p:tav>
                                        <p:tav tm="100000">
                                          <p:val>
                                            <p:strVal val="#ppt_y"/>
                                          </p:val>
                                        </p:tav>
                                      </p:tavLst>
                                    </p:anim>
                                    <p:anim calcmode="lin" valueType="num">
                                      <p:cBhvr>
                                        <p:cTn id="107" dur="250" fill="hold"/>
                                        <p:tgtEl>
                                          <p:spTgt spid="9"/>
                                        </p:tgtEl>
                                        <p:attrNameLst>
                                          <p:attrName>ppt_h</p:attrName>
                                        </p:attrNameLst>
                                      </p:cBhvr>
                                      <p:tavLst>
                                        <p:tav tm="0">
                                          <p:val>
                                            <p:strVal val="#ppt_h/10"/>
                                          </p:val>
                                        </p:tav>
                                        <p:tav tm="50000">
                                          <p:val>
                                            <p:strVal val="#ppt_h+.01"/>
                                          </p:val>
                                        </p:tav>
                                        <p:tav tm="100000">
                                          <p:val>
                                            <p:strVal val="#ppt_h"/>
                                          </p:val>
                                        </p:tav>
                                      </p:tavLst>
                                    </p:anim>
                                    <p:anim calcmode="lin" valueType="num">
                                      <p:cBhvr>
                                        <p:cTn id="108" dur="250" fill="hold"/>
                                        <p:tgtEl>
                                          <p:spTgt spid="9"/>
                                        </p:tgtEl>
                                        <p:attrNameLst>
                                          <p:attrName>ppt_w</p:attrName>
                                        </p:attrNameLst>
                                      </p:cBhvr>
                                      <p:tavLst>
                                        <p:tav tm="0">
                                          <p:val>
                                            <p:strVal val="#ppt_w/10"/>
                                          </p:val>
                                        </p:tav>
                                        <p:tav tm="50000">
                                          <p:val>
                                            <p:strVal val="#ppt_w+.01"/>
                                          </p:val>
                                        </p:tav>
                                        <p:tav tm="100000">
                                          <p:val>
                                            <p:strVal val="#ppt_w"/>
                                          </p:val>
                                        </p:tav>
                                      </p:tavLst>
                                    </p:anim>
                                    <p:animEffect transition="in" filter="fade">
                                      <p:cBhvr>
                                        <p:cTn id="109" dur="250" tmFilter="0,0; .5, 1; 1, 1"/>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6" grpId="0"/>
      <p:bldP spid="7" grpId="0"/>
      <p:bldP spid="8" grpId="0"/>
      <p:bldP spid="9" grpId="0"/>
      <p:bldP spid="10" grpId="0" animBg="1"/>
      <p:bldP spid="11" grpId="0" animBg="1"/>
      <p:bldP spid="12" grpId="0" animBg="1"/>
      <p:bldP spid="13" grpId="0" animBg="1"/>
      <p:bldP spid="14" grpId="0" animBg="1"/>
      <p:bldP spid="15" grpId="0" animBg="1"/>
      <p:bldP spid="1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4" name="AutoShape 6"/>
          <p:cNvSpPr/>
          <p:nvPr/>
        </p:nvSpPr>
        <p:spPr bwMode="auto">
          <a:xfrm>
            <a:off x="6020598" y="1815900"/>
            <a:ext cx="1457876" cy="361244"/>
          </a:xfrm>
          <a:prstGeom prst="rightArrow">
            <a:avLst>
              <a:gd name="adj1" fmla="val 100000"/>
              <a:gd name="adj2" fmla="val 43165"/>
            </a:avLst>
          </a:prstGeom>
          <a:solidFill>
            <a:schemeClr val="accent5"/>
          </a:solidFill>
          <a:ln>
            <a:noFill/>
          </a:ln>
          <a:effectLst/>
        </p:spPr>
        <p:txBody>
          <a:bodyPr lIns="0" tIns="0" rIns="0" bIns="0" anchor="ctr"/>
          <a:lstStyle/>
          <a:p>
            <a:pPr defTabSz="218440"/>
            <a:endParaRPr lang="zh-CN" altLang="zh-CN" sz="1500">
              <a:solidFill>
                <a:schemeClr val="bg1"/>
              </a:solidFill>
              <a:effectLst>
                <a:outerShdw blurRad="38100" dist="38100" dir="2700000" algn="tl">
                  <a:srgbClr val="000000"/>
                </a:outerShdw>
              </a:effectLst>
              <a:latin typeface="Gill Sans" charset="0"/>
              <a:sym typeface="Gill Sans" charset="0"/>
            </a:endParaRPr>
          </a:p>
        </p:txBody>
      </p:sp>
      <p:sp>
        <p:nvSpPr>
          <p:cNvPr id="27655" name="AutoShape 7"/>
          <p:cNvSpPr/>
          <p:nvPr/>
        </p:nvSpPr>
        <p:spPr bwMode="auto">
          <a:xfrm>
            <a:off x="4823950" y="1815900"/>
            <a:ext cx="1457876" cy="361244"/>
          </a:xfrm>
          <a:prstGeom prst="rightArrow">
            <a:avLst>
              <a:gd name="adj1" fmla="val 100000"/>
              <a:gd name="adj2" fmla="val 43165"/>
            </a:avLst>
          </a:prstGeom>
          <a:solidFill>
            <a:schemeClr val="accent3"/>
          </a:solidFill>
          <a:ln>
            <a:noFill/>
          </a:ln>
          <a:effectLst/>
        </p:spPr>
        <p:txBody>
          <a:bodyPr lIns="0" tIns="0" rIns="0" bIns="0" anchor="ctr"/>
          <a:lstStyle/>
          <a:p>
            <a:pPr defTabSz="218440"/>
            <a:endParaRPr lang="zh-CN" altLang="zh-CN" sz="1500">
              <a:solidFill>
                <a:schemeClr val="bg1"/>
              </a:solidFill>
              <a:effectLst>
                <a:outerShdw blurRad="38100" dist="38100" dir="2700000" algn="tl">
                  <a:srgbClr val="000000"/>
                </a:outerShdw>
              </a:effectLst>
              <a:latin typeface="Gill Sans" charset="0"/>
              <a:sym typeface="Gill Sans" charset="0"/>
            </a:endParaRPr>
          </a:p>
        </p:txBody>
      </p:sp>
      <p:sp>
        <p:nvSpPr>
          <p:cNvPr id="27656" name="AutoShape 8"/>
          <p:cNvSpPr/>
          <p:nvPr/>
        </p:nvSpPr>
        <p:spPr bwMode="auto">
          <a:xfrm>
            <a:off x="3638012" y="1815900"/>
            <a:ext cx="1457876" cy="361244"/>
          </a:xfrm>
          <a:prstGeom prst="rightArrow">
            <a:avLst>
              <a:gd name="adj1" fmla="val 100000"/>
              <a:gd name="adj2" fmla="val 43165"/>
            </a:avLst>
          </a:prstGeom>
          <a:solidFill>
            <a:schemeClr val="accent4"/>
          </a:solidFill>
          <a:ln>
            <a:noFill/>
          </a:ln>
          <a:effectLst/>
        </p:spPr>
        <p:txBody>
          <a:bodyPr lIns="0" tIns="0" rIns="0" bIns="0" anchor="ctr"/>
          <a:lstStyle/>
          <a:p>
            <a:pPr defTabSz="218440"/>
            <a:endParaRPr lang="zh-CN" altLang="zh-CN" sz="1500">
              <a:solidFill>
                <a:schemeClr val="bg1"/>
              </a:solidFill>
              <a:effectLst>
                <a:outerShdw blurRad="38100" dist="38100" dir="2700000" algn="tl">
                  <a:srgbClr val="000000"/>
                </a:outerShdw>
              </a:effectLst>
              <a:latin typeface="Gill Sans" charset="0"/>
              <a:sym typeface="Gill Sans" charset="0"/>
            </a:endParaRPr>
          </a:p>
        </p:txBody>
      </p:sp>
      <p:sp>
        <p:nvSpPr>
          <p:cNvPr id="27657" name="AutoShape 9"/>
          <p:cNvSpPr/>
          <p:nvPr/>
        </p:nvSpPr>
        <p:spPr bwMode="auto">
          <a:xfrm>
            <a:off x="2441366" y="1815900"/>
            <a:ext cx="1457876" cy="361244"/>
          </a:xfrm>
          <a:prstGeom prst="rightArrow">
            <a:avLst>
              <a:gd name="adj1" fmla="val 100000"/>
              <a:gd name="adj2" fmla="val 43165"/>
            </a:avLst>
          </a:prstGeom>
          <a:solidFill>
            <a:schemeClr val="accent3"/>
          </a:solidFill>
          <a:ln>
            <a:noFill/>
          </a:ln>
          <a:effectLst/>
        </p:spPr>
        <p:txBody>
          <a:bodyPr lIns="0" tIns="0" rIns="0" bIns="0" anchor="ctr"/>
          <a:lstStyle/>
          <a:p>
            <a:pPr defTabSz="218440"/>
            <a:endParaRPr lang="zh-CN" altLang="zh-CN" sz="1500">
              <a:solidFill>
                <a:schemeClr val="bg1"/>
              </a:solidFill>
              <a:effectLst>
                <a:outerShdw blurRad="38100" dist="38100" dir="2700000" algn="tl">
                  <a:srgbClr val="000000"/>
                </a:outerShdw>
              </a:effectLst>
              <a:latin typeface="Gill Sans" charset="0"/>
              <a:sym typeface="Gill Sans" charset="0"/>
            </a:endParaRPr>
          </a:p>
        </p:txBody>
      </p:sp>
      <p:sp>
        <p:nvSpPr>
          <p:cNvPr id="27658" name="AutoShape 10"/>
          <p:cNvSpPr/>
          <p:nvPr/>
        </p:nvSpPr>
        <p:spPr bwMode="auto">
          <a:xfrm>
            <a:off x="1310767" y="1815900"/>
            <a:ext cx="1457876" cy="361244"/>
          </a:xfrm>
          <a:prstGeom prst="rightArrow">
            <a:avLst>
              <a:gd name="adj1" fmla="val 100000"/>
              <a:gd name="adj2" fmla="val 43165"/>
            </a:avLst>
          </a:prstGeom>
          <a:solidFill>
            <a:schemeClr val="accent2"/>
          </a:solidFill>
          <a:ln>
            <a:noFill/>
          </a:ln>
          <a:effectLst/>
        </p:spPr>
        <p:txBody>
          <a:bodyPr lIns="0" tIns="0" rIns="0" bIns="0" anchor="ctr"/>
          <a:lstStyle/>
          <a:p>
            <a:pPr defTabSz="218440"/>
            <a:endParaRPr lang="zh-CN" altLang="zh-CN" sz="1500">
              <a:solidFill>
                <a:schemeClr val="bg1"/>
              </a:solidFill>
              <a:effectLst>
                <a:outerShdw blurRad="38100" dist="38100" dir="2700000" algn="tl">
                  <a:srgbClr val="000000"/>
                </a:outerShdw>
              </a:effectLst>
              <a:latin typeface="Gill Sans" charset="0"/>
              <a:sym typeface="Gill Sans" charset="0"/>
            </a:endParaRPr>
          </a:p>
        </p:txBody>
      </p:sp>
      <p:sp>
        <p:nvSpPr>
          <p:cNvPr id="27659" name="AutoShape 11"/>
          <p:cNvSpPr/>
          <p:nvPr/>
        </p:nvSpPr>
        <p:spPr bwMode="auto">
          <a:xfrm>
            <a:off x="1493450" y="1896838"/>
            <a:ext cx="1013968" cy="19996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r>
              <a:rPr lang="zh-CN" altLang="en-US" sz="1350" dirty="0">
                <a:solidFill>
                  <a:schemeClr val="bg1"/>
                </a:solidFill>
              </a:rPr>
              <a:t>添加文字</a:t>
            </a:r>
            <a:endParaRPr lang="es-ES" altLang="zh-CN" sz="1350" dirty="0">
              <a:solidFill>
                <a:schemeClr val="bg1"/>
              </a:solidFill>
            </a:endParaRPr>
          </a:p>
        </p:txBody>
      </p:sp>
      <p:sp>
        <p:nvSpPr>
          <p:cNvPr id="27660" name="AutoShape 12"/>
          <p:cNvSpPr/>
          <p:nvPr/>
        </p:nvSpPr>
        <p:spPr bwMode="auto">
          <a:xfrm>
            <a:off x="2825767" y="1896838"/>
            <a:ext cx="839618" cy="19996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r>
              <a:rPr lang="zh-CN" altLang="en-US" sz="1350" dirty="0">
                <a:solidFill>
                  <a:schemeClr val="bg1"/>
                </a:solidFill>
              </a:rPr>
              <a:t>添加文字</a:t>
            </a:r>
            <a:endParaRPr lang="es-ES" altLang="zh-CN" sz="1350" dirty="0">
              <a:solidFill>
                <a:schemeClr val="bg1"/>
              </a:solidFill>
            </a:endParaRPr>
          </a:p>
        </p:txBody>
      </p:sp>
      <p:sp>
        <p:nvSpPr>
          <p:cNvPr id="27661" name="AutoShape 13"/>
          <p:cNvSpPr/>
          <p:nvPr/>
        </p:nvSpPr>
        <p:spPr bwMode="auto">
          <a:xfrm>
            <a:off x="3983738" y="1896838"/>
            <a:ext cx="840213" cy="19996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r>
              <a:rPr lang="zh-CN" altLang="en-US" sz="1350" dirty="0">
                <a:solidFill>
                  <a:schemeClr val="bg1"/>
                </a:solidFill>
              </a:rPr>
              <a:t>添加文字</a:t>
            </a:r>
            <a:endParaRPr lang="es-ES" altLang="zh-CN" sz="1350" dirty="0">
              <a:solidFill>
                <a:schemeClr val="bg1"/>
              </a:solidFill>
            </a:endParaRPr>
          </a:p>
        </p:txBody>
      </p:sp>
      <p:sp>
        <p:nvSpPr>
          <p:cNvPr id="27662" name="AutoShape 14"/>
          <p:cNvSpPr/>
          <p:nvPr/>
        </p:nvSpPr>
        <p:spPr bwMode="auto">
          <a:xfrm>
            <a:off x="5153015" y="1896838"/>
            <a:ext cx="840213" cy="19996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r>
              <a:rPr lang="zh-CN" altLang="en-US" sz="1350" dirty="0">
                <a:solidFill>
                  <a:schemeClr val="bg1"/>
                </a:solidFill>
              </a:rPr>
              <a:t>添加文字</a:t>
            </a:r>
            <a:endParaRPr lang="es-ES" altLang="zh-CN" sz="1350" dirty="0">
              <a:solidFill>
                <a:schemeClr val="bg1"/>
              </a:solidFill>
            </a:endParaRPr>
          </a:p>
        </p:txBody>
      </p:sp>
      <p:sp>
        <p:nvSpPr>
          <p:cNvPr id="27663" name="AutoShape 15"/>
          <p:cNvSpPr/>
          <p:nvPr/>
        </p:nvSpPr>
        <p:spPr bwMode="auto">
          <a:xfrm>
            <a:off x="6366323" y="1896838"/>
            <a:ext cx="839618" cy="19996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r>
              <a:rPr lang="zh-CN" altLang="en-US" sz="1350" dirty="0">
                <a:solidFill>
                  <a:schemeClr val="bg1"/>
                </a:solidFill>
              </a:rPr>
              <a:t>添加文字</a:t>
            </a:r>
            <a:endParaRPr lang="es-ES" altLang="zh-CN" sz="1350" dirty="0">
              <a:solidFill>
                <a:schemeClr val="bg1"/>
              </a:solidFill>
            </a:endParaRPr>
          </a:p>
        </p:txBody>
      </p:sp>
      <p:sp>
        <p:nvSpPr>
          <p:cNvPr id="27666" name="AutoShape 18"/>
          <p:cNvSpPr/>
          <p:nvPr/>
        </p:nvSpPr>
        <p:spPr bwMode="auto">
          <a:xfrm>
            <a:off x="6020598" y="3215643"/>
            <a:ext cx="1457876" cy="361244"/>
          </a:xfrm>
          <a:prstGeom prst="rightArrow">
            <a:avLst>
              <a:gd name="adj1" fmla="val 100000"/>
              <a:gd name="adj2" fmla="val 43165"/>
            </a:avLst>
          </a:prstGeom>
          <a:solidFill>
            <a:schemeClr val="accent5"/>
          </a:solidFill>
          <a:ln>
            <a:noFill/>
          </a:ln>
          <a:effectLst/>
        </p:spPr>
        <p:txBody>
          <a:bodyPr lIns="0" tIns="0" rIns="0" bIns="0" anchor="ctr"/>
          <a:lstStyle/>
          <a:p>
            <a:pPr defTabSz="218440"/>
            <a:endParaRPr lang="zh-CN" altLang="zh-CN" sz="1500">
              <a:solidFill>
                <a:schemeClr val="bg1"/>
              </a:solidFill>
              <a:effectLst>
                <a:outerShdw blurRad="38100" dist="38100" dir="2700000" algn="tl">
                  <a:srgbClr val="000000"/>
                </a:outerShdw>
              </a:effectLst>
              <a:latin typeface="Gill Sans" charset="0"/>
              <a:sym typeface="Gill Sans" charset="0"/>
            </a:endParaRPr>
          </a:p>
        </p:txBody>
      </p:sp>
      <p:sp>
        <p:nvSpPr>
          <p:cNvPr id="27667" name="AutoShape 19"/>
          <p:cNvSpPr/>
          <p:nvPr/>
        </p:nvSpPr>
        <p:spPr bwMode="auto">
          <a:xfrm>
            <a:off x="4823950" y="3215643"/>
            <a:ext cx="1457876" cy="361244"/>
          </a:xfrm>
          <a:prstGeom prst="rightArrow">
            <a:avLst>
              <a:gd name="adj1" fmla="val 100000"/>
              <a:gd name="adj2" fmla="val 43165"/>
            </a:avLst>
          </a:prstGeom>
          <a:solidFill>
            <a:schemeClr val="accent3"/>
          </a:solidFill>
          <a:ln>
            <a:noFill/>
          </a:ln>
          <a:effectLst/>
        </p:spPr>
        <p:txBody>
          <a:bodyPr lIns="0" tIns="0" rIns="0" bIns="0" anchor="ctr"/>
          <a:lstStyle/>
          <a:p>
            <a:pPr defTabSz="218440"/>
            <a:endParaRPr lang="zh-CN" altLang="zh-CN" sz="1500">
              <a:solidFill>
                <a:schemeClr val="bg1"/>
              </a:solidFill>
              <a:effectLst>
                <a:outerShdw blurRad="38100" dist="38100" dir="2700000" algn="tl">
                  <a:srgbClr val="000000"/>
                </a:outerShdw>
              </a:effectLst>
              <a:latin typeface="Gill Sans" charset="0"/>
              <a:sym typeface="Gill Sans" charset="0"/>
            </a:endParaRPr>
          </a:p>
        </p:txBody>
      </p:sp>
      <p:sp>
        <p:nvSpPr>
          <p:cNvPr id="27668" name="AutoShape 20"/>
          <p:cNvSpPr/>
          <p:nvPr/>
        </p:nvSpPr>
        <p:spPr bwMode="auto">
          <a:xfrm>
            <a:off x="3638012" y="3215643"/>
            <a:ext cx="1457876" cy="361244"/>
          </a:xfrm>
          <a:prstGeom prst="rightArrow">
            <a:avLst>
              <a:gd name="adj1" fmla="val 100000"/>
              <a:gd name="adj2" fmla="val 43165"/>
            </a:avLst>
          </a:prstGeom>
          <a:solidFill>
            <a:schemeClr val="accent4"/>
          </a:solidFill>
          <a:ln>
            <a:noFill/>
          </a:ln>
          <a:effectLst/>
        </p:spPr>
        <p:txBody>
          <a:bodyPr lIns="0" tIns="0" rIns="0" bIns="0" anchor="ctr"/>
          <a:lstStyle/>
          <a:p>
            <a:pPr defTabSz="218440"/>
            <a:endParaRPr lang="zh-CN" altLang="zh-CN" sz="1500">
              <a:solidFill>
                <a:schemeClr val="bg1"/>
              </a:solidFill>
              <a:effectLst>
                <a:outerShdw blurRad="38100" dist="38100" dir="2700000" algn="tl">
                  <a:srgbClr val="000000"/>
                </a:outerShdw>
              </a:effectLst>
              <a:latin typeface="Gill Sans" charset="0"/>
              <a:sym typeface="Gill Sans" charset="0"/>
            </a:endParaRPr>
          </a:p>
        </p:txBody>
      </p:sp>
      <p:sp>
        <p:nvSpPr>
          <p:cNvPr id="27669" name="AutoShape 21"/>
          <p:cNvSpPr/>
          <p:nvPr/>
        </p:nvSpPr>
        <p:spPr bwMode="auto">
          <a:xfrm>
            <a:off x="2441366" y="3215643"/>
            <a:ext cx="1457876" cy="361244"/>
          </a:xfrm>
          <a:prstGeom prst="rightArrow">
            <a:avLst>
              <a:gd name="adj1" fmla="val 100000"/>
              <a:gd name="adj2" fmla="val 43165"/>
            </a:avLst>
          </a:prstGeom>
          <a:solidFill>
            <a:schemeClr val="accent3"/>
          </a:solidFill>
          <a:ln>
            <a:noFill/>
          </a:ln>
          <a:effectLst/>
        </p:spPr>
        <p:txBody>
          <a:bodyPr lIns="0" tIns="0" rIns="0" bIns="0" anchor="ctr"/>
          <a:lstStyle/>
          <a:p>
            <a:pPr defTabSz="218440"/>
            <a:endParaRPr lang="zh-CN" altLang="zh-CN" sz="1500">
              <a:solidFill>
                <a:schemeClr val="bg1"/>
              </a:solidFill>
              <a:effectLst>
                <a:outerShdw blurRad="38100" dist="38100" dir="2700000" algn="tl">
                  <a:srgbClr val="000000"/>
                </a:outerShdw>
              </a:effectLst>
              <a:latin typeface="Gill Sans" charset="0"/>
              <a:sym typeface="Gill Sans" charset="0"/>
            </a:endParaRPr>
          </a:p>
        </p:txBody>
      </p:sp>
      <p:sp>
        <p:nvSpPr>
          <p:cNvPr id="27670" name="AutoShape 22"/>
          <p:cNvSpPr/>
          <p:nvPr/>
        </p:nvSpPr>
        <p:spPr bwMode="auto">
          <a:xfrm>
            <a:off x="1310767" y="3215643"/>
            <a:ext cx="1457876" cy="361244"/>
          </a:xfrm>
          <a:prstGeom prst="rightArrow">
            <a:avLst>
              <a:gd name="adj1" fmla="val 100000"/>
              <a:gd name="adj2" fmla="val 43165"/>
            </a:avLst>
          </a:prstGeom>
          <a:solidFill>
            <a:schemeClr val="accent2"/>
          </a:solidFill>
          <a:ln>
            <a:noFill/>
          </a:ln>
          <a:effectLst/>
        </p:spPr>
        <p:txBody>
          <a:bodyPr lIns="0" tIns="0" rIns="0" bIns="0" anchor="ctr"/>
          <a:lstStyle/>
          <a:p>
            <a:pPr defTabSz="218440"/>
            <a:endParaRPr lang="zh-CN" altLang="zh-CN" sz="1500">
              <a:solidFill>
                <a:schemeClr val="bg1"/>
              </a:solidFill>
              <a:effectLst>
                <a:outerShdw blurRad="38100" dist="38100" dir="2700000" algn="tl">
                  <a:srgbClr val="000000"/>
                </a:outerShdw>
              </a:effectLst>
              <a:latin typeface="Gill Sans" charset="0"/>
              <a:sym typeface="Gill Sans" charset="0"/>
            </a:endParaRPr>
          </a:p>
        </p:txBody>
      </p:sp>
      <p:sp>
        <p:nvSpPr>
          <p:cNvPr id="27673" name="AutoShape 25"/>
          <p:cNvSpPr/>
          <p:nvPr/>
        </p:nvSpPr>
        <p:spPr bwMode="auto">
          <a:xfrm>
            <a:off x="1493450" y="3296581"/>
            <a:ext cx="1013968" cy="19996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r>
              <a:rPr lang="zh-CN" altLang="en-US" sz="1350" dirty="0">
                <a:solidFill>
                  <a:schemeClr val="bg1"/>
                </a:solidFill>
              </a:rPr>
              <a:t>添加文字</a:t>
            </a:r>
            <a:endParaRPr lang="es-ES" altLang="zh-CN" sz="1350" dirty="0">
              <a:solidFill>
                <a:schemeClr val="bg1"/>
              </a:solidFill>
            </a:endParaRPr>
          </a:p>
        </p:txBody>
      </p:sp>
      <p:sp>
        <p:nvSpPr>
          <p:cNvPr id="27674" name="AutoShape 26"/>
          <p:cNvSpPr/>
          <p:nvPr/>
        </p:nvSpPr>
        <p:spPr bwMode="auto">
          <a:xfrm>
            <a:off x="2825767" y="3296581"/>
            <a:ext cx="839618" cy="19996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r>
              <a:rPr lang="zh-CN" altLang="en-US" sz="1350" dirty="0">
                <a:solidFill>
                  <a:schemeClr val="bg1"/>
                </a:solidFill>
              </a:rPr>
              <a:t>添加文字</a:t>
            </a:r>
            <a:endParaRPr lang="es-ES" altLang="zh-CN" sz="1350" dirty="0">
              <a:solidFill>
                <a:schemeClr val="bg1"/>
              </a:solidFill>
            </a:endParaRPr>
          </a:p>
        </p:txBody>
      </p:sp>
      <p:sp>
        <p:nvSpPr>
          <p:cNvPr id="27675" name="AutoShape 27"/>
          <p:cNvSpPr/>
          <p:nvPr/>
        </p:nvSpPr>
        <p:spPr bwMode="auto">
          <a:xfrm>
            <a:off x="3983738" y="3296581"/>
            <a:ext cx="840213" cy="19996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r>
              <a:rPr lang="zh-CN" altLang="en-US" sz="1350" dirty="0">
                <a:solidFill>
                  <a:schemeClr val="bg1"/>
                </a:solidFill>
              </a:rPr>
              <a:t>添加文字</a:t>
            </a:r>
            <a:endParaRPr lang="es-ES" altLang="zh-CN" sz="1350" dirty="0">
              <a:solidFill>
                <a:schemeClr val="bg1"/>
              </a:solidFill>
            </a:endParaRPr>
          </a:p>
        </p:txBody>
      </p:sp>
      <p:sp>
        <p:nvSpPr>
          <p:cNvPr id="27676" name="AutoShape 28"/>
          <p:cNvSpPr/>
          <p:nvPr/>
        </p:nvSpPr>
        <p:spPr bwMode="auto">
          <a:xfrm>
            <a:off x="5153015" y="3296581"/>
            <a:ext cx="840213" cy="19996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r>
              <a:rPr lang="zh-CN" altLang="en-US" sz="1350" dirty="0">
                <a:solidFill>
                  <a:schemeClr val="bg1"/>
                </a:solidFill>
              </a:rPr>
              <a:t>添加文字</a:t>
            </a:r>
            <a:endParaRPr lang="es-ES" altLang="zh-CN" sz="1350" dirty="0">
              <a:solidFill>
                <a:schemeClr val="bg1"/>
              </a:solidFill>
            </a:endParaRPr>
          </a:p>
        </p:txBody>
      </p:sp>
      <p:sp>
        <p:nvSpPr>
          <p:cNvPr id="27677" name="AutoShape 29"/>
          <p:cNvSpPr/>
          <p:nvPr/>
        </p:nvSpPr>
        <p:spPr bwMode="auto">
          <a:xfrm>
            <a:off x="6366323" y="3296581"/>
            <a:ext cx="839618" cy="19996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r>
              <a:rPr lang="zh-CN" altLang="en-US" sz="1350" dirty="0">
                <a:solidFill>
                  <a:schemeClr val="bg1"/>
                </a:solidFill>
              </a:rPr>
              <a:t>添加文字</a:t>
            </a:r>
            <a:endParaRPr lang="es-ES" altLang="zh-CN" sz="1350" dirty="0">
              <a:solidFill>
                <a:schemeClr val="bg1"/>
              </a:solidFill>
            </a:endParaRPr>
          </a:p>
        </p:txBody>
      </p:sp>
      <p:grpSp>
        <p:nvGrpSpPr>
          <p:cNvPr id="5" name="组合 4"/>
          <p:cNvGrpSpPr/>
          <p:nvPr/>
        </p:nvGrpSpPr>
        <p:grpSpPr>
          <a:xfrm>
            <a:off x="7633187" y="1686756"/>
            <a:ext cx="609333" cy="609412"/>
            <a:chOff x="7631906" y="2088882"/>
            <a:chExt cx="609600" cy="609788"/>
          </a:xfrm>
        </p:grpSpPr>
        <p:sp>
          <p:nvSpPr>
            <p:cNvPr id="27665" name="AutoShape 17"/>
            <p:cNvSpPr/>
            <p:nvPr/>
          </p:nvSpPr>
          <p:spPr bwMode="auto">
            <a:xfrm>
              <a:off x="7631906" y="2088882"/>
              <a:ext cx="609600" cy="609788"/>
            </a:xfrm>
            <a:custGeom>
              <a:avLst/>
              <a:gdLst>
                <a:gd name="T0" fmla="*/ 812759 w 19679"/>
                <a:gd name="T1" fmla="*/ 892143 h 19679"/>
                <a:gd name="T2" fmla="*/ 812759 w 19679"/>
                <a:gd name="T3" fmla="*/ 892143 h 19679"/>
                <a:gd name="T4" fmla="*/ 812759 w 19679"/>
                <a:gd name="T5" fmla="*/ 892143 h 19679"/>
                <a:gd name="T6" fmla="*/ 812759 w 19679"/>
                <a:gd name="T7" fmla="*/ 892143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9" y="6724"/>
                    <a:pt x="20639"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solidFill>
              <a:schemeClr val="accent1"/>
            </a:solidFill>
            <a:ln w="25400" cap="flat" cmpd="sng">
              <a:solidFill>
                <a:srgbClr val="000000">
                  <a:alpha val="0"/>
                </a:srgbClr>
              </a:solidFill>
              <a:prstDash val="solid"/>
              <a:miter lim="0"/>
            </a:ln>
            <a:effectLst/>
          </p:spPr>
          <p:txBody>
            <a:bodyPr lIns="0" tIns="0" rIns="0" bIns="0" anchor="ctr"/>
            <a:lstStyle/>
            <a:p>
              <a:endParaRPr lang="zh-CN" altLang="en-US" sz="1350">
                <a:solidFill>
                  <a:schemeClr val="bg1"/>
                </a:solidFill>
              </a:endParaRPr>
            </a:p>
          </p:txBody>
        </p:sp>
        <p:sp>
          <p:nvSpPr>
            <p:cNvPr id="27678" name="AutoShape 30"/>
            <p:cNvSpPr/>
            <p:nvPr/>
          </p:nvSpPr>
          <p:spPr bwMode="auto">
            <a:xfrm>
              <a:off x="7808119" y="2262171"/>
              <a:ext cx="261938" cy="276310"/>
            </a:xfrm>
            <a:custGeom>
              <a:avLst/>
              <a:gdLst>
                <a:gd name="T0" fmla="*/ 349250 w 21600"/>
                <a:gd name="T1" fmla="*/ 368300 h 21600"/>
                <a:gd name="T2" fmla="*/ 349250 w 21600"/>
                <a:gd name="T3" fmla="*/ 368300 h 21600"/>
                <a:gd name="T4" fmla="*/ 349250 w 21600"/>
                <a:gd name="T5" fmla="*/ 368300 h 21600"/>
                <a:gd name="T6" fmla="*/ 349250 w 21600"/>
                <a:gd name="T7" fmla="*/ 36830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21599" y="6949"/>
                  </a:moveTo>
                  <a:cubicBezTo>
                    <a:pt x="21599" y="7542"/>
                    <a:pt x="21407" y="8153"/>
                    <a:pt x="21017" y="8781"/>
                  </a:cubicBezTo>
                  <a:cubicBezTo>
                    <a:pt x="20627" y="9416"/>
                    <a:pt x="20109" y="10015"/>
                    <a:pt x="19458" y="10585"/>
                  </a:cubicBezTo>
                  <a:cubicBezTo>
                    <a:pt x="18806" y="11152"/>
                    <a:pt x="18040" y="11651"/>
                    <a:pt x="17159" y="12083"/>
                  </a:cubicBezTo>
                  <a:cubicBezTo>
                    <a:pt x="16275" y="12512"/>
                    <a:pt x="15327" y="12820"/>
                    <a:pt x="14315" y="12996"/>
                  </a:cubicBezTo>
                  <a:cubicBezTo>
                    <a:pt x="13880" y="13090"/>
                    <a:pt x="13492" y="13284"/>
                    <a:pt x="13151" y="13578"/>
                  </a:cubicBezTo>
                  <a:cubicBezTo>
                    <a:pt x="12809" y="13872"/>
                    <a:pt x="12641" y="14204"/>
                    <a:pt x="12641" y="14571"/>
                  </a:cubicBezTo>
                  <a:cubicBezTo>
                    <a:pt x="12641" y="14900"/>
                    <a:pt x="12713" y="15140"/>
                    <a:pt x="12865" y="15293"/>
                  </a:cubicBezTo>
                  <a:cubicBezTo>
                    <a:pt x="13015" y="15449"/>
                    <a:pt x="13177" y="15596"/>
                    <a:pt x="13364" y="15728"/>
                  </a:cubicBezTo>
                  <a:cubicBezTo>
                    <a:pt x="13546" y="15866"/>
                    <a:pt x="13717" y="16010"/>
                    <a:pt x="13874" y="16169"/>
                  </a:cubicBezTo>
                  <a:cubicBezTo>
                    <a:pt x="14032" y="16330"/>
                    <a:pt x="14125" y="16574"/>
                    <a:pt x="14160" y="16903"/>
                  </a:cubicBezTo>
                  <a:cubicBezTo>
                    <a:pt x="14195" y="17117"/>
                    <a:pt x="14187" y="17340"/>
                    <a:pt x="14133" y="17564"/>
                  </a:cubicBezTo>
                  <a:cubicBezTo>
                    <a:pt x="14099" y="17696"/>
                    <a:pt x="14200" y="17805"/>
                    <a:pt x="14432" y="17893"/>
                  </a:cubicBezTo>
                  <a:cubicBezTo>
                    <a:pt x="14667" y="17981"/>
                    <a:pt x="14956" y="18069"/>
                    <a:pt x="15295" y="18154"/>
                  </a:cubicBezTo>
                  <a:cubicBezTo>
                    <a:pt x="15637" y="18236"/>
                    <a:pt x="15987" y="18342"/>
                    <a:pt x="16344" y="18468"/>
                  </a:cubicBezTo>
                  <a:cubicBezTo>
                    <a:pt x="16705" y="18595"/>
                    <a:pt x="16975" y="18756"/>
                    <a:pt x="17164" y="18953"/>
                  </a:cubicBezTo>
                  <a:cubicBezTo>
                    <a:pt x="17266" y="19050"/>
                    <a:pt x="17351" y="19232"/>
                    <a:pt x="17415" y="19511"/>
                  </a:cubicBezTo>
                  <a:cubicBezTo>
                    <a:pt x="17477" y="19790"/>
                    <a:pt x="17519" y="20090"/>
                    <a:pt x="17535" y="20416"/>
                  </a:cubicBezTo>
                  <a:cubicBezTo>
                    <a:pt x="17554" y="20727"/>
                    <a:pt x="17527" y="21000"/>
                    <a:pt x="17463" y="21241"/>
                  </a:cubicBezTo>
                  <a:cubicBezTo>
                    <a:pt x="17394" y="21479"/>
                    <a:pt x="17268" y="21599"/>
                    <a:pt x="17089" y="21599"/>
                  </a:cubicBezTo>
                  <a:lnTo>
                    <a:pt x="4496" y="21599"/>
                  </a:lnTo>
                  <a:cubicBezTo>
                    <a:pt x="4328" y="21599"/>
                    <a:pt x="4205" y="21479"/>
                    <a:pt x="4130" y="21241"/>
                  </a:cubicBezTo>
                  <a:cubicBezTo>
                    <a:pt x="4061" y="21000"/>
                    <a:pt x="4032" y="20727"/>
                    <a:pt x="4048" y="20416"/>
                  </a:cubicBezTo>
                  <a:cubicBezTo>
                    <a:pt x="4066" y="20090"/>
                    <a:pt x="4109" y="19790"/>
                    <a:pt x="4170" y="19511"/>
                  </a:cubicBezTo>
                  <a:cubicBezTo>
                    <a:pt x="4235" y="19232"/>
                    <a:pt x="4317" y="19050"/>
                    <a:pt x="4421" y="18953"/>
                  </a:cubicBezTo>
                  <a:cubicBezTo>
                    <a:pt x="4616" y="18768"/>
                    <a:pt x="4889" y="18606"/>
                    <a:pt x="5239" y="18474"/>
                  </a:cubicBezTo>
                  <a:cubicBezTo>
                    <a:pt x="5588" y="18345"/>
                    <a:pt x="5933" y="18236"/>
                    <a:pt x="6269" y="18154"/>
                  </a:cubicBezTo>
                  <a:cubicBezTo>
                    <a:pt x="6606" y="18069"/>
                    <a:pt x="6897" y="17984"/>
                    <a:pt x="7145" y="17901"/>
                  </a:cubicBezTo>
                  <a:cubicBezTo>
                    <a:pt x="7394" y="17816"/>
                    <a:pt x="7498" y="17705"/>
                    <a:pt x="7463" y="17564"/>
                  </a:cubicBezTo>
                  <a:cubicBezTo>
                    <a:pt x="7428" y="17432"/>
                    <a:pt x="7412" y="17311"/>
                    <a:pt x="7412" y="17205"/>
                  </a:cubicBezTo>
                  <a:lnTo>
                    <a:pt x="7412" y="16903"/>
                  </a:lnTo>
                  <a:cubicBezTo>
                    <a:pt x="7428" y="16574"/>
                    <a:pt x="7519" y="16330"/>
                    <a:pt x="7687" y="16169"/>
                  </a:cubicBezTo>
                  <a:cubicBezTo>
                    <a:pt x="7853" y="16010"/>
                    <a:pt x="8034" y="15866"/>
                    <a:pt x="8224" y="15728"/>
                  </a:cubicBezTo>
                  <a:cubicBezTo>
                    <a:pt x="8416" y="15593"/>
                    <a:pt x="8584" y="15446"/>
                    <a:pt x="8729" y="15293"/>
                  </a:cubicBezTo>
                  <a:cubicBezTo>
                    <a:pt x="8873" y="15140"/>
                    <a:pt x="8945" y="14900"/>
                    <a:pt x="8945" y="14571"/>
                  </a:cubicBezTo>
                  <a:cubicBezTo>
                    <a:pt x="8945" y="14204"/>
                    <a:pt x="8777" y="13875"/>
                    <a:pt x="8440" y="13578"/>
                  </a:cubicBezTo>
                  <a:cubicBezTo>
                    <a:pt x="8104" y="13281"/>
                    <a:pt x="7706" y="13090"/>
                    <a:pt x="7247" y="12996"/>
                  </a:cubicBezTo>
                  <a:cubicBezTo>
                    <a:pt x="6251" y="12811"/>
                    <a:pt x="5311" y="12497"/>
                    <a:pt x="4435" y="12062"/>
                  </a:cubicBezTo>
                  <a:cubicBezTo>
                    <a:pt x="3554" y="11628"/>
                    <a:pt x="2790" y="11128"/>
                    <a:pt x="2133" y="10570"/>
                  </a:cubicBezTo>
                  <a:cubicBezTo>
                    <a:pt x="1479" y="10012"/>
                    <a:pt x="958" y="9416"/>
                    <a:pt x="574" y="8781"/>
                  </a:cubicBezTo>
                  <a:cubicBezTo>
                    <a:pt x="189" y="8153"/>
                    <a:pt x="0" y="7542"/>
                    <a:pt x="0" y="6949"/>
                  </a:cubicBezTo>
                  <a:lnTo>
                    <a:pt x="0" y="4320"/>
                  </a:lnTo>
                  <a:cubicBezTo>
                    <a:pt x="0" y="4009"/>
                    <a:pt x="93" y="3756"/>
                    <a:pt x="285" y="3553"/>
                  </a:cubicBezTo>
                  <a:cubicBezTo>
                    <a:pt x="475" y="3354"/>
                    <a:pt x="712" y="3254"/>
                    <a:pt x="998" y="3254"/>
                  </a:cubicBezTo>
                  <a:lnTo>
                    <a:pt x="5124" y="3254"/>
                  </a:lnTo>
                  <a:cubicBezTo>
                    <a:pt x="5108" y="3139"/>
                    <a:pt x="5097" y="3025"/>
                    <a:pt x="5097" y="2901"/>
                  </a:cubicBezTo>
                  <a:lnTo>
                    <a:pt x="5097" y="2564"/>
                  </a:lnTo>
                  <a:lnTo>
                    <a:pt x="5097" y="2505"/>
                  </a:lnTo>
                  <a:cubicBezTo>
                    <a:pt x="5097" y="2005"/>
                    <a:pt x="5118" y="1594"/>
                    <a:pt x="5156" y="1265"/>
                  </a:cubicBezTo>
                  <a:cubicBezTo>
                    <a:pt x="5193" y="939"/>
                    <a:pt x="5260" y="684"/>
                    <a:pt x="5353" y="499"/>
                  </a:cubicBezTo>
                  <a:cubicBezTo>
                    <a:pt x="5444" y="320"/>
                    <a:pt x="5580" y="187"/>
                    <a:pt x="5754" y="111"/>
                  </a:cubicBezTo>
                  <a:cubicBezTo>
                    <a:pt x="5928" y="38"/>
                    <a:pt x="6165" y="0"/>
                    <a:pt x="6464" y="0"/>
                  </a:cubicBezTo>
                  <a:lnTo>
                    <a:pt x="15132" y="0"/>
                  </a:lnTo>
                  <a:cubicBezTo>
                    <a:pt x="15410" y="0"/>
                    <a:pt x="15645" y="38"/>
                    <a:pt x="15829" y="111"/>
                  </a:cubicBezTo>
                  <a:cubicBezTo>
                    <a:pt x="16011" y="187"/>
                    <a:pt x="16149" y="320"/>
                    <a:pt x="16243" y="499"/>
                  </a:cubicBezTo>
                  <a:cubicBezTo>
                    <a:pt x="16336" y="684"/>
                    <a:pt x="16403" y="939"/>
                    <a:pt x="16435" y="1265"/>
                  </a:cubicBezTo>
                  <a:cubicBezTo>
                    <a:pt x="16470" y="1594"/>
                    <a:pt x="16486" y="2006"/>
                    <a:pt x="16486" y="2505"/>
                  </a:cubicBezTo>
                  <a:lnTo>
                    <a:pt x="16486" y="2863"/>
                  </a:lnTo>
                  <a:cubicBezTo>
                    <a:pt x="16486" y="2989"/>
                    <a:pt x="16478" y="3119"/>
                    <a:pt x="16459" y="3251"/>
                  </a:cubicBezTo>
                  <a:lnTo>
                    <a:pt x="20603" y="3251"/>
                  </a:lnTo>
                  <a:cubicBezTo>
                    <a:pt x="20884" y="3251"/>
                    <a:pt x="21119" y="3351"/>
                    <a:pt x="21314" y="3550"/>
                  </a:cubicBezTo>
                  <a:cubicBezTo>
                    <a:pt x="21503" y="3753"/>
                    <a:pt x="21599" y="4006"/>
                    <a:pt x="21599" y="4317"/>
                  </a:cubicBezTo>
                  <a:lnTo>
                    <a:pt x="21599" y="6949"/>
                  </a:lnTo>
                  <a:close/>
                  <a:moveTo>
                    <a:pt x="6283" y="10550"/>
                  </a:moveTo>
                  <a:cubicBezTo>
                    <a:pt x="6072" y="9798"/>
                    <a:pt x="5882" y="8978"/>
                    <a:pt x="5714" y="8082"/>
                  </a:cubicBezTo>
                  <a:cubicBezTo>
                    <a:pt x="5548" y="7189"/>
                    <a:pt x="5407" y="6299"/>
                    <a:pt x="5287" y="5415"/>
                  </a:cubicBezTo>
                  <a:lnTo>
                    <a:pt x="1962" y="5415"/>
                  </a:lnTo>
                  <a:lnTo>
                    <a:pt x="1962" y="6949"/>
                  </a:lnTo>
                  <a:cubicBezTo>
                    <a:pt x="1962" y="7137"/>
                    <a:pt x="2064" y="7389"/>
                    <a:pt x="2264" y="7709"/>
                  </a:cubicBezTo>
                  <a:cubicBezTo>
                    <a:pt x="2462" y="8029"/>
                    <a:pt x="2753" y="8358"/>
                    <a:pt x="3126" y="8699"/>
                  </a:cubicBezTo>
                  <a:cubicBezTo>
                    <a:pt x="3500" y="9040"/>
                    <a:pt x="3954" y="9381"/>
                    <a:pt x="4488" y="9707"/>
                  </a:cubicBezTo>
                  <a:cubicBezTo>
                    <a:pt x="5022" y="10033"/>
                    <a:pt x="5618" y="10315"/>
                    <a:pt x="6283" y="10550"/>
                  </a:cubicBezTo>
                  <a:moveTo>
                    <a:pt x="19629" y="5415"/>
                  </a:moveTo>
                  <a:lnTo>
                    <a:pt x="16280" y="5415"/>
                  </a:lnTo>
                  <a:cubicBezTo>
                    <a:pt x="16179" y="6299"/>
                    <a:pt x="16043" y="7189"/>
                    <a:pt x="15877" y="8082"/>
                  </a:cubicBezTo>
                  <a:cubicBezTo>
                    <a:pt x="15712" y="8978"/>
                    <a:pt x="15522" y="9798"/>
                    <a:pt x="15308" y="10550"/>
                  </a:cubicBezTo>
                  <a:cubicBezTo>
                    <a:pt x="15973" y="10315"/>
                    <a:pt x="16574" y="10033"/>
                    <a:pt x="17105" y="9707"/>
                  </a:cubicBezTo>
                  <a:cubicBezTo>
                    <a:pt x="17637" y="9381"/>
                    <a:pt x="18091" y="9040"/>
                    <a:pt x="18467" y="8699"/>
                  </a:cubicBezTo>
                  <a:cubicBezTo>
                    <a:pt x="18844" y="8358"/>
                    <a:pt x="19129" y="8029"/>
                    <a:pt x="19330" y="7709"/>
                  </a:cubicBezTo>
                  <a:cubicBezTo>
                    <a:pt x="19530" y="7389"/>
                    <a:pt x="19629" y="7137"/>
                    <a:pt x="19629" y="6949"/>
                  </a:cubicBezTo>
                  <a:lnTo>
                    <a:pt x="19629" y="5415"/>
                  </a:lnTo>
                  <a:close/>
                </a:path>
              </a:pathLst>
            </a:custGeom>
            <a:solidFill>
              <a:srgbClr val="FFFFFF"/>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10713" tIns="10713" rIns="10713" bIns="10713" anchor="ctr"/>
            <a:lstStyle/>
            <a:p>
              <a:endParaRPr lang="zh-CN" altLang="en-US" sz="1350">
                <a:solidFill>
                  <a:schemeClr val="bg1"/>
                </a:solidFill>
              </a:endParaRPr>
            </a:p>
          </p:txBody>
        </p:sp>
      </p:grpSp>
      <p:grpSp>
        <p:nvGrpSpPr>
          <p:cNvPr id="4" name="组合 3"/>
          <p:cNvGrpSpPr/>
          <p:nvPr/>
        </p:nvGrpSpPr>
        <p:grpSpPr>
          <a:xfrm>
            <a:off x="7653419" y="3091261"/>
            <a:ext cx="609333" cy="609412"/>
            <a:chOff x="7652147" y="3494253"/>
            <a:chExt cx="609600" cy="609788"/>
          </a:xfrm>
        </p:grpSpPr>
        <p:sp>
          <p:nvSpPr>
            <p:cNvPr id="27672" name="AutoShape 24"/>
            <p:cNvSpPr/>
            <p:nvPr/>
          </p:nvSpPr>
          <p:spPr bwMode="auto">
            <a:xfrm>
              <a:off x="7652147" y="3494253"/>
              <a:ext cx="609600" cy="609788"/>
            </a:xfrm>
            <a:custGeom>
              <a:avLst/>
              <a:gdLst>
                <a:gd name="T0" fmla="*/ 812759 w 19679"/>
                <a:gd name="T1" fmla="*/ 892143 h 19679"/>
                <a:gd name="T2" fmla="*/ 812759 w 19679"/>
                <a:gd name="T3" fmla="*/ 892143 h 19679"/>
                <a:gd name="T4" fmla="*/ 812759 w 19679"/>
                <a:gd name="T5" fmla="*/ 892143 h 19679"/>
                <a:gd name="T6" fmla="*/ 812759 w 19679"/>
                <a:gd name="T7" fmla="*/ 892143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9" y="6724"/>
                    <a:pt x="20639"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solidFill>
              <a:schemeClr val="accent1"/>
            </a:solidFill>
            <a:ln w="25400" cap="flat" cmpd="sng">
              <a:solidFill>
                <a:srgbClr val="000000">
                  <a:alpha val="0"/>
                </a:srgbClr>
              </a:solidFill>
              <a:prstDash val="solid"/>
              <a:miter lim="0"/>
            </a:ln>
            <a:effectLst/>
          </p:spPr>
          <p:txBody>
            <a:bodyPr lIns="0" tIns="0" rIns="0" bIns="0" anchor="ctr"/>
            <a:lstStyle/>
            <a:p>
              <a:endParaRPr lang="zh-CN" altLang="en-US" sz="1350">
                <a:solidFill>
                  <a:schemeClr val="bg1"/>
                </a:solidFill>
              </a:endParaRPr>
            </a:p>
          </p:txBody>
        </p:sp>
        <p:sp>
          <p:nvSpPr>
            <p:cNvPr id="27679" name="AutoShape 31"/>
            <p:cNvSpPr/>
            <p:nvPr/>
          </p:nvSpPr>
          <p:spPr bwMode="auto">
            <a:xfrm>
              <a:off x="7806928" y="3692553"/>
              <a:ext cx="280988" cy="200087"/>
            </a:xfrm>
            <a:custGeom>
              <a:avLst/>
              <a:gdLst>
                <a:gd name="T0" fmla="*/ 374650 w 21600"/>
                <a:gd name="T1" fmla="*/ 266700 h 21600"/>
                <a:gd name="T2" fmla="*/ 374650 w 21600"/>
                <a:gd name="T3" fmla="*/ 266700 h 21600"/>
                <a:gd name="T4" fmla="*/ 374650 w 21600"/>
                <a:gd name="T5" fmla="*/ 266700 h 21600"/>
                <a:gd name="T6" fmla="*/ 374650 w 21600"/>
                <a:gd name="T7" fmla="*/ 26670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8611" y="9346"/>
                  </a:moveTo>
                  <a:cubicBezTo>
                    <a:pt x="19507" y="9887"/>
                    <a:pt x="20229" y="10667"/>
                    <a:pt x="20776" y="11686"/>
                  </a:cubicBezTo>
                  <a:cubicBezTo>
                    <a:pt x="21324" y="12708"/>
                    <a:pt x="21599" y="13846"/>
                    <a:pt x="21599" y="15107"/>
                  </a:cubicBezTo>
                  <a:cubicBezTo>
                    <a:pt x="21599" y="16005"/>
                    <a:pt x="21458" y="16846"/>
                    <a:pt x="21172" y="17629"/>
                  </a:cubicBezTo>
                  <a:cubicBezTo>
                    <a:pt x="20889" y="18409"/>
                    <a:pt x="20503" y="19097"/>
                    <a:pt x="20008" y="19690"/>
                  </a:cubicBezTo>
                  <a:cubicBezTo>
                    <a:pt x="19511" y="20281"/>
                    <a:pt x="18940" y="20747"/>
                    <a:pt x="18290" y="21090"/>
                  </a:cubicBezTo>
                  <a:cubicBezTo>
                    <a:pt x="17639" y="21427"/>
                    <a:pt x="16939" y="21599"/>
                    <a:pt x="16187" y="21599"/>
                  </a:cubicBezTo>
                  <a:lnTo>
                    <a:pt x="4490" y="21599"/>
                  </a:lnTo>
                  <a:cubicBezTo>
                    <a:pt x="3878" y="21599"/>
                    <a:pt x="3297" y="21458"/>
                    <a:pt x="2750" y="21176"/>
                  </a:cubicBezTo>
                  <a:cubicBezTo>
                    <a:pt x="2203" y="20900"/>
                    <a:pt x="1723" y="20511"/>
                    <a:pt x="1312" y="20022"/>
                  </a:cubicBezTo>
                  <a:cubicBezTo>
                    <a:pt x="904" y="19527"/>
                    <a:pt x="583" y="18954"/>
                    <a:pt x="350" y="18294"/>
                  </a:cubicBezTo>
                  <a:cubicBezTo>
                    <a:pt x="115" y="17641"/>
                    <a:pt x="0" y="16947"/>
                    <a:pt x="0" y="16210"/>
                  </a:cubicBezTo>
                  <a:cubicBezTo>
                    <a:pt x="0" y="15565"/>
                    <a:pt x="88" y="14957"/>
                    <a:pt x="268" y="14381"/>
                  </a:cubicBezTo>
                  <a:cubicBezTo>
                    <a:pt x="448" y="13809"/>
                    <a:pt x="696" y="13287"/>
                    <a:pt x="1010" y="12818"/>
                  </a:cubicBezTo>
                  <a:cubicBezTo>
                    <a:pt x="1324" y="12351"/>
                    <a:pt x="1694" y="11954"/>
                    <a:pt x="2119" y="11632"/>
                  </a:cubicBezTo>
                  <a:cubicBezTo>
                    <a:pt x="2544" y="11312"/>
                    <a:pt x="3004" y="11079"/>
                    <a:pt x="3503" y="10929"/>
                  </a:cubicBezTo>
                  <a:cubicBezTo>
                    <a:pt x="3249" y="10552"/>
                    <a:pt x="3055" y="10140"/>
                    <a:pt x="2916" y="9688"/>
                  </a:cubicBezTo>
                  <a:cubicBezTo>
                    <a:pt x="2779" y="9239"/>
                    <a:pt x="2712" y="8758"/>
                    <a:pt x="2712" y="8240"/>
                  </a:cubicBezTo>
                  <a:cubicBezTo>
                    <a:pt x="2712" y="7635"/>
                    <a:pt x="2805" y="7071"/>
                    <a:pt x="2992" y="6547"/>
                  </a:cubicBezTo>
                  <a:cubicBezTo>
                    <a:pt x="3179" y="6023"/>
                    <a:pt x="3434" y="5568"/>
                    <a:pt x="3755" y="5182"/>
                  </a:cubicBezTo>
                  <a:cubicBezTo>
                    <a:pt x="4077" y="4796"/>
                    <a:pt x="4456" y="4488"/>
                    <a:pt x="4893" y="4264"/>
                  </a:cubicBezTo>
                  <a:cubicBezTo>
                    <a:pt x="5330" y="4039"/>
                    <a:pt x="5800" y="3927"/>
                    <a:pt x="6307" y="3927"/>
                  </a:cubicBezTo>
                  <a:cubicBezTo>
                    <a:pt x="7171" y="3927"/>
                    <a:pt x="7922" y="4258"/>
                    <a:pt x="8558" y="4920"/>
                  </a:cubicBezTo>
                  <a:cubicBezTo>
                    <a:pt x="8697" y="4223"/>
                    <a:pt x="8932" y="3573"/>
                    <a:pt x="9264" y="2971"/>
                  </a:cubicBezTo>
                  <a:cubicBezTo>
                    <a:pt x="9597" y="2369"/>
                    <a:pt x="9993" y="1848"/>
                    <a:pt x="10449" y="1404"/>
                  </a:cubicBezTo>
                  <a:cubicBezTo>
                    <a:pt x="10905" y="964"/>
                    <a:pt x="11412" y="621"/>
                    <a:pt x="11976" y="374"/>
                  </a:cubicBezTo>
                  <a:cubicBezTo>
                    <a:pt x="12540" y="123"/>
                    <a:pt x="13142" y="0"/>
                    <a:pt x="13785" y="0"/>
                  </a:cubicBezTo>
                  <a:cubicBezTo>
                    <a:pt x="14519" y="0"/>
                    <a:pt x="15218" y="169"/>
                    <a:pt x="15875" y="509"/>
                  </a:cubicBezTo>
                  <a:cubicBezTo>
                    <a:pt x="16535" y="852"/>
                    <a:pt x="17109" y="1312"/>
                    <a:pt x="17594" y="1894"/>
                  </a:cubicBezTo>
                  <a:cubicBezTo>
                    <a:pt x="18081" y="2476"/>
                    <a:pt x="18465" y="3167"/>
                    <a:pt x="18748" y="3956"/>
                  </a:cubicBezTo>
                  <a:cubicBezTo>
                    <a:pt x="19031" y="4744"/>
                    <a:pt x="19173" y="5580"/>
                    <a:pt x="19173" y="6463"/>
                  </a:cubicBezTo>
                  <a:cubicBezTo>
                    <a:pt x="19173" y="6987"/>
                    <a:pt x="19125" y="7491"/>
                    <a:pt x="19024" y="7972"/>
                  </a:cubicBezTo>
                  <a:cubicBezTo>
                    <a:pt x="18923" y="8453"/>
                    <a:pt x="18784" y="8914"/>
                    <a:pt x="18611" y="9346"/>
                  </a:cubicBezTo>
                </a:path>
              </a:pathLst>
            </a:custGeom>
            <a:solidFill>
              <a:srgbClr val="FFFFFF"/>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10713" tIns="10713" rIns="10713" bIns="10713" anchor="ctr"/>
            <a:lstStyle/>
            <a:p>
              <a:endParaRPr lang="zh-CN" altLang="en-US" sz="1350">
                <a:solidFill>
                  <a:schemeClr val="bg1"/>
                </a:solidFill>
              </a:endParaRPr>
            </a:p>
          </p:txBody>
        </p:sp>
      </p:grpSp>
      <p:grpSp>
        <p:nvGrpSpPr>
          <p:cNvPr id="2" name="组合 1"/>
          <p:cNvGrpSpPr/>
          <p:nvPr/>
        </p:nvGrpSpPr>
        <p:grpSpPr>
          <a:xfrm>
            <a:off x="847818" y="1686756"/>
            <a:ext cx="595051" cy="609412"/>
            <a:chOff x="843558" y="2088882"/>
            <a:chExt cx="595313" cy="609788"/>
          </a:xfrm>
        </p:grpSpPr>
        <p:sp>
          <p:nvSpPr>
            <p:cNvPr id="27664" name="AutoShape 16"/>
            <p:cNvSpPr/>
            <p:nvPr/>
          </p:nvSpPr>
          <p:spPr bwMode="auto">
            <a:xfrm>
              <a:off x="843558" y="2088882"/>
              <a:ext cx="595313" cy="609788"/>
            </a:xfrm>
            <a:custGeom>
              <a:avLst/>
              <a:gdLst>
                <a:gd name="T0" fmla="*/ 793710 w 19679"/>
                <a:gd name="T1" fmla="*/ 892143 h 19679"/>
                <a:gd name="T2" fmla="*/ 793710 w 19679"/>
                <a:gd name="T3" fmla="*/ 892143 h 19679"/>
                <a:gd name="T4" fmla="*/ 793710 w 19679"/>
                <a:gd name="T5" fmla="*/ 892143 h 19679"/>
                <a:gd name="T6" fmla="*/ 793710 w 19679"/>
                <a:gd name="T7" fmla="*/ 892143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solidFill>
              <a:schemeClr val="accent1"/>
            </a:solidFill>
            <a:ln>
              <a:noFill/>
            </a:ln>
            <a:effectLst/>
          </p:spPr>
          <p:txBody>
            <a:bodyPr lIns="0" tIns="0" rIns="0" bIns="0" anchor="ctr"/>
            <a:lstStyle/>
            <a:p>
              <a:endParaRPr lang="zh-CN" altLang="en-US" sz="1350">
                <a:solidFill>
                  <a:schemeClr val="bg1"/>
                </a:solidFill>
              </a:endParaRPr>
            </a:p>
          </p:txBody>
        </p:sp>
        <p:sp>
          <p:nvSpPr>
            <p:cNvPr id="27680" name="AutoShape 32"/>
            <p:cNvSpPr/>
            <p:nvPr/>
          </p:nvSpPr>
          <p:spPr bwMode="auto">
            <a:xfrm>
              <a:off x="1029890" y="2275272"/>
              <a:ext cx="261938" cy="214379"/>
            </a:xfrm>
            <a:custGeom>
              <a:avLst/>
              <a:gdLst>
                <a:gd name="T0" fmla="*/ 349250 w 21600"/>
                <a:gd name="T1" fmla="*/ 285750 h 21600"/>
                <a:gd name="T2" fmla="*/ 349250 w 21600"/>
                <a:gd name="T3" fmla="*/ 285750 h 21600"/>
                <a:gd name="T4" fmla="*/ 349250 w 21600"/>
                <a:gd name="T5" fmla="*/ 285750 h 21600"/>
                <a:gd name="T6" fmla="*/ 349250 w 21600"/>
                <a:gd name="T7" fmla="*/ 28575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20708" y="14020"/>
                  </a:moveTo>
                  <a:cubicBezTo>
                    <a:pt x="20951" y="14020"/>
                    <a:pt x="21161" y="14125"/>
                    <a:pt x="21335" y="14334"/>
                  </a:cubicBezTo>
                  <a:cubicBezTo>
                    <a:pt x="21511" y="14548"/>
                    <a:pt x="21599" y="14810"/>
                    <a:pt x="21599" y="15115"/>
                  </a:cubicBezTo>
                  <a:lnTo>
                    <a:pt x="21599" y="20504"/>
                  </a:lnTo>
                  <a:cubicBezTo>
                    <a:pt x="21599" y="20815"/>
                    <a:pt x="21511" y="21071"/>
                    <a:pt x="21335" y="21285"/>
                  </a:cubicBezTo>
                  <a:cubicBezTo>
                    <a:pt x="21161" y="21494"/>
                    <a:pt x="20951" y="21600"/>
                    <a:pt x="20708" y="21600"/>
                  </a:cubicBezTo>
                  <a:lnTo>
                    <a:pt x="16197" y="21600"/>
                  </a:lnTo>
                  <a:cubicBezTo>
                    <a:pt x="15940" y="21600"/>
                    <a:pt x="15729" y="21494"/>
                    <a:pt x="15563" y="21285"/>
                  </a:cubicBezTo>
                  <a:cubicBezTo>
                    <a:pt x="15399" y="21071"/>
                    <a:pt x="15316" y="20815"/>
                    <a:pt x="15316" y="20504"/>
                  </a:cubicBezTo>
                  <a:lnTo>
                    <a:pt x="15316" y="15115"/>
                  </a:lnTo>
                  <a:cubicBezTo>
                    <a:pt x="15316" y="14810"/>
                    <a:pt x="15399" y="14548"/>
                    <a:pt x="15570" y="14334"/>
                  </a:cubicBezTo>
                  <a:cubicBezTo>
                    <a:pt x="15737" y="14125"/>
                    <a:pt x="15945" y="14020"/>
                    <a:pt x="16197" y="14020"/>
                  </a:cubicBezTo>
                  <a:lnTo>
                    <a:pt x="17788" y="14020"/>
                  </a:lnTo>
                  <a:lnTo>
                    <a:pt x="17788" y="11869"/>
                  </a:lnTo>
                  <a:cubicBezTo>
                    <a:pt x="17788" y="11699"/>
                    <a:pt x="17707" y="11610"/>
                    <a:pt x="17543" y="11602"/>
                  </a:cubicBezTo>
                  <a:lnTo>
                    <a:pt x="11473" y="11602"/>
                  </a:lnTo>
                  <a:lnTo>
                    <a:pt x="11473" y="14019"/>
                  </a:lnTo>
                  <a:lnTo>
                    <a:pt x="13054" y="14019"/>
                  </a:lnTo>
                  <a:cubicBezTo>
                    <a:pt x="13296" y="14019"/>
                    <a:pt x="13507" y="14125"/>
                    <a:pt x="13681" y="14334"/>
                  </a:cubicBezTo>
                  <a:cubicBezTo>
                    <a:pt x="13857" y="14548"/>
                    <a:pt x="13945" y="14810"/>
                    <a:pt x="13945" y="15115"/>
                  </a:cubicBezTo>
                  <a:lnTo>
                    <a:pt x="13945" y="20504"/>
                  </a:lnTo>
                  <a:cubicBezTo>
                    <a:pt x="13945" y="20815"/>
                    <a:pt x="13857" y="21071"/>
                    <a:pt x="13681" y="21285"/>
                  </a:cubicBezTo>
                  <a:cubicBezTo>
                    <a:pt x="13507" y="21494"/>
                    <a:pt x="13296" y="21599"/>
                    <a:pt x="13054" y="21599"/>
                  </a:cubicBezTo>
                  <a:lnTo>
                    <a:pt x="8543" y="21599"/>
                  </a:lnTo>
                  <a:cubicBezTo>
                    <a:pt x="8298" y="21599"/>
                    <a:pt x="8090" y="21494"/>
                    <a:pt x="7913" y="21285"/>
                  </a:cubicBezTo>
                  <a:cubicBezTo>
                    <a:pt x="7740" y="21071"/>
                    <a:pt x="7651" y="20815"/>
                    <a:pt x="7651" y="20504"/>
                  </a:cubicBezTo>
                  <a:lnTo>
                    <a:pt x="7651" y="15115"/>
                  </a:lnTo>
                  <a:cubicBezTo>
                    <a:pt x="7651" y="14810"/>
                    <a:pt x="7740" y="14548"/>
                    <a:pt x="7913" y="14334"/>
                  </a:cubicBezTo>
                  <a:cubicBezTo>
                    <a:pt x="8090" y="14125"/>
                    <a:pt x="8298" y="14019"/>
                    <a:pt x="8543" y="14019"/>
                  </a:cubicBezTo>
                  <a:lnTo>
                    <a:pt x="10124" y="14019"/>
                  </a:lnTo>
                  <a:lnTo>
                    <a:pt x="10124" y="11602"/>
                  </a:lnTo>
                  <a:lnTo>
                    <a:pt x="4056" y="11602"/>
                  </a:lnTo>
                  <a:cubicBezTo>
                    <a:pt x="3901" y="11602"/>
                    <a:pt x="3821" y="11690"/>
                    <a:pt x="3821" y="11869"/>
                  </a:cubicBezTo>
                  <a:lnTo>
                    <a:pt x="3821" y="14020"/>
                  </a:lnTo>
                  <a:lnTo>
                    <a:pt x="5402" y="14020"/>
                  </a:lnTo>
                  <a:cubicBezTo>
                    <a:pt x="5661" y="14020"/>
                    <a:pt x="5874" y="14125"/>
                    <a:pt x="6053" y="14334"/>
                  </a:cubicBezTo>
                  <a:cubicBezTo>
                    <a:pt x="6229" y="14548"/>
                    <a:pt x="6315" y="14810"/>
                    <a:pt x="6315" y="15115"/>
                  </a:cubicBezTo>
                  <a:lnTo>
                    <a:pt x="6315" y="20504"/>
                  </a:lnTo>
                  <a:cubicBezTo>
                    <a:pt x="6315" y="20815"/>
                    <a:pt x="6229" y="21071"/>
                    <a:pt x="6053" y="21285"/>
                  </a:cubicBezTo>
                  <a:cubicBezTo>
                    <a:pt x="5877" y="21494"/>
                    <a:pt x="5664" y="21600"/>
                    <a:pt x="5402" y="21600"/>
                  </a:cubicBezTo>
                  <a:lnTo>
                    <a:pt x="913" y="21600"/>
                  </a:lnTo>
                  <a:cubicBezTo>
                    <a:pt x="658" y="21600"/>
                    <a:pt x="440" y="21494"/>
                    <a:pt x="261" y="21285"/>
                  </a:cubicBezTo>
                  <a:cubicBezTo>
                    <a:pt x="88" y="21071"/>
                    <a:pt x="0" y="20815"/>
                    <a:pt x="0" y="20504"/>
                  </a:cubicBezTo>
                  <a:lnTo>
                    <a:pt x="0" y="15115"/>
                  </a:lnTo>
                  <a:cubicBezTo>
                    <a:pt x="0" y="14810"/>
                    <a:pt x="88" y="14548"/>
                    <a:pt x="261" y="14334"/>
                  </a:cubicBezTo>
                  <a:cubicBezTo>
                    <a:pt x="438" y="14125"/>
                    <a:pt x="656" y="14020"/>
                    <a:pt x="913" y="14020"/>
                  </a:cubicBezTo>
                  <a:lnTo>
                    <a:pt x="2472" y="14020"/>
                  </a:lnTo>
                  <a:lnTo>
                    <a:pt x="2472" y="11869"/>
                  </a:lnTo>
                  <a:cubicBezTo>
                    <a:pt x="2472" y="11352"/>
                    <a:pt x="2629" y="10911"/>
                    <a:pt x="2942" y="10544"/>
                  </a:cubicBezTo>
                  <a:cubicBezTo>
                    <a:pt x="3253" y="10180"/>
                    <a:pt x="3622" y="9997"/>
                    <a:pt x="4053" y="9997"/>
                  </a:cubicBezTo>
                  <a:lnTo>
                    <a:pt x="10121" y="9997"/>
                  </a:lnTo>
                  <a:lnTo>
                    <a:pt x="10121" y="7550"/>
                  </a:lnTo>
                  <a:lnTo>
                    <a:pt x="8540" y="7550"/>
                  </a:lnTo>
                  <a:cubicBezTo>
                    <a:pt x="8295" y="7550"/>
                    <a:pt x="8087" y="7450"/>
                    <a:pt x="7911" y="7248"/>
                  </a:cubicBezTo>
                  <a:cubicBezTo>
                    <a:pt x="7737" y="7045"/>
                    <a:pt x="7649" y="6789"/>
                    <a:pt x="7649" y="6484"/>
                  </a:cubicBezTo>
                  <a:lnTo>
                    <a:pt x="7649" y="1066"/>
                  </a:lnTo>
                  <a:cubicBezTo>
                    <a:pt x="7649" y="775"/>
                    <a:pt x="7737" y="522"/>
                    <a:pt x="7911" y="314"/>
                  </a:cubicBezTo>
                  <a:cubicBezTo>
                    <a:pt x="8087" y="102"/>
                    <a:pt x="8295" y="0"/>
                    <a:pt x="8540" y="0"/>
                  </a:cubicBezTo>
                  <a:lnTo>
                    <a:pt x="13052" y="0"/>
                  </a:lnTo>
                  <a:cubicBezTo>
                    <a:pt x="13294" y="0"/>
                    <a:pt x="13504" y="102"/>
                    <a:pt x="13678" y="314"/>
                  </a:cubicBezTo>
                  <a:cubicBezTo>
                    <a:pt x="13854" y="522"/>
                    <a:pt x="13943" y="775"/>
                    <a:pt x="13943" y="1066"/>
                  </a:cubicBezTo>
                  <a:lnTo>
                    <a:pt x="13943" y="6484"/>
                  </a:lnTo>
                  <a:cubicBezTo>
                    <a:pt x="13943" y="6789"/>
                    <a:pt x="13854" y="7045"/>
                    <a:pt x="13678" y="7248"/>
                  </a:cubicBezTo>
                  <a:cubicBezTo>
                    <a:pt x="13504" y="7450"/>
                    <a:pt x="13294" y="7550"/>
                    <a:pt x="13052" y="7550"/>
                  </a:cubicBezTo>
                  <a:lnTo>
                    <a:pt x="11470" y="7550"/>
                  </a:lnTo>
                  <a:lnTo>
                    <a:pt x="11470" y="9997"/>
                  </a:lnTo>
                  <a:lnTo>
                    <a:pt x="17541" y="9997"/>
                  </a:lnTo>
                  <a:cubicBezTo>
                    <a:pt x="17969" y="9997"/>
                    <a:pt x="18339" y="10177"/>
                    <a:pt x="18652" y="10538"/>
                  </a:cubicBezTo>
                  <a:cubicBezTo>
                    <a:pt x="18966" y="10899"/>
                    <a:pt x="19122" y="11343"/>
                    <a:pt x="19122" y="11869"/>
                  </a:cubicBezTo>
                  <a:lnTo>
                    <a:pt x="19122" y="14020"/>
                  </a:lnTo>
                  <a:lnTo>
                    <a:pt x="20708" y="14020"/>
                  </a:lnTo>
                  <a:close/>
                </a:path>
              </a:pathLst>
            </a:custGeom>
            <a:solidFill>
              <a:srgbClr val="FFFFFF"/>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10713" tIns="10713" rIns="10713" bIns="10713" anchor="ctr"/>
            <a:lstStyle/>
            <a:p>
              <a:endParaRPr lang="zh-CN" altLang="en-US" sz="1350">
                <a:solidFill>
                  <a:schemeClr val="bg1"/>
                </a:solidFill>
              </a:endParaRPr>
            </a:p>
          </p:txBody>
        </p:sp>
      </p:grpSp>
      <p:grpSp>
        <p:nvGrpSpPr>
          <p:cNvPr id="3" name="组合 2"/>
          <p:cNvGrpSpPr/>
          <p:nvPr/>
        </p:nvGrpSpPr>
        <p:grpSpPr>
          <a:xfrm>
            <a:off x="869240" y="3091261"/>
            <a:ext cx="595051" cy="609412"/>
            <a:chOff x="864989" y="3494253"/>
            <a:chExt cx="595313" cy="609788"/>
          </a:xfrm>
        </p:grpSpPr>
        <p:sp>
          <p:nvSpPr>
            <p:cNvPr id="27671" name="AutoShape 23"/>
            <p:cNvSpPr/>
            <p:nvPr/>
          </p:nvSpPr>
          <p:spPr bwMode="auto">
            <a:xfrm>
              <a:off x="864989" y="3494253"/>
              <a:ext cx="595313" cy="609788"/>
            </a:xfrm>
            <a:custGeom>
              <a:avLst/>
              <a:gdLst>
                <a:gd name="T0" fmla="*/ 793710 w 19679"/>
                <a:gd name="T1" fmla="*/ 892143 h 19679"/>
                <a:gd name="T2" fmla="*/ 793710 w 19679"/>
                <a:gd name="T3" fmla="*/ 892143 h 19679"/>
                <a:gd name="T4" fmla="*/ 793710 w 19679"/>
                <a:gd name="T5" fmla="*/ 892143 h 19679"/>
                <a:gd name="T6" fmla="*/ 793710 w 19679"/>
                <a:gd name="T7" fmla="*/ 892143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9" y="6724"/>
                    <a:pt x="20639"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solidFill>
              <a:schemeClr val="accent1"/>
            </a:solidFill>
            <a:ln>
              <a:noFill/>
            </a:ln>
            <a:effectLst/>
          </p:spPr>
          <p:txBody>
            <a:bodyPr lIns="0" tIns="0" rIns="0" bIns="0" anchor="ctr"/>
            <a:lstStyle/>
            <a:p>
              <a:endParaRPr lang="zh-CN" altLang="en-US" sz="1350">
                <a:solidFill>
                  <a:schemeClr val="bg1"/>
                </a:solidFill>
              </a:endParaRPr>
            </a:p>
          </p:txBody>
        </p:sp>
        <p:sp>
          <p:nvSpPr>
            <p:cNvPr id="27681" name="AutoShape 33"/>
            <p:cNvSpPr/>
            <p:nvPr/>
          </p:nvSpPr>
          <p:spPr bwMode="auto">
            <a:xfrm>
              <a:off x="1029295" y="3672902"/>
              <a:ext cx="261938" cy="262018"/>
            </a:xfrm>
            <a:custGeom>
              <a:avLst/>
              <a:gdLst>
                <a:gd name="T0" fmla="*/ 349250 w 21564"/>
                <a:gd name="T1" fmla="*/ 349250 h 21600"/>
                <a:gd name="T2" fmla="*/ 349250 w 21564"/>
                <a:gd name="T3" fmla="*/ 349250 h 21600"/>
                <a:gd name="T4" fmla="*/ 349250 w 21564"/>
                <a:gd name="T5" fmla="*/ 349250 h 21600"/>
                <a:gd name="T6" fmla="*/ 349250 w 21564"/>
                <a:gd name="T7" fmla="*/ 34925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564" h="21600">
                  <a:moveTo>
                    <a:pt x="20680" y="3130"/>
                  </a:moveTo>
                  <a:cubicBezTo>
                    <a:pt x="20952" y="3130"/>
                    <a:pt x="21179" y="3257"/>
                    <a:pt x="21357" y="3515"/>
                  </a:cubicBezTo>
                  <a:cubicBezTo>
                    <a:pt x="21536" y="3767"/>
                    <a:pt x="21600" y="4044"/>
                    <a:pt x="21543" y="4340"/>
                  </a:cubicBezTo>
                  <a:lnTo>
                    <a:pt x="20279" y="12471"/>
                  </a:lnTo>
                  <a:cubicBezTo>
                    <a:pt x="20230" y="12706"/>
                    <a:pt x="20128" y="12899"/>
                    <a:pt x="19969" y="13061"/>
                  </a:cubicBezTo>
                  <a:cubicBezTo>
                    <a:pt x="19810" y="13222"/>
                    <a:pt x="19614" y="13296"/>
                    <a:pt x="19389" y="13296"/>
                  </a:cubicBezTo>
                  <a:lnTo>
                    <a:pt x="6706" y="13296"/>
                  </a:lnTo>
                  <a:lnTo>
                    <a:pt x="7114" y="15660"/>
                  </a:lnTo>
                  <a:cubicBezTo>
                    <a:pt x="7146" y="15810"/>
                    <a:pt x="7214" y="15936"/>
                    <a:pt x="7319" y="16033"/>
                  </a:cubicBezTo>
                  <a:cubicBezTo>
                    <a:pt x="7424" y="16130"/>
                    <a:pt x="7539" y="16183"/>
                    <a:pt x="7666" y="16183"/>
                  </a:cubicBezTo>
                  <a:lnTo>
                    <a:pt x="17685" y="16183"/>
                  </a:lnTo>
                  <a:cubicBezTo>
                    <a:pt x="17810" y="16183"/>
                    <a:pt x="17918" y="16236"/>
                    <a:pt x="18008" y="16345"/>
                  </a:cubicBezTo>
                  <a:cubicBezTo>
                    <a:pt x="18096" y="16453"/>
                    <a:pt x="18143" y="16580"/>
                    <a:pt x="18143" y="16735"/>
                  </a:cubicBezTo>
                  <a:lnTo>
                    <a:pt x="18143" y="17831"/>
                  </a:lnTo>
                  <a:cubicBezTo>
                    <a:pt x="18143" y="17981"/>
                    <a:pt x="18099" y="18107"/>
                    <a:pt x="18013" y="18204"/>
                  </a:cubicBezTo>
                  <a:cubicBezTo>
                    <a:pt x="17927" y="18301"/>
                    <a:pt x="17817" y="18348"/>
                    <a:pt x="17685" y="18348"/>
                  </a:cubicBezTo>
                  <a:lnTo>
                    <a:pt x="15776" y="18348"/>
                  </a:lnTo>
                  <a:lnTo>
                    <a:pt x="8146" y="18348"/>
                  </a:lnTo>
                  <a:lnTo>
                    <a:pt x="6928" y="18348"/>
                  </a:lnTo>
                  <a:cubicBezTo>
                    <a:pt x="6801" y="18348"/>
                    <a:pt x="6662" y="18336"/>
                    <a:pt x="6500" y="18301"/>
                  </a:cubicBezTo>
                  <a:cubicBezTo>
                    <a:pt x="6339" y="18266"/>
                    <a:pt x="6202" y="18222"/>
                    <a:pt x="6085" y="18169"/>
                  </a:cubicBezTo>
                  <a:cubicBezTo>
                    <a:pt x="6036" y="18145"/>
                    <a:pt x="5982" y="18090"/>
                    <a:pt x="5921" y="17987"/>
                  </a:cubicBezTo>
                  <a:cubicBezTo>
                    <a:pt x="5860" y="17884"/>
                    <a:pt x="5799" y="17769"/>
                    <a:pt x="5740" y="17643"/>
                  </a:cubicBezTo>
                  <a:cubicBezTo>
                    <a:pt x="5684" y="17517"/>
                    <a:pt x="5632" y="17391"/>
                    <a:pt x="5593" y="17258"/>
                  </a:cubicBezTo>
                  <a:cubicBezTo>
                    <a:pt x="5552" y="17132"/>
                    <a:pt x="5527" y="17035"/>
                    <a:pt x="5513" y="16959"/>
                  </a:cubicBezTo>
                  <a:lnTo>
                    <a:pt x="2997" y="2669"/>
                  </a:lnTo>
                  <a:cubicBezTo>
                    <a:pt x="2965" y="2519"/>
                    <a:pt x="2897" y="2399"/>
                    <a:pt x="2791" y="2308"/>
                  </a:cubicBezTo>
                  <a:cubicBezTo>
                    <a:pt x="2686" y="2211"/>
                    <a:pt x="2569" y="2164"/>
                    <a:pt x="2444" y="2164"/>
                  </a:cubicBezTo>
                  <a:lnTo>
                    <a:pt x="457" y="2164"/>
                  </a:lnTo>
                  <a:cubicBezTo>
                    <a:pt x="151" y="2164"/>
                    <a:pt x="0" y="1982"/>
                    <a:pt x="0" y="1618"/>
                  </a:cubicBezTo>
                  <a:lnTo>
                    <a:pt x="0" y="546"/>
                  </a:lnTo>
                  <a:cubicBezTo>
                    <a:pt x="0" y="185"/>
                    <a:pt x="151" y="0"/>
                    <a:pt x="457" y="0"/>
                  </a:cubicBezTo>
                  <a:lnTo>
                    <a:pt x="3158" y="0"/>
                  </a:lnTo>
                  <a:cubicBezTo>
                    <a:pt x="3285" y="0"/>
                    <a:pt x="3432" y="17"/>
                    <a:pt x="3606" y="58"/>
                  </a:cubicBezTo>
                  <a:cubicBezTo>
                    <a:pt x="3774" y="94"/>
                    <a:pt x="3916" y="132"/>
                    <a:pt x="4026" y="167"/>
                  </a:cubicBezTo>
                  <a:cubicBezTo>
                    <a:pt x="4075" y="208"/>
                    <a:pt x="4129" y="276"/>
                    <a:pt x="4192" y="373"/>
                  </a:cubicBezTo>
                  <a:cubicBezTo>
                    <a:pt x="4261" y="470"/>
                    <a:pt x="4322" y="584"/>
                    <a:pt x="4376" y="704"/>
                  </a:cubicBezTo>
                  <a:cubicBezTo>
                    <a:pt x="4429" y="825"/>
                    <a:pt x="4478" y="951"/>
                    <a:pt x="4518" y="1072"/>
                  </a:cubicBezTo>
                  <a:cubicBezTo>
                    <a:pt x="4557" y="1198"/>
                    <a:pt x="4584" y="1301"/>
                    <a:pt x="4598" y="1377"/>
                  </a:cubicBezTo>
                  <a:lnTo>
                    <a:pt x="4916" y="3134"/>
                  </a:lnTo>
                  <a:lnTo>
                    <a:pt x="20680" y="3134"/>
                  </a:lnTo>
                  <a:lnTo>
                    <a:pt x="20680" y="3130"/>
                  </a:lnTo>
                  <a:close/>
                  <a:moveTo>
                    <a:pt x="6811" y="19981"/>
                  </a:moveTo>
                  <a:cubicBezTo>
                    <a:pt x="6811" y="19540"/>
                    <a:pt x="6940" y="19156"/>
                    <a:pt x="7202" y="18833"/>
                  </a:cubicBezTo>
                  <a:cubicBezTo>
                    <a:pt x="7461" y="18512"/>
                    <a:pt x="7776" y="18345"/>
                    <a:pt x="8146" y="18345"/>
                  </a:cubicBezTo>
                  <a:cubicBezTo>
                    <a:pt x="8527" y="18345"/>
                    <a:pt x="8850" y="18512"/>
                    <a:pt x="9114" y="18833"/>
                  </a:cubicBezTo>
                  <a:cubicBezTo>
                    <a:pt x="9380" y="19153"/>
                    <a:pt x="9512" y="19538"/>
                    <a:pt x="9512" y="19981"/>
                  </a:cubicBezTo>
                  <a:cubicBezTo>
                    <a:pt x="9512" y="20425"/>
                    <a:pt x="9380" y="20800"/>
                    <a:pt x="9114" y="21118"/>
                  </a:cubicBezTo>
                  <a:cubicBezTo>
                    <a:pt x="8850" y="21438"/>
                    <a:pt x="8527" y="21599"/>
                    <a:pt x="8146" y="21599"/>
                  </a:cubicBezTo>
                  <a:cubicBezTo>
                    <a:pt x="7779" y="21599"/>
                    <a:pt x="7464" y="21438"/>
                    <a:pt x="7202" y="21118"/>
                  </a:cubicBezTo>
                  <a:cubicBezTo>
                    <a:pt x="6940" y="20800"/>
                    <a:pt x="6811" y="20421"/>
                    <a:pt x="6811" y="19981"/>
                  </a:cubicBezTo>
                  <a:moveTo>
                    <a:pt x="14431" y="19981"/>
                  </a:moveTo>
                  <a:cubicBezTo>
                    <a:pt x="14431" y="19540"/>
                    <a:pt x="14563" y="19156"/>
                    <a:pt x="14822" y="18833"/>
                  </a:cubicBezTo>
                  <a:cubicBezTo>
                    <a:pt x="15084" y="18512"/>
                    <a:pt x="15399" y="18345"/>
                    <a:pt x="15778" y="18345"/>
                  </a:cubicBezTo>
                  <a:cubicBezTo>
                    <a:pt x="16143" y="18345"/>
                    <a:pt x="16458" y="18512"/>
                    <a:pt x="16720" y="18833"/>
                  </a:cubicBezTo>
                  <a:cubicBezTo>
                    <a:pt x="16981" y="19153"/>
                    <a:pt x="17113" y="19538"/>
                    <a:pt x="17113" y="19981"/>
                  </a:cubicBezTo>
                  <a:cubicBezTo>
                    <a:pt x="17113" y="20425"/>
                    <a:pt x="16981" y="20800"/>
                    <a:pt x="16720" y="21118"/>
                  </a:cubicBezTo>
                  <a:cubicBezTo>
                    <a:pt x="16460" y="21438"/>
                    <a:pt x="16145" y="21599"/>
                    <a:pt x="15778" y="21599"/>
                  </a:cubicBezTo>
                  <a:cubicBezTo>
                    <a:pt x="15412" y="21599"/>
                    <a:pt x="15094" y="21438"/>
                    <a:pt x="14830" y="21118"/>
                  </a:cubicBezTo>
                  <a:cubicBezTo>
                    <a:pt x="14563" y="20800"/>
                    <a:pt x="14431" y="20421"/>
                    <a:pt x="14431" y="19981"/>
                  </a:cubicBezTo>
                </a:path>
              </a:pathLst>
            </a:custGeom>
            <a:solidFill>
              <a:srgbClr val="FFFFFF"/>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10713" tIns="10713" rIns="10713" bIns="10713" anchor="ctr"/>
            <a:lstStyle/>
            <a:p>
              <a:endParaRPr lang="zh-CN" altLang="en-US" sz="1350">
                <a:solidFill>
                  <a:schemeClr val="bg1"/>
                </a:solidFill>
              </a:endParaRPr>
            </a:p>
          </p:txBody>
        </p:sp>
      </p:grpSp>
      <p:sp>
        <p:nvSpPr>
          <p:cNvPr id="27682" name="AutoShape 34"/>
          <p:cNvSpPr/>
          <p:nvPr/>
        </p:nvSpPr>
        <p:spPr bwMode="auto">
          <a:xfrm>
            <a:off x="799617" y="3945270"/>
            <a:ext cx="7464324" cy="35707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nSpc>
                <a:spcPct val="130000"/>
              </a:lnSpc>
              <a:spcAft>
                <a:spcPts val="600"/>
              </a:spcAft>
            </a:pPr>
            <a:r>
              <a:rPr lang="zh-CN" altLang="en-US" sz="900" dirty="0">
                <a:solidFill>
                  <a:schemeClr val="tx1">
                    <a:lumMod val="50000"/>
                    <a:lumOff val="50000"/>
                  </a:schemeClr>
                </a:solidFill>
                <a:latin typeface="微软雅黑" panose="020B0503020204020204" pitchFamily="34" charset="-122"/>
                <a:ea typeface="微软雅黑" panose="020B0503020204020204" pitchFamily="34" charset="-122"/>
              </a:rPr>
              <a:t>在此输入您的图表说明文字，在此输入您的图表说明文字，在此输入您的图表说明文字在此输入您的图表说明文字，在此输入您的图表说明文字，在此输入您的图表说明文字</a:t>
            </a:r>
          </a:p>
        </p:txBody>
      </p:sp>
      <p:sp>
        <p:nvSpPr>
          <p:cNvPr id="27683" name="AutoShape 35"/>
          <p:cNvSpPr/>
          <p:nvPr/>
        </p:nvSpPr>
        <p:spPr bwMode="auto">
          <a:xfrm>
            <a:off x="3470209" y="3739356"/>
            <a:ext cx="2108862" cy="14283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defTabSz="242570">
              <a:spcBef>
                <a:spcPts val="640"/>
              </a:spcBef>
            </a:pPr>
            <a:r>
              <a:rPr lang="zh-CN" altLang="en-US" sz="1125" dirty="0">
                <a:solidFill>
                  <a:schemeClr val="tx1">
                    <a:lumMod val="50000"/>
                    <a:lumOff val="50000"/>
                  </a:schemeClr>
                </a:solidFill>
                <a:latin typeface="微软雅黑" panose="020B0503020204020204" pitchFamily="34" charset="-122"/>
                <a:ea typeface="微软雅黑" panose="020B0503020204020204" pitchFamily="34" charset="-122"/>
              </a:rPr>
              <a:t>输入小标题</a:t>
            </a:r>
            <a:endParaRPr lang="es-ES" altLang="zh-CN" sz="1125"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27684" name="AutoShape 36"/>
          <p:cNvSpPr/>
          <p:nvPr/>
        </p:nvSpPr>
        <p:spPr bwMode="auto">
          <a:xfrm>
            <a:off x="799617" y="2640879"/>
            <a:ext cx="7464324" cy="35707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nSpc>
                <a:spcPct val="130000"/>
              </a:lnSpc>
              <a:spcAft>
                <a:spcPts val="600"/>
              </a:spcAft>
            </a:pPr>
            <a:r>
              <a:rPr lang="zh-CN" altLang="en-US" sz="900" dirty="0">
                <a:solidFill>
                  <a:schemeClr val="tx1">
                    <a:lumMod val="50000"/>
                    <a:lumOff val="50000"/>
                  </a:schemeClr>
                </a:solidFill>
                <a:latin typeface="微软雅黑" panose="020B0503020204020204" pitchFamily="34" charset="-122"/>
                <a:ea typeface="微软雅黑" panose="020B0503020204020204" pitchFamily="34" charset="-122"/>
              </a:rPr>
              <a:t>在此输入您的图表说明文字，在此输入您的图表说明文字，在此输入您的图表说明文字在此输入您的图表说明文字，在此输入您的图表说明文字，在此输入您的图表说明文字</a:t>
            </a:r>
          </a:p>
          <a:p>
            <a:pPr>
              <a:lnSpc>
                <a:spcPct val="130000"/>
              </a:lnSpc>
              <a:spcAft>
                <a:spcPts val="600"/>
              </a:spcAft>
            </a:pPr>
            <a:endParaRPr lang="zh-CN" altLang="en-US" sz="9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27685" name="AutoShape 37"/>
          <p:cNvSpPr/>
          <p:nvPr/>
        </p:nvSpPr>
        <p:spPr bwMode="auto">
          <a:xfrm>
            <a:off x="3470209" y="2322423"/>
            <a:ext cx="2108862" cy="14283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defTabSz="242570">
              <a:spcBef>
                <a:spcPts val="640"/>
              </a:spcBef>
            </a:pPr>
            <a:r>
              <a:rPr lang="zh-CN" altLang="en-US" sz="1125" dirty="0">
                <a:solidFill>
                  <a:schemeClr val="tx1">
                    <a:lumMod val="50000"/>
                    <a:lumOff val="50000"/>
                  </a:schemeClr>
                </a:solidFill>
                <a:latin typeface="微软雅黑" panose="020B0503020204020204" pitchFamily="34" charset="-122"/>
                <a:ea typeface="微软雅黑" panose="020B0503020204020204" pitchFamily="34" charset="-122"/>
              </a:rPr>
              <a:t>输入小标题</a:t>
            </a:r>
            <a:endParaRPr lang="es-ES" altLang="zh-CN" sz="1125"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xmlns:p14="http://schemas.microsoft.com/office/powerpoint/2010/main">
    <mc:Choice Requires="p14">
      <p:transition spd="slow" p14:dur="1250" advClick="0" advTm="0">
        <p:wipe/>
      </p:transition>
    </mc:Choice>
    <mc:Fallback xmlns="">
      <p:transition spd="slow" advClick="0" advTm="0">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27658"/>
                                        </p:tgtEl>
                                        <p:attrNameLst>
                                          <p:attrName>style.visibility</p:attrName>
                                        </p:attrNameLst>
                                      </p:cBhvr>
                                      <p:to>
                                        <p:strVal val="visible"/>
                                      </p:to>
                                    </p:set>
                                    <p:animEffect transition="in" filter="wipe(left)">
                                      <p:cBhvr>
                                        <p:cTn id="13" dur="500"/>
                                        <p:tgtEl>
                                          <p:spTgt spid="27658"/>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27659"/>
                                        </p:tgtEl>
                                        <p:attrNameLst>
                                          <p:attrName>style.visibility</p:attrName>
                                        </p:attrNameLst>
                                      </p:cBhvr>
                                      <p:to>
                                        <p:strVal val="visible"/>
                                      </p:to>
                                    </p:set>
                                    <p:animEffect transition="in" filter="wipe(left)">
                                      <p:cBhvr>
                                        <p:cTn id="16" dur="500"/>
                                        <p:tgtEl>
                                          <p:spTgt spid="27659"/>
                                        </p:tgtEl>
                                      </p:cBhvr>
                                    </p:animEffect>
                                  </p:childTnLst>
                                </p:cTn>
                              </p:par>
                            </p:childTnLst>
                          </p:cTn>
                        </p:par>
                        <p:par>
                          <p:cTn id="17" fill="hold">
                            <p:stCondLst>
                              <p:cond delay="1000"/>
                            </p:stCondLst>
                            <p:childTnLst>
                              <p:par>
                                <p:cTn id="18" presetID="22" presetClass="entr" presetSubtype="8" fill="hold" grpId="0" nodeType="afterEffect">
                                  <p:stCondLst>
                                    <p:cond delay="0"/>
                                  </p:stCondLst>
                                  <p:childTnLst>
                                    <p:set>
                                      <p:cBhvr>
                                        <p:cTn id="19" dur="1" fill="hold">
                                          <p:stCondLst>
                                            <p:cond delay="0"/>
                                          </p:stCondLst>
                                        </p:cTn>
                                        <p:tgtEl>
                                          <p:spTgt spid="27657"/>
                                        </p:tgtEl>
                                        <p:attrNameLst>
                                          <p:attrName>style.visibility</p:attrName>
                                        </p:attrNameLst>
                                      </p:cBhvr>
                                      <p:to>
                                        <p:strVal val="visible"/>
                                      </p:to>
                                    </p:set>
                                    <p:animEffect transition="in" filter="wipe(left)">
                                      <p:cBhvr>
                                        <p:cTn id="20" dur="500"/>
                                        <p:tgtEl>
                                          <p:spTgt spid="27657"/>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27660"/>
                                        </p:tgtEl>
                                        <p:attrNameLst>
                                          <p:attrName>style.visibility</p:attrName>
                                        </p:attrNameLst>
                                      </p:cBhvr>
                                      <p:to>
                                        <p:strVal val="visible"/>
                                      </p:to>
                                    </p:set>
                                    <p:animEffect transition="in" filter="wipe(left)">
                                      <p:cBhvr>
                                        <p:cTn id="23" dur="500"/>
                                        <p:tgtEl>
                                          <p:spTgt spid="27660"/>
                                        </p:tgtEl>
                                      </p:cBhvr>
                                    </p:animEffect>
                                  </p:childTnLst>
                                </p:cTn>
                              </p:par>
                            </p:childTnLst>
                          </p:cTn>
                        </p:par>
                        <p:par>
                          <p:cTn id="24" fill="hold">
                            <p:stCondLst>
                              <p:cond delay="1500"/>
                            </p:stCondLst>
                            <p:childTnLst>
                              <p:par>
                                <p:cTn id="25" presetID="22" presetClass="entr" presetSubtype="8" fill="hold" grpId="0" nodeType="afterEffect">
                                  <p:stCondLst>
                                    <p:cond delay="0"/>
                                  </p:stCondLst>
                                  <p:childTnLst>
                                    <p:set>
                                      <p:cBhvr>
                                        <p:cTn id="26" dur="1" fill="hold">
                                          <p:stCondLst>
                                            <p:cond delay="0"/>
                                          </p:stCondLst>
                                        </p:cTn>
                                        <p:tgtEl>
                                          <p:spTgt spid="27656"/>
                                        </p:tgtEl>
                                        <p:attrNameLst>
                                          <p:attrName>style.visibility</p:attrName>
                                        </p:attrNameLst>
                                      </p:cBhvr>
                                      <p:to>
                                        <p:strVal val="visible"/>
                                      </p:to>
                                    </p:set>
                                    <p:animEffect transition="in" filter="wipe(left)">
                                      <p:cBhvr>
                                        <p:cTn id="27" dur="500"/>
                                        <p:tgtEl>
                                          <p:spTgt spid="27656"/>
                                        </p:tgtEl>
                                      </p:cBhvr>
                                    </p:animEffect>
                                  </p:childTnLst>
                                </p:cTn>
                              </p:par>
                              <p:par>
                                <p:cTn id="28" presetID="22" presetClass="entr" presetSubtype="8" fill="hold" grpId="0" nodeType="withEffect">
                                  <p:stCondLst>
                                    <p:cond delay="0"/>
                                  </p:stCondLst>
                                  <p:childTnLst>
                                    <p:set>
                                      <p:cBhvr>
                                        <p:cTn id="29" dur="1" fill="hold">
                                          <p:stCondLst>
                                            <p:cond delay="0"/>
                                          </p:stCondLst>
                                        </p:cTn>
                                        <p:tgtEl>
                                          <p:spTgt spid="27661"/>
                                        </p:tgtEl>
                                        <p:attrNameLst>
                                          <p:attrName>style.visibility</p:attrName>
                                        </p:attrNameLst>
                                      </p:cBhvr>
                                      <p:to>
                                        <p:strVal val="visible"/>
                                      </p:to>
                                    </p:set>
                                    <p:animEffect transition="in" filter="wipe(left)">
                                      <p:cBhvr>
                                        <p:cTn id="30" dur="500"/>
                                        <p:tgtEl>
                                          <p:spTgt spid="27661"/>
                                        </p:tgtEl>
                                      </p:cBhvr>
                                    </p:animEffect>
                                  </p:childTnLst>
                                </p:cTn>
                              </p:par>
                            </p:childTnLst>
                          </p:cTn>
                        </p:par>
                        <p:par>
                          <p:cTn id="31" fill="hold">
                            <p:stCondLst>
                              <p:cond delay="2000"/>
                            </p:stCondLst>
                            <p:childTnLst>
                              <p:par>
                                <p:cTn id="32" presetID="22" presetClass="entr" presetSubtype="8" fill="hold" grpId="0" nodeType="afterEffect">
                                  <p:stCondLst>
                                    <p:cond delay="0"/>
                                  </p:stCondLst>
                                  <p:childTnLst>
                                    <p:set>
                                      <p:cBhvr>
                                        <p:cTn id="33" dur="1" fill="hold">
                                          <p:stCondLst>
                                            <p:cond delay="0"/>
                                          </p:stCondLst>
                                        </p:cTn>
                                        <p:tgtEl>
                                          <p:spTgt spid="27655"/>
                                        </p:tgtEl>
                                        <p:attrNameLst>
                                          <p:attrName>style.visibility</p:attrName>
                                        </p:attrNameLst>
                                      </p:cBhvr>
                                      <p:to>
                                        <p:strVal val="visible"/>
                                      </p:to>
                                    </p:set>
                                    <p:animEffect transition="in" filter="wipe(left)">
                                      <p:cBhvr>
                                        <p:cTn id="34" dur="500"/>
                                        <p:tgtEl>
                                          <p:spTgt spid="27655"/>
                                        </p:tgtEl>
                                      </p:cBhvr>
                                    </p:animEffect>
                                  </p:childTnLst>
                                </p:cTn>
                              </p:par>
                              <p:par>
                                <p:cTn id="35" presetID="22" presetClass="entr" presetSubtype="8" fill="hold" grpId="0" nodeType="withEffect">
                                  <p:stCondLst>
                                    <p:cond delay="0"/>
                                  </p:stCondLst>
                                  <p:childTnLst>
                                    <p:set>
                                      <p:cBhvr>
                                        <p:cTn id="36" dur="1" fill="hold">
                                          <p:stCondLst>
                                            <p:cond delay="0"/>
                                          </p:stCondLst>
                                        </p:cTn>
                                        <p:tgtEl>
                                          <p:spTgt spid="27662"/>
                                        </p:tgtEl>
                                        <p:attrNameLst>
                                          <p:attrName>style.visibility</p:attrName>
                                        </p:attrNameLst>
                                      </p:cBhvr>
                                      <p:to>
                                        <p:strVal val="visible"/>
                                      </p:to>
                                    </p:set>
                                    <p:animEffect transition="in" filter="wipe(left)">
                                      <p:cBhvr>
                                        <p:cTn id="37" dur="500"/>
                                        <p:tgtEl>
                                          <p:spTgt spid="27662"/>
                                        </p:tgtEl>
                                      </p:cBhvr>
                                    </p:animEffect>
                                  </p:childTnLst>
                                </p:cTn>
                              </p:par>
                            </p:childTnLst>
                          </p:cTn>
                        </p:par>
                        <p:par>
                          <p:cTn id="38" fill="hold">
                            <p:stCondLst>
                              <p:cond delay="2500"/>
                            </p:stCondLst>
                            <p:childTnLst>
                              <p:par>
                                <p:cTn id="39" presetID="22" presetClass="entr" presetSubtype="8" fill="hold" grpId="0" nodeType="afterEffect">
                                  <p:stCondLst>
                                    <p:cond delay="0"/>
                                  </p:stCondLst>
                                  <p:childTnLst>
                                    <p:set>
                                      <p:cBhvr>
                                        <p:cTn id="40" dur="1" fill="hold">
                                          <p:stCondLst>
                                            <p:cond delay="0"/>
                                          </p:stCondLst>
                                        </p:cTn>
                                        <p:tgtEl>
                                          <p:spTgt spid="27654"/>
                                        </p:tgtEl>
                                        <p:attrNameLst>
                                          <p:attrName>style.visibility</p:attrName>
                                        </p:attrNameLst>
                                      </p:cBhvr>
                                      <p:to>
                                        <p:strVal val="visible"/>
                                      </p:to>
                                    </p:set>
                                    <p:animEffect transition="in" filter="wipe(left)">
                                      <p:cBhvr>
                                        <p:cTn id="41" dur="500"/>
                                        <p:tgtEl>
                                          <p:spTgt spid="27654"/>
                                        </p:tgtEl>
                                      </p:cBhvr>
                                    </p:animEffect>
                                  </p:childTnLst>
                                </p:cTn>
                              </p:par>
                              <p:par>
                                <p:cTn id="42" presetID="22" presetClass="entr" presetSubtype="8" fill="hold" grpId="0" nodeType="withEffect">
                                  <p:stCondLst>
                                    <p:cond delay="0"/>
                                  </p:stCondLst>
                                  <p:childTnLst>
                                    <p:set>
                                      <p:cBhvr>
                                        <p:cTn id="43" dur="1" fill="hold">
                                          <p:stCondLst>
                                            <p:cond delay="0"/>
                                          </p:stCondLst>
                                        </p:cTn>
                                        <p:tgtEl>
                                          <p:spTgt spid="27663"/>
                                        </p:tgtEl>
                                        <p:attrNameLst>
                                          <p:attrName>style.visibility</p:attrName>
                                        </p:attrNameLst>
                                      </p:cBhvr>
                                      <p:to>
                                        <p:strVal val="visible"/>
                                      </p:to>
                                    </p:set>
                                    <p:animEffect transition="in" filter="wipe(left)">
                                      <p:cBhvr>
                                        <p:cTn id="44" dur="500"/>
                                        <p:tgtEl>
                                          <p:spTgt spid="27663"/>
                                        </p:tgtEl>
                                      </p:cBhvr>
                                    </p:animEffect>
                                  </p:childTnLst>
                                </p:cTn>
                              </p:par>
                            </p:childTnLst>
                          </p:cTn>
                        </p:par>
                        <p:par>
                          <p:cTn id="45" fill="hold">
                            <p:stCondLst>
                              <p:cond delay="3000"/>
                            </p:stCondLst>
                            <p:childTnLst>
                              <p:par>
                                <p:cTn id="46" presetID="53" presetClass="entr" presetSubtype="16" fill="hold" nodeType="afterEffect">
                                  <p:stCondLst>
                                    <p:cond delay="0"/>
                                  </p:stCondLst>
                                  <p:childTnLst>
                                    <p:set>
                                      <p:cBhvr>
                                        <p:cTn id="47" dur="1" fill="hold">
                                          <p:stCondLst>
                                            <p:cond delay="0"/>
                                          </p:stCondLst>
                                        </p:cTn>
                                        <p:tgtEl>
                                          <p:spTgt spid="5"/>
                                        </p:tgtEl>
                                        <p:attrNameLst>
                                          <p:attrName>style.visibility</p:attrName>
                                        </p:attrNameLst>
                                      </p:cBhvr>
                                      <p:to>
                                        <p:strVal val="visible"/>
                                      </p:to>
                                    </p:set>
                                    <p:anim calcmode="lin" valueType="num">
                                      <p:cBhvr>
                                        <p:cTn id="48" dur="500" fill="hold"/>
                                        <p:tgtEl>
                                          <p:spTgt spid="5"/>
                                        </p:tgtEl>
                                        <p:attrNameLst>
                                          <p:attrName>ppt_w</p:attrName>
                                        </p:attrNameLst>
                                      </p:cBhvr>
                                      <p:tavLst>
                                        <p:tav tm="0">
                                          <p:val>
                                            <p:fltVal val="0"/>
                                          </p:val>
                                        </p:tav>
                                        <p:tav tm="100000">
                                          <p:val>
                                            <p:strVal val="#ppt_w"/>
                                          </p:val>
                                        </p:tav>
                                      </p:tavLst>
                                    </p:anim>
                                    <p:anim calcmode="lin" valueType="num">
                                      <p:cBhvr>
                                        <p:cTn id="49" dur="500" fill="hold"/>
                                        <p:tgtEl>
                                          <p:spTgt spid="5"/>
                                        </p:tgtEl>
                                        <p:attrNameLst>
                                          <p:attrName>ppt_h</p:attrName>
                                        </p:attrNameLst>
                                      </p:cBhvr>
                                      <p:tavLst>
                                        <p:tav tm="0">
                                          <p:val>
                                            <p:fltVal val="0"/>
                                          </p:val>
                                        </p:tav>
                                        <p:tav tm="100000">
                                          <p:val>
                                            <p:strVal val="#ppt_h"/>
                                          </p:val>
                                        </p:tav>
                                      </p:tavLst>
                                    </p:anim>
                                    <p:animEffect transition="in" filter="fade">
                                      <p:cBhvr>
                                        <p:cTn id="50" dur="500"/>
                                        <p:tgtEl>
                                          <p:spTgt spid="5"/>
                                        </p:tgtEl>
                                      </p:cBhvr>
                                    </p:animEffect>
                                  </p:childTnLst>
                                </p:cTn>
                              </p:par>
                            </p:childTnLst>
                          </p:cTn>
                        </p:par>
                        <p:par>
                          <p:cTn id="51" fill="hold">
                            <p:stCondLst>
                              <p:cond delay="3500"/>
                            </p:stCondLst>
                            <p:childTnLst>
                              <p:par>
                                <p:cTn id="52" presetID="22" presetClass="entr" presetSubtype="8" fill="hold" grpId="0" nodeType="afterEffect">
                                  <p:stCondLst>
                                    <p:cond delay="0"/>
                                  </p:stCondLst>
                                  <p:childTnLst>
                                    <p:set>
                                      <p:cBhvr>
                                        <p:cTn id="53" dur="1" fill="hold">
                                          <p:stCondLst>
                                            <p:cond delay="0"/>
                                          </p:stCondLst>
                                        </p:cTn>
                                        <p:tgtEl>
                                          <p:spTgt spid="27685"/>
                                        </p:tgtEl>
                                        <p:attrNameLst>
                                          <p:attrName>style.visibility</p:attrName>
                                        </p:attrNameLst>
                                      </p:cBhvr>
                                      <p:to>
                                        <p:strVal val="visible"/>
                                      </p:to>
                                    </p:set>
                                    <p:animEffect transition="in" filter="wipe(left)">
                                      <p:cBhvr>
                                        <p:cTn id="54" dur="500"/>
                                        <p:tgtEl>
                                          <p:spTgt spid="27685"/>
                                        </p:tgtEl>
                                      </p:cBhvr>
                                    </p:animEffect>
                                  </p:childTnLst>
                                </p:cTn>
                              </p:par>
                              <p:par>
                                <p:cTn id="55" presetID="22" presetClass="entr" presetSubtype="8" fill="hold" grpId="0" nodeType="withEffect">
                                  <p:stCondLst>
                                    <p:cond delay="0"/>
                                  </p:stCondLst>
                                  <p:childTnLst>
                                    <p:set>
                                      <p:cBhvr>
                                        <p:cTn id="56" dur="1" fill="hold">
                                          <p:stCondLst>
                                            <p:cond delay="0"/>
                                          </p:stCondLst>
                                        </p:cTn>
                                        <p:tgtEl>
                                          <p:spTgt spid="27684"/>
                                        </p:tgtEl>
                                        <p:attrNameLst>
                                          <p:attrName>style.visibility</p:attrName>
                                        </p:attrNameLst>
                                      </p:cBhvr>
                                      <p:to>
                                        <p:strVal val="visible"/>
                                      </p:to>
                                    </p:set>
                                    <p:animEffect transition="in" filter="wipe(left)">
                                      <p:cBhvr>
                                        <p:cTn id="57" dur="500"/>
                                        <p:tgtEl>
                                          <p:spTgt spid="27684"/>
                                        </p:tgtEl>
                                      </p:cBhvr>
                                    </p:animEffect>
                                  </p:childTnLst>
                                </p:cTn>
                              </p:par>
                            </p:childTnLst>
                          </p:cTn>
                        </p:par>
                        <p:par>
                          <p:cTn id="58" fill="hold">
                            <p:stCondLst>
                              <p:cond delay="4000"/>
                            </p:stCondLst>
                            <p:childTnLst>
                              <p:par>
                                <p:cTn id="59" presetID="53" presetClass="entr" presetSubtype="16" fill="hold" nodeType="afterEffect">
                                  <p:stCondLst>
                                    <p:cond delay="0"/>
                                  </p:stCondLst>
                                  <p:childTnLst>
                                    <p:set>
                                      <p:cBhvr>
                                        <p:cTn id="60" dur="1" fill="hold">
                                          <p:stCondLst>
                                            <p:cond delay="0"/>
                                          </p:stCondLst>
                                        </p:cTn>
                                        <p:tgtEl>
                                          <p:spTgt spid="3"/>
                                        </p:tgtEl>
                                        <p:attrNameLst>
                                          <p:attrName>style.visibility</p:attrName>
                                        </p:attrNameLst>
                                      </p:cBhvr>
                                      <p:to>
                                        <p:strVal val="visible"/>
                                      </p:to>
                                    </p:set>
                                    <p:anim calcmode="lin" valueType="num">
                                      <p:cBhvr>
                                        <p:cTn id="61" dur="500" fill="hold"/>
                                        <p:tgtEl>
                                          <p:spTgt spid="3"/>
                                        </p:tgtEl>
                                        <p:attrNameLst>
                                          <p:attrName>ppt_w</p:attrName>
                                        </p:attrNameLst>
                                      </p:cBhvr>
                                      <p:tavLst>
                                        <p:tav tm="0">
                                          <p:val>
                                            <p:fltVal val="0"/>
                                          </p:val>
                                        </p:tav>
                                        <p:tav tm="100000">
                                          <p:val>
                                            <p:strVal val="#ppt_w"/>
                                          </p:val>
                                        </p:tav>
                                      </p:tavLst>
                                    </p:anim>
                                    <p:anim calcmode="lin" valueType="num">
                                      <p:cBhvr>
                                        <p:cTn id="62" dur="500" fill="hold"/>
                                        <p:tgtEl>
                                          <p:spTgt spid="3"/>
                                        </p:tgtEl>
                                        <p:attrNameLst>
                                          <p:attrName>ppt_h</p:attrName>
                                        </p:attrNameLst>
                                      </p:cBhvr>
                                      <p:tavLst>
                                        <p:tav tm="0">
                                          <p:val>
                                            <p:fltVal val="0"/>
                                          </p:val>
                                        </p:tav>
                                        <p:tav tm="100000">
                                          <p:val>
                                            <p:strVal val="#ppt_h"/>
                                          </p:val>
                                        </p:tav>
                                      </p:tavLst>
                                    </p:anim>
                                    <p:animEffect transition="in" filter="fade">
                                      <p:cBhvr>
                                        <p:cTn id="63" dur="500"/>
                                        <p:tgtEl>
                                          <p:spTgt spid="3"/>
                                        </p:tgtEl>
                                      </p:cBhvr>
                                    </p:animEffect>
                                  </p:childTnLst>
                                </p:cTn>
                              </p:par>
                            </p:childTnLst>
                          </p:cTn>
                        </p:par>
                        <p:par>
                          <p:cTn id="64" fill="hold">
                            <p:stCondLst>
                              <p:cond delay="4500"/>
                            </p:stCondLst>
                            <p:childTnLst>
                              <p:par>
                                <p:cTn id="65" presetID="22" presetClass="entr" presetSubtype="8" fill="hold" grpId="0" nodeType="afterEffect">
                                  <p:stCondLst>
                                    <p:cond delay="0"/>
                                  </p:stCondLst>
                                  <p:childTnLst>
                                    <p:set>
                                      <p:cBhvr>
                                        <p:cTn id="66" dur="1" fill="hold">
                                          <p:stCondLst>
                                            <p:cond delay="0"/>
                                          </p:stCondLst>
                                        </p:cTn>
                                        <p:tgtEl>
                                          <p:spTgt spid="27670"/>
                                        </p:tgtEl>
                                        <p:attrNameLst>
                                          <p:attrName>style.visibility</p:attrName>
                                        </p:attrNameLst>
                                      </p:cBhvr>
                                      <p:to>
                                        <p:strVal val="visible"/>
                                      </p:to>
                                    </p:set>
                                    <p:animEffect transition="in" filter="wipe(left)">
                                      <p:cBhvr>
                                        <p:cTn id="67" dur="500"/>
                                        <p:tgtEl>
                                          <p:spTgt spid="27670"/>
                                        </p:tgtEl>
                                      </p:cBhvr>
                                    </p:animEffect>
                                  </p:childTnLst>
                                </p:cTn>
                              </p:par>
                              <p:par>
                                <p:cTn id="68" presetID="22" presetClass="entr" presetSubtype="8" fill="hold" grpId="0" nodeType="withEffect">
                                  <p:stCondLst>
                                    <p:cond delay="0"/>
                                  </p:stCondLst>
                                  <p:childTnLst>
                                    <p:set>
                                      <p:cBhvr>
                                        <p:cTn id="69" dur="1" fill="hold">
                                          <p:stCondLst>
                                            <p:cond delay="0"/>
                                          </p:stCondLst>
                                        </p:cTn>
                                        <p:tgtEl>
                                          <p:spTgt spid="27673"/>
                                        </p:tgtEl>
                                        <p:attrNameLst>
                                          <p:attrName>style.visibility</p:attrName>
                                        </p:attrNameLst>
                                      </p:cBhvr>
                                      <p:to>
                                        <p:strVal val="visible"/>
                                      </p:to>
                                    </p:set>
                                    <p:animEffect transition="in" filter="wipe(left)">
                                      <p:cBhvr>
                                        <p:cTn id="70" dur="500"/>
                                        <p:tgtEl>
                                          <p:spTgt spid="27673"/>
                                        </p:tgtEl>
                                      </p:cBhvr>
                                    </p:animEffect>
                                  </p:childTnLst>
                                </p:cTn>
                              </p:par>
                            </p:childTnLst>
                          </p:cTn>
                        </p:par>
                        <p:par>
                          <p:cTn id="71" fill="hold">
                            <p:stCondLst>
                              <p:cond delay="5000"/>
                            </p:stCondLst>
                            <p:childTnLst>
                              <p:par>
                                <p:cTn id="72" presetID="22" presetClass="entr" presetSubtype="8" fill="hold" grpId="0" nodeType="afterEffect">
                                  <p:stCondLst>
                                    <p:cond delay="0"/>
                                  </p:stCondLst>
                                  <p:childTnLst>
                                    <p:set>
                                      <p:cBhvr>
                                        <p:cTn id="73" dur="1" fill="hold">
                                          <p:stCondLst>
                                            <p:cond delay="0"/>
                                          </p:stCondLst>
                                        </p:cTn>
                                        <p:tgtEl>
                                          <p:spTgt spid="27669"/>
                                        </p:tgtEl>
                                        <p:attrNameLst>
                                          <p:attrName>style.visibility</p:attrName>
                                        </p:attrNameLst>
                                      </p:cBhvr>
                                      <p:to>
                                        <p:strVal val="visible"/>
                                      </p:to>
                                    </p:set>
                                    <p:animEffect transition="in" filter="wipe(left)">
                                      <p:cBhvr>
                                        <p:cTn id="74" dur="500"/>
                                        <p:tgtEl>
                                          <p:spTgt spid="27669"/>
                                        </p:tgtEl>
                                      </p:cBhvr>
                                    </p:animEffect>
                                  </p:childTnLst>
                                </p:cTn>
                              </p:par>
                              <p:par>
                                <p:cTn id="75" presetID="22" presetClass="entr" presetSubtype="8" fill="hold" grpId="0" nodeType="withEffect">
                                  <p:stCondLst>
                                    <p:cond delay="0"/>
                                  </p:stCondLst>
                                  <p:childTnLst>
                                    <p:set>
                                      <p:cBhvr>
                                        <p:cTn id="76" dur="1" fill="hold">
                                          <p:stCondLst>
                                            <p:cond delay="0"/>
                                          </p:stCondLst>
                                        </p:cTn>
                                        <p:tgtEl>
                                          <p:spTgt spid="27674"/>
                                        </p:tgtEl>
                                        <p:attrNameLst>
                                          <p:attrName>style.visibility</p:attrName>
                                        </p:attrNameLst>
                                      </p:cBhvr>
                                      <p:to>
                                        <p:strVal val="visible"/>
                                      </p:to>
                                    </p:set>
                                    <p:animEffect transition="in" filter="wipe(left)">
                                      <p:cBhvr>
                                        <p:cTn id="77" dur="500"/>
                                        <p:tgtEl>
                                          <p:spTgt spid="27674"/>
                                        </p:tgtEl>
                                      </p:cBhvr>
                                    </p:animEffect>
                                  </p:childTnLst>
                                </p:cTn>
                              </p:par>
                            </p:childTnLst>
                          </p:cTn>
                        </p:par>
                        <p:par>
                          <p:cTn id="78" fill="hold">
                            <p:stCondLst>
                              <p:cond delay="5500"/>
                            </p:stCondLst>
                            <p:childTnLst>
                              <p:par>
                                <p:cTn id="79" presetID="22" presetClass="entr" presetSubtype="8" fill="hold" grpId="0" nodeType="afterEffect">
                                  <p:stCondLst>
                                    <p:cond delay="0"/>
                                  </p:stCondLst>
                                  <p:childTnLst>
                                    <p:set>
                                      <p:cBhvr>
                                        <p:cTn id="80" dur="1" fill="hold">
                                          <p:stCondLst>
                                            <p:cond delay="0"/>
                                          </p:stCondLst>
                                        </p:cTn>
                                        <p:tgtEl>
                                          <p:spTgt spid="27668"/>
                                        </p:tgtEl>
                                        <p:attrNameLst>
                                          <p:attrName>style.visibility</p:attrName>
                                        </p:attrNameLst>
                                      </p:cBhvr>
                                      <p:to>
                                        <p:strVal val="visible"/>
                                      </p:to>
                                    </p:set>
                                    <p:animEffect transition="in" filter="wipe(left)">
                                      <p:cBhvr>
                                        <p:cTn id="81" dur="500"/>
                                        <p:tgtEl>
                                          <p:spTgt spid="27668"/>
                                        </p:tgtEl>
                                      </p:cBhvr>
                                    </p:animEffect>
                                  </p:childTnLst>
                                </p:cTn>
                              </p:par>
                              <p:par>
                                <p:cTn id="82" presetID="22" presetClass="entr" presetSubtype="8" fill="hold" grpId="0" nodeType="withEffect">
                                  <p:stCondLst>
                                    <p:cond delay="0"/>
                                  </p:stCondLst>
                                  <p:childTnLst>
                                    <p:set>
                                      <p:cBhvr>
                                        <p:cTn id="83" dur="1" fill="hold">
                                          <p:stCondLst>
                                            <p:cond delay="0"/>
                                          </p:stCondLst>
                                        </p:cTn>
                                        <p:tgtEl>
                                          <p:spTgt spid="27675"/>
                                        </p:tgtEl>
                                        <p:attrNameLst>
                                          <p:attrName>style.visibility</p:attrName>
                                        </p:attrNameLst>
                                      </p:cBhvr>
                                      <p:to>
                                        <p:strVal val="visible"/>
                                      </p:to>
                                    </p:set>
                                    <p:animEffect transition="in" filter="wipe(left)">
                                      <p:cBhvr>
                                        <p:cTn id="84" dur="500"/>
                                        <p:tgtEl>
                                          <p:spTgt spid="27675"/>
                                        </p:tgtEl>
                                      </p:cBhvr>
                                    </p:animEffect>
                                  </p:childTnLst>
                                </p:cTn>
                              </p:par>
                            </p:childTnLst>
                          </p:cTn>
                        </p:par>
                        <p:par>
                          <p:cTn id="85" fill="hold">
                            <p:stCondLst>
                              <p:cond delay="6000"/>
                            </p:stCondLst>
                            <p:childTnLst>
                              <p:par>
                                <p:cTn id="86" presetID="22" presetClass="entr" presetSubtype="8" fill="hold" grpId="0" nodeType="afterEffect">
                                  <p:stCondLst>
                                    <p:cond delay="0"/>
                                  </p:stCondLst>
                                  <p:childTnLst>
                                    <p:set>
                                      <p:cBhvr>
                                        <p:cTn id="87" dur="1" fill="hold">
                                          <p:stCondLst>
                                            <p:cond delay="0"/>
                                          </p:stCondLst>
                                        </p:cTn>
                                        <p:tgtEl>
                                          <p:spTgt spid="27667"/>
                                        </p:tgtEl>
                                        <p:attrNameLst>
                                          <p:attrName>style.visibility</p:attrName>
                                        </p:attrNameLst>
                                      </p:cBhvr>
                                      <p:to>
                                        <p:strVal val="visible"/>
                                      </p:to>
                                    </p:set>
                                    <p:animEffect transition="in" filter="wipe(left)">
                                      <p:cBhvr>
                                        <p:cTn id="88" dur="500"/>
                                        <p:tgtEl>
                                          <p:spTgt spid="27667"/>
                                        </p:tgtEl>
                                      </p:cBhvr>
                                    </p:animEffect>
                                  </p:childTnLst>
                                </p:cTn>
                              </p:par>
                              <p:par>
                                <p:cTn id="89" presetID="22" presetClass="entr" presetSubtype="8" fill="hold" grpId="0" nodeType="withEffect">
                                  <p:stCondLst>
                                    <p:cond delay="0"/>
                                  </p:stCondLst>
                                  <p:childTnLst>
                                    <p:set>
                                      <p:cBhvr>
                                        <p:cTn id="90" dur="1" fill="hold">
                                          <p:stCondLst>
                                            <p:cond delay="0"/>
                                          </p:stCondLst>
                                        </p:cTn>
                                        <p:tgtEl>
                                          <p:spTgt spid="27676"/>
                                        </p:tgtEl>
                                        <p:attrNameLst>
                                          <p:attrName>style.visibility</p:attrName>
                                        </p:attrNameLst>
                                      </p:cBhvr>
                                      <p:to>
                                        <p:strVal val="visible"/>
                                      </p:to>
                                    </p:set>
                                    <p:animEffect transition="in" filter="wipe(left)">
                                      <p:cBhvr>
                                        <p:cTn id="91" dur="500"/>
                                        <p:tgtEl>
                                          <p:spTgt spid="27676"/>
                                        </p:tgtEl>
                                      </p:cBhvr>
                                    </p:animEffect>
                                  </p:childTnLst>
                                </p:cTn>
                              </p:par>
                            </p:childTnLst>
                          </p:cTn>
                        </p:par>
                        <p:par>
                          <p:cTn id="92" fill="hold">
                            <p:stCondLst>
                              <p:cond delay="6500"/>
                            </p:stCondLst>
                            <p:childTnLst>
                              <p:par>
                                <p:cTn id="93" presetID="22" presetClass="entr" presetSubtype="8" fill="hold" grpId="0" nodeType="afterEffect">
                                  <p:stCondLst>
                                    <p:cond delay="0"/>
                                  </p:stCondLst>
                                  <p:childTnLst>
                                    <p:set>
                                      <p:cBhvr>
                                        <p:cTn id="94" dur="1" fill="hold">
                                          <p:stCondLst>
                                            <p:cond delay="0"/>
                                          </p:stCondLst>
                                        </p:cTn>
                                        <p:tgtEl>
                                          <p:spTgt spid="27666"/>
                                        </p:tgtEl>
                                        <p:attrNameLst>
                                          <p:attrName>style.visibility</p:attrName>
                                        </p:attrNameLst>
                                      </p:cBhvr>
                                      <p:to>
                                        <p:strVal val="visible"/>
                                      </p:to>
                                    </p:set>
                                    <p:animEffect transition="in" filter="wipe(left)">
                                      <p:cBhvr>
                                        <p:cTn id="95" dur="500"/>
                                        <p:tgtEl>
                                          <p:spTgt spid="27666"/>
                                        </p:tgtEl>
                                      </p:cBhvr>
                                    </p:animEffect>
                                  </p:childTnLst>
                                </p:cTn>
                              </p:par>
                              <p:par>
                                <p:cTn id="96" presetID="22" presetClass="entr" presetSubtype="8" fill="hold" grpId="0" nodeType="withEffect">
                                  <p:stCondLst>
                                    <p:cond delay="0"/>
                                  </p:stCondLst>
                                  <p:childTnLst>
                                    <p:set>
                                      <p:cBhvr>
                                        <p:cTn id="97" dur="1" fill="hold">
                                          <p:stCondLst>
                                            <p:cond delay="0"/>
                                          </p:stCondLst>
                                        </p:cTn>
                                        <p:tgtEl>
                                          <p:spTgt spid="27677"/>
                                        </p:tgtEl>
                                        <p:attrNameLst>
                                          <p:attrName>style.visibility</p:attrName>
                                        </p:attrNameLst>
                                      </p:cBhvr>
                                      <p:to>
                                        <p:strVal val="visible"/>
                                      </p:to>
                                    </p:set>
                                    <p:animEffect transition="in" filter="wipe(left)">
                                      <p:cBhvr>
                                        <p:cTn id="98" dur="500"/>
                                        <p:tgtEl>
                                          <p:spTgt spid="27677"/>
                                        </p:tgtEl>
                                      </p:cBhvr>
                                    </p:animEffect>
                                  </p:childTnLst>
                                </p:cTn>
                              </p:par>
                            </p:childTnLst>
                          </p:cTn>
                        </p:par>
                        <p:par>
                          <p:cTn id="99" fill="hold">
                            <p:stCondLst>
                              <p:cond delay="7000"/>
                            </p:stCondLst>
                            <p:childTnLst>
                              <p:par>
                                <p:cTn id="100" presetID="53" presetClass="entr" presetSubtype="16" fill="hold" nodeType="afterEffect">
                                  <p:stCondLst>
                                    <p:cond delay="0"/>
                                  </p:stCondLst>
                                  <p:childTnLst>
                                    <p:set>
                                      <p:cBhvr>
                                        <p:cTn id="101" dur="1" fill="hold">
                                          <p:stCondLst>
                                            <p:cond delay="0"/>
                                          </p:stCondLst>
                                        </p:cTn>
                                        <p:tgtEl>
                                          <p:spTgt spid="4"/>
                                        </p:tgtEl>
                                        <p:attrNameLst>
                                          <p:attrName>style.visibility</p:attrName>
                                        </p:attrNameLst>
                                      </p:cBhvr>
                                      <p:to>
                                        <p:strVal val="visible"/>
                                      </p:to>
                                    </p:set>
                                    <p:anim calcmode="lin" valueType="num">
                                      <p:cBhvr>
                                        <p:cTn id="102" dur="500" fill="hold"/>
                                        <p:tgtEl>
                                          <p:spTgt spid="4"/>
                                        </p:tgtEl>
                                        <p:attrNameLst>
                                          <p:attrName>ppt_w</p:attrName>
                                        </p:attrNameLst>
                                      </p:cBhvr>
                                      <p:tavLst>
                                        <p:tav tm="0">
                                          <p:val>
                                            <p:fltVal val="0"/>
                                          </p:val>
                                        </p:tav>
                                        <p:tav tm="100000">
                                          <p:val>
                                            <p:strVal val="#ppt_w"/>
                                          </p:val>
                                        </p:tav>
                                      </p:tavLst>
                                    </p:anim>
                                    <p:anim calcmode="lin" valueType="num">
                                      <p:cBhvr>
                                        <p:cTn id="103" dur="500" fill="hold"/>
                                        <p:tgtEl>
                                          <p:spTgt spid="4"/>
                                        </p:tgtEl>
                                        <p:attrNameLst>
                                          <p:attrName>ppt_h</p:attrName>
                                        </p:attrNameLst>
                                      </p:cBhvr>
                                      <p:tavLst>
                                        <p:tav tm="0">
                                          <p:val>
                                            <p:fltVal val="0"/>
                                          </p:val>
                                        </p:tav>
                                        <p:tav tm="100000">
                                          <p:val>
                                            <p:strVal val="#ppt_h"/>
                                          </p:val>
                                        </p:tav>
                                      </p:tavLst>
                                    </p:anim>
                                    <p:animEffect transition="in" filter="fade">
                                      <p:cBhvr>
                                        <p:cTn id="104" dur="500"/>
                                        <p:tgtEl>
                                          <p:spTgt spid="4"/>
                                        </p:tgtEl>
                                      </p:cBhvr>
                                    </p:animEffect>
                                  </p:childTnLst>
                                </p:cTn>
                              </p:par>
                            </p:childTnLst>
                          </p:cTn>
                        </p:par>
                        <p:par>
                          <p:cTn id="105" fill="hold">
                            <p:stCondLst>
                              <p:cond delay="7500"/>
                            </p:stCondLst>
                            <p:childTnLst>
                              <p:par>
                                <p:cTn id="106" presetID="22" presetClass="entr" presetSubtype="8" fill="hold" grpId="0" nodeType="afterEffect">
                                  <p:stCondLst>
                                    <p:cond delay="0"/>
                                  </p:stCondLst>
                                  <p:childTnLst>
                                    <p:set>
                                      <p:cBhvr>
                                        <p:cTn id="107" dur="1" fill="hold">
                                          <p:stCondLst>
                                            <p:cond delay="0"/>
                                          </p:stCondLst>
                                        </p:cTn>
                                        <p:tgtEl>
                                          <p:spTgt spid="27683"/>
                                        </p:tgtEl>
                                        <p:attrNameLst>
                                          <p:attrName>style.visibility</p:attrName>
                                        </p:attrNameLst>
                                      </p:cBhvr>
                                      <p:to>
                                        <p:strVal val="visible"/>
                                      </p:to>
                                    </p:set>
                                    <p:animEffect transition="in" filter="wipe(left)">
                                      <p:cBhvr>
                                        <p:cTn id="108" dur="500"/>
                                        <p:tgtEl>
                                          <p:spTgt spid="27683"/>
                                        </p:tgtEl>
                                      </p:cBhvr>
                                    </p:animEffect>
                                  </p:childTnLst>
                                </p:cTn>
                              </p:par>
                            </p:childTnLst>
                          </p:cTn>
                        </p:par>
                        <p:par>
                          <p:cTn id="109" fill="hold">
                            <p:stCondLst>
                              <p:cond delay="8000"/>
                            </p:stCondLst>
                            <p:childTnLst>
                              <p:par>
                                <p:cTn id="110" presetID="22" presetClass="entr" presetSubtype="8" fill="hold" grpId="0" nodeType="afterEffect">
                                  <p:stCondLst>
                                    <p:cond delay="0"/>
                                  </p:stCondLst>
                                  <p:childTnLst>
                                    <p:set>
                                      <p:cBhvr>
                                        <p:cTn id="111" dur="1" fill="hold">
                                          <p:stCondLst>
                                            <p:cond delay="0"/>
                                          </p:stCondLst>
                                        </p:cTn>
                                        <p:tgtEl>
                                          <p:spTgt spid="27682"/>
                                        </p:tgtEl>
                                        <p:attrNameLst>
                                          <p:attrName>style.visibility</p:attrName>
                                        </p:attrNameLst>
                                      </p:cBhvr>
                                      <p:to>
                                        <p:strVal val="visible"/>
                                      </p:to>
                                    </p:set>
                                    <p:animEffect transition="in" filter="wipe(left)">
                                      <p:cBhvr>
                                        <p:cTn id="112" dur="500"/>
                                        <p:tgtEl>
                                          <p:spTgt spid="276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4" grpId="0" animBg="1" autoUpdateAnimBg="0"/>
      <p:bldP spid="27655" grpId="0" animBg="1" autoUpdateAnimBg="0"/>
      <p:bldP spid="27656" grpId="0" animBg="1" autoUpdateAnimBg="0"/>
      <p:bldP spid="27657" grpId="0" animBg="1" autoUpdateAnimBg="0"/>
      <p:bldP spid="27658" grpId="0" animBg="1" autoUpdateAnimBg="0"/>
      <p:bldP spid="27659" grpId="0" autoUpdateAnimBg="0"/>
      <p:bldP spid="27660" grpId="0" autoUpdateAnimBg="0"/>
      <p:bldP spid="27661" grpId="0" autoUpdateAnimBg="0"/>
      <p:bldP spid="27662" grpId="0" autoUpdateAnimBg="0"/>
      <p:bldP spid="27663" grpId="0" autoUpdateAnimBg="0"/>
      <p:bldP spid="27666" grpId="0" animBg="1" autoUpdateAnimBg="0"/>
      <p:bldP spid="27667" grpId="0" animBg="1" autoUpdateAnimBg="0"/>
      <p:bldP spid="27668" grpId="0" animBg="1" autoUpdateAnimBg="0"/>
      <p:bldP spid="27669" grpId="0" animBg="1" autoUpdateAnimBg="0"/>
      <p:bldP spid="27670" grpId="0" animBg="1" autoUpdateAnimBg="0"/>
      <p:bldP spid="27673" grpId="0" autoUpdateAnimBg="0"/>
      <p:bldP spid="27674" grpId="0" autoUpdateAnimBg="0"/>
      <p:bldP spid="27675" grpId="0" autoUpdateAnimBg="0"/>
      <p:bldP spid="27676" grpId="0" autoUpdateAnimBg="0"/>
      <p:bldP spid="27677" grpId="0" autoUpdateAnimBg="0"/>
      <p:bldP spid="27682" grpId="0" autoUpdateAnimBg="0"/>
      <p:bldP spid="27683" grpId="0" autoUpdateAnimBg="0"/>
      <p:bldP spid="27684" grpId="0" autoUpdateAnimBg="0"/>
      <p:bldP spid="27685" grpId="0" autoUpdateAnimBg="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矩形 15"/>
          <p:cNvSpPr/>
          <p:nvPr/>
        </p:nvSpPr>
        <p:spPr bwMode="auto">
          <a:xfrm>
            <a:off x="183357" y="2118982"/>
            <a:ext cx="8777288" cy="437948"/>
          </a:xfrm>
          <a:prstGeom prst="rect">
            <a:avLst/>
          </a:prstGeom>
          <a:solidFill>
            <a:schemeClr val="tx2">
              <a:lumMod val="20000"/>
              <a:lumOff val="80000"/>
            </a:schemeClr>
          </a:solidFill>
          <a:ln>
            <a:noFill/>
          </a:ln>
        </p:spPr>
        <p:txBody>
          <a:bodyPr anchor="ctr"/>
          <a:lstStyle/>
          <a:p>
            <a:pPr algn="ctr"/>
            <a:endParaRPr>
              <a:latin typeface="微软雅黑" panose="020B0503020204020204" pitchFamily="34" charset="-122"/>
              <a:ea typeface="微软雅黑" panose="020B0503020204020204" pitchFamily="34" charset="-122"/>
            </a:endParaRPr>
          </a:p>
        </p:txBody>
      </p:sp>
      <p:grpSp>
        <p:nvGrpSpPr>
          <p:cNvPr id="48" name="组合 47"/>
          <p:cNvGrpSpPr/>
          <p:nvPr/>
        </p:nvGrpSpPr>
        <p:grpSpPr>
          <a:xfrm>
            <a:off x="5956762" y="1518633"/>
            <a:ext cx="2152633" cy="2967393"/>
            <a:chOff x="5956762" y="1518633"/>
            <a:chExt cx="2152633" cy="2967393"/>
          </a:xfrm>
        </p:grpSpPr>
        <p:sp>
          <p:nvSpPr>
            <p:cNvPr id="17" name="任意多边形: 形状 16"/>
            <p:cNvSpPr/>
            <p:nvPr/>
          </p:nvSpPr>
          <p:spPr bwMode="auto">
            <a:xfrm>
              <a:off x="5956764" y="2473269"/>
              <a:ext cx="1524224" cy="1526742"/>
            </a:xfrm>
            <a:custGeom>
              <a:avLst/>
              <a:gdLst>
                <a:gd name="T0" fmla="*/ 912 w 912"/>
                <a:gd name="T1" fmla="*/ 2414 h 2684"/>
                <a:gd name="T2" fmla="*/ 457 w 912"/>
                <a:gd name="T3" fmla="*/ 2684 h 2684"/>
                <a:gd name="T4" fmla="*/ 0 w 912"/>
                <a:gd name="T5" fmla="*/ 2414 h 2684"/>
                <a:gd name="T6" fmla="*/ 0 w 912"/>
                <a:gd name="T7" fmla="*/ 0 h 2684"/>
                <a:gd name="T8" fmla="*/ 912 w 912"/>
                <a:gd name="T9" fmla="*/ 0 h 2684"/>
                <a:gd name="T10" fmla="*/ 912 w 912"/>
                <a:gd name="T11" fmla="*/ 2414 h 2684"/>
              </a:gdLst>
              <a:ahLst/>
              <a:cxnLst>
                <a:cxn ang="0">
                  <a:pos x="T0" y="T1"/>
                </a:cxn>
                <a:cxn ang="0">
                  <a:pos x="T2" y="T3"/>
                </a:cxn>
                <a:cxn ang="0">
                  <a:pos x="T4" y="T5"/>
                </a:cxn>
                <a:cxn ang="0">
                  <a:pos x="T6" y="T7"/>
                </a:cxn>
                <a:cxn ang="0">
                  <a:pos x="T8" y="T9"/>
                </a:cxn>
                <a:cxn ang="0">
                  <a:pos x="T10" y="T11"/>
                </a:cxn>
              </a:cxnLst>
              <a:rect l="0" t="0" r="r" b="b"/>
              <a:pathLst>
                <a:path w="912" h="2684">
                  <a:moveTo>
                    <a:pt x="912" y="2414"/>
                  </a:moveTo>
                  <a:lnTo>
                    <a:pt x="457" y="2684"/>
                  </a:lnTo>
                  <a:lnTo>
                    <a:pt x="0" y="2414"/>
                  </a:lnTo>
                  <a:lnTo>
                    <a:pt x="0" y="0"/>
                  </a:lnTo>
                  <a:lnTo>
                    <a:pt x="912" y="0"/>
                  </a:lnTo>
                  <a:lnTo>
                    <a:pt x="912" y="2414"/>
                  </a:lnTo>
                  <a:close/>
                </a:path>
              </a:pathLst>
            </a:custGeom>
            <a:solidFill>
              <a:schemeClr val="accent3">
                <a:lumMod val="100000"/>
              </a:schemeClr>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latin typeface="微软雅黑" panose="020B0503020204020204" pitchFamily="34" charset="-122"/>
                <a:ea typeface="微软雅黑" panose="020B0503020204020204" pitchFamily="34" charset="-122"/>
              </a:endParaRPr>
            </a:p>
          </p:txBody>
        </p:sp>
        <p:sp>
          <p:nvSpPr>
            <p:cNvPr id="18" name="任意多边形: 形状 17"/>
            <p:cNvSpPr/>
            <p:nvPr/>
          </p:nvSpPr>
          <p:spPr bwMode="auto">
            <a:xfrm>
              <a:off x="5956764" y="2473268"/>
              <a:ext cx="1524224" cy="2012758"/>
            </a:xfrm>
            <a:custGeom>
              <a:avLst/>
              <a:gdLst>
                <a:gd name="T0" fmla="*/ 912 w 912"/>
                <a:gd name="T1" fmla="*/ 2414 h 2684"/>
                <a:gd name="T2" fmla="*/ 457 w 912"/>
                <a:gd name="T3" fmla="*/ 2684 h 2684"/>
                <a:gd name="T4" fmla="*/ 0 w 912"/>
                <a:gd name="T5" fmla="*/ 2414 h 2684"/>
                <a:gd name="T6" fmla="*/ 0 w 912"/>
                <a:gd name="T7" fmla="*/ 0 h 2684"/>
                <a:gd name="T8" fmla="*/ 912 w 912"/>
                <a:gd name="T9" fmla="*/ 0 h 2684"/>
                <a:gd name="T10" fmla="*/ 912 w 912"/>
                <a:gd name="T11" fmla="*/ 2414 h 2684"/>
              </a:gdLst>
              <a:ahLst/>
              <a:cxnLst>
                <a:cxn ang="0">
                  <a:pos x="T0" y="T1"/>
                </a:cxn>
                <a:cxn ang="0">
                  <a:pos x="T2" y="T3"/>
                </a:cxn>
                <a:cxn ang="0">
                  <a:pos x="T4" y="T5"/>
                </a:cxn>
                <a:cxn ang="0">
                  <a:pos x="T6" y="T7"/>
                </a:cxn>
                <a:cxn ang="0">
                  <a:pos x="T8" y="T9"/>
                </a:cxn>
                <a:cxn ang="0">
                  <a:pos x="T10" y="T11"/>
                </a:cxn>
              </a:cxnLst>
              <a:rect l="0" t="0" r="r" b="b"/>
              <a:pathLst>
                <a:path w="912" h="2684">
                  <a:moveTo>
                    <a:pt x="912" y="2414"/>
                  </a:moveTo>
                  <a:lnTo>
                    <a:pt x="457" y="2684"/>
                  </a:lnTo>
                  <a:lnTo>
                    <a:pt x="0" y="2414"/>
                  </a:lnTo>
                  <a:lnTo>
                    <a:pt x="0" y="0"/>
                  </a:lnTo>
                  <a:lnTo>
                    <a:pt x="912" y="0"/>
                  </a:lnTo>
                  <a:lnTo>
                    <a:pt x="912" y="241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p>
              <a:pPr algn="ctr"/>
              <a:endParaRPr>
                <a:latin typeface="微软雅黑" panose="020B0503020204020204" pitchFamily="34" charset="-122"/>
                <a:ea typeface="微软雅黑" panose="020B0503020204020204" pitchFamily="34" charset="-122"/>
              </a:endParaRPr>
            </a:p>
          </p:txBody>
        </p:sp>
        <p:sp>
          <p:nvSpPr>
            <p:cNvPr id="19" name="任意多边形: 形状 18"/>
            <p:cNvSpPr/>
            <p:nvPr/>
          </p:nvSpPr>
          <p:spPr bwMode="auto">
            <a:xfrm>
              <a:off x="5956764" y="2470269"/>
              <a:ext cx="324231" cy="216396"/>
            </a:xfrm>
            <a:custGeom>
              <a:avLst/>
              <a:gdLst>
                <a:gd name="T0" fmla="*/ 194 w 194"/>
                <a:gd name="T1" fmla="*/ 148 h 148"/>
                <a:gd name="T2" fmla="*/ 0 w 194"/>
                <a:gd name="T3" fmla="*/ 0 h 148"/>
                <a:gd name="T4" fmla="*/ 194 w 194"/>
                <a:gd name="T5" fmla="*/ 0 h 148"/>
                <a:gd name="T6" fmla="*/ 194 w 194"/>
                <a:gd name="T7" fmla="*/ 148 h 148"/>
              </a:gdLst>
              <a:ahLst/>
              <a:cxnLst>
                <a:cxn ang="0">
                  <a:pos x="T0" y="T1"/>
                </a:cxn>
                <a:cxn ang="0">
                  <a:pos x="T2" y="T3"/>
                </a:cxn>
                <a:cxn ang="0">
                  <a:pos x="T4" y="T5"/>
                </a:cxn>
                <a:cxn ang="0">
                  <a:pos x="T6" y="T7"/>
                </a:cxn>
              </a:cxnLst>
              <a:rect l="0" t="0" r="r" b="b"/>
              <a:pathLst>
                <a:path w="194" h="148">
                  <a:moveTo>
                    <a:pt x="194" y="148"/>
                  </a:moveTo>
                  <a:lnTo>
                    <a:pt x="0" y="0"/>
                  </a:lnTo>
                  <a:lnTo>
                    <a:pt x="194" y="0"/>
                  </a:lnTo>
                  <a:lnTo>
                    <a:pt x="194" y="148"/>
                  </a:lnTo>
                  <a:close/>
                </a:path>
              </a:pathLst>
            </a:custGeom>
            <a:solidFill>
              <a:schemeClr val="accent3">
                <a:lumMod val="75000"/>
              </a:schemeClr>
            </a:solidFill>
            <a:ln>
              <a:noFill/>
            </a:ln>
          </p:spPr>
          <p:txBody>
            <a:bodyPr anchor="ctr"/>
            <a:lstStyle/>
            <a:p>
              <a:pPr algn="ctr"/>
              <a:endParaRPr>
                <a:latin typeface="微软雅黑" panose="020B0503020204020204" pitchFamily="34" charset="-122"/>
                <a:ea typeface="微软雅黑" panose="020B0503020204020204" pitchFamily="34" charset="-122"/>
              </a:endParaRPr>
            </a:p>
          </p:txBody>
        </p:sp>
        <p:sp>
          <p:nvSpPr>
            <p:cNvPr id="20" name="矩形 19"/>
            <p:cNvSpPr/>
            <p:nvPr/>
          </p:nvSpPr>
          <p:spPr bwMode="auto">
            <a:xfrm>
              <a:off x="5956764" y="1518633"/>
              <a:ext cx="1524224" cy="597350"/>
            </a:xfrm>
            <a:prstGeom prst="rect">
              <a:avLst/>
            </a:prstGeom>
            <a:solidFill>
              <a:schemeClr val="accent3">
                <a:lumMod val="10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latin typeface="微软雅黑" panose="020B0503020204020204" pitchFamily="34" charset="-122"/>
                <a:ea typeface="微软雅黑" panose="020B0503020204020204" pitchFamily="34" charset="-122"/>
              </a:endParaRPr>
            </a:p>
          </p:txBody>
        </p:sp>
        <p:sp>
          <p:nvSpPr>
            <p:cNvPr id="21" name="任意多边形: 形状 20"/>
            <p:cNvSpPr/>
            <p:nvPr/>
          </p:nvSpPr>
          <p:spPr bwMode="auto">
            <a:xfrm>
              <a:off x="5956764" y="1972000"/>
              <a:ext cx="324231" cy="143982"/>
            </a:xfrm>
            <a:custGeom>
              <a:avLst/>
              <a:gdLst>
                <a:gd name="T0" fmla="*/ 194 w 194"/>
                <a:gd name="T1" fmla="*/ 0 h 147"/>
                <a:gd name="T2" fmla="*/ 0 w 194"/>
                <a:gd name="T3" fmla="*/ 147 h 147"/>
                <a:gd name="T4" fmla="*/ 194 w 194"/>
                <a:gd name="T5" fmla="*/ 147 h 147"/>
                <a:gd name="T6" fmla="*/ 194 w 194"/>
                <a:gd name="T7" fmla="*/ 0 h 147"/>
              </a:gdLst>
              <a:ahLst/>
              <a:cxnLst>
                <a:cxn ang="0">
                  <a:pos x="T0" y="T1"/>
                </a:cxn>
                <a:cxn ang="0">
                  <a:pos x="T2" y="T3"/>
                </a:cxn>
                <a:cxn ang="0">
                  <a:pos x="T4" y="T5"/>
                </a:cxn>
                <a:cxn ang="0">
                  <a:pos x="T6" y="T7"/>
                </a:cxn>
              </a:cxnLst>
              <a:rect l="0" t="0" r="r" b="b"/>
              <a:pathLst>
                <a:path w="194" h="147">
                  <a:moveTo>
                    <a:pt x="194" y="0"/>
                  </a:moveTo>
                  <a:lnTo>
                    <a:pt x="0" y="147"/>
                  </a:lnTo>
                  <a:lnTo>
                    <a:pt x="194" y="147"/>
                  </a:lnTo>
                  <a:lnTo>
                    <a:pt x="194" y="0"/>
                  </a:lnTo>
                  <a:close/>
                </a:path>
              </a:pathLst>
            </a:custGeom>
            <a:solidFill>
              <a:schemeClr val="accent3">
                <a:lumMod val="75000"/>
              </a:schemeClr>
            </a:solidFill>
            <a:ln>
              <a:noFill/>
            </a:ln>
          </p:spPr>
          <p:txBody>
            <a:bodyPr anchor="ctr"/>
            <a:lstStyle/>
            <a:p>
              <a:pPr algn="ctr"/>
              <a:endParaRPr>
                <a:latin typeface="微软雅黑" panose="020B0503020204020204" pitchFamily="34" charset="-122"/>
                <a:ea typeface="微软雅黑" panose="020B0503020204020204" pitchFamily="34" charset="-122"/>
              </a:endParaRPr>
            </a:p>
          </p:txBody>
        </p:sp>
        <p:sp>
          <p:nvSpPr>
            <p:cNvPr id="22" name="任意多边形: 形状 21"/>
            <p:cNvSpPr/>
            <p:nvPr/>
          </p:nvSpPr>
          <p:spPr bwMode="auto">
            <a:xfrm>
              <a:off x="5956762" y="3400907"/>
              <a:ext cx="1524224" cy="505439"/>
            </a:xfrm>
            <a:custGeom>
              <a:avLst/>
              <a:gdLst>
                <a:gd name="T0" fmla="*/ 912 w 912"/>
                <a:gd name="T1" fmla="*/ 0 h 674"/>
                <a:gd name="T2" fmla="*/ 457 w 912"/>
                <a:gd name="T3" fmla="*/ 270 h 674"/>
                <a:gd name="T4" fmla="*/ 0 w 912"/>
                <a:gd name="T5" fmla="*/ 0 h 674"/>
                <a:gd name="T6" fmla="*/ 0 w 912"/>
                <a:gd name="T7" fmla="*/ 404 h 674"/>
                <a:gd name="T8" fmla="*/ 457 w 912"/>
                <a:gd name="T9" fmla="*/ 674 h 674"/>
                <a:gd name="T10" fmla="*/ 912 w 912"/>
                <a:gd name="T11" fmla="*/ 404 h 674"/>
                <a:gd name="T12" fmla="*/ 912 w 912"/>
                <a:gd name="T13" fmla="*/ 0 h 674"/>
              </a:gdLst>
              <a:ahLst/>
              <a:cxnLst>
                <a:cxn ang="0">
                  <a:pos x="T0" y="T1"/>
                </a:cxn>
                <a:cxn ang="0">
                  <a:pos x="T2" y="T3"/>
                </a:cxn>
                <a:cxn ang="0">
                  <a:pos x="T4" y="T5"/>
                </a:cxn>
                <a:cxn ang="0">
                  <a:pos x="T6" y="T7"/>
                </a:cxn>
                <a:cxn ang="0">
                  <a:pos x="T8" y="T9"/>
                </a:cxn>
                <a:cxn ang="0">
                  <a:pos x="T10" y="T11"/>
                </a:cxn>
                <a:cxn ang="0">
                  <a:pos x="T12" y="T13"/>
                </a:cxn>
              </a:cxnLst>
              <a:rect l="0" t="0" r="r" b="b"/>
              <a:pathLst>
                <a:path w="912" h="674">
                  <a:moveTo>
                    <a:pt x="912" y="0"/>
                  </a:moveTo>
                  <a:lnTo>
                    <a:pt x="457" y="270"/>
                  </a:lnTo>
                  <a:lnTo>
                    <a:pt x="0" y="0"/>
                  </a:lnTo>
                  <a:lnTo>
                    <a:pt x="0" y="404"/>
                  </a:lnTo>
                  <a:lnTo>
                    <a:pt x="457" y="674"/>
                  </a:lnTo>
                  <a:lnTo>
                    <a:pt x="912" y="404"/>
                  </a:lnTo>
                  <a:lnTo>
                    <a:pt x="91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p>
              <a:pPr algn="ctr"/>
              <a:endParaRPr>
                <a:latin typeface="微软雅黑" panose="020B0503020204020204" pitchFamily="34" charset="-122"/>
                <a:ea typeface="微软雅黑" panose="020B0503020204020204" pitchFamily="34" charset="-122"/>
              </a:endParaRPr>
            </a:p>
          </p:txBody>
        </p:sp>
        <p:sp>
          <p:nvSpPr>
            <p:cNvPr id="23" name="矩形 22"/>
            <p:cNvSpPr/>
            <p:nvPr/>
          </p:nvSpPr>
          <p:spPr bwMode="auto">
            <a:xfrm>
              <a:off x="6280995" y="1972000"/>
              <a:ext cx="1828400" cy="714664"/>
            </a:xfrm>
            <a:prstGeom prst="rect">
              <a:avLst/>
            </a:prstGeom>
            <a:solidFill>
              <a:schemeClr val="accent3">
                <a:lumMod val="60000"/>
                <a:lumOff val="40000"/>
              </a:schemeClr>
            </a:solidFill>
            <a:ln>
              <a:noFill/>
            </a:ln>
          </p:spPr>
          <p:txBody>
            <a:bodyPr anchor="ctr"/>
            <a:lstStyle/>
            <a:p>
              <a:pPr algn="ctr"/>
              <a:endParaRPr>
                <a:latin typeface="微软雅黑" panose="020B0503020204020204" pitchFamily="34" charset="-122"/>
                <a:ea typeface="微软雅黑" panose="020B0503020204020204" pitchFamily="34" charset="-122"/>
              </a:endParaRPr>
            </a:p>
          </p:txBody>
        </p:sp>
        <p:sp>
          <p:nvSpPr>
            <p:cNvPr id="38" name="文本框 45"/>
            <p:cNvSpPr txBox="1"/>
            <p:nvPr/>
          </p:nvSpPr>
          <p:spPr>
            <a:xfrm>
              <a:off x="6941399" y="1972000"/>
              <a:ext cx="507591" cy="484748"/>
            </a:xfrm>
            <a:prstGeom prst="rect">
              <a:avLst/>
            </a:prstGeom>
            <a:noFill/>
          </p:spPr>
          <p:txBody>
            <a:bodyPr wrap="none">
              <a:normAutofit fontScale="85000" lnSpcReduction="20000"/>
            </a:bodyPr>
            <a:lstStyle/>
            <a:p>
              <a:r>
                <a:rPr lang="en-US" altLang="zh-CN" sz="3600">
                  <a:solidFill>
                    <a:schemeClr val="bg1"/>
                  </a:solidFill>
                  <a:latin typeface="微软雅黑" panose="020B0503020204020204" pitchFamily="34" charset="-122"/>
                  <a:ea typeface="微软雅黑" panose="020B0503020204020204" pitchFamily="34" charset="-122"/>
                </a:rPr>
                <a:t>03</a:t>
              </a:r>
            </a:p>
          </p:txBody>
        </p:sp>
        <p:sp>
          <p:nvSpPr>
            <p:cNvPr id="41" name="文本框 48"/>
            <p:cNvSpPr txBox="1"/>
            <p:nvPr/>
          </p:nvSpPr>
          <p:spPr>
            <a:xfrm>
              <a:off x="6393918" y="2347775"/>
              <a:ext cx="1602552" cy="278147"/>
            </a:xfrm>
            <a:prstGeom prst="rect">
              <a:avLst/>
            </a:prstGeom>
            <a:noFill/>
          </p:spPr>
          <p:txBody>
            <a:bodyPr wrap="none" lIns="0" tIns="0" rIns="0" bIns="0" anchor="ctr" anchorCtr="1">
              <a:normAutofit/>
            </a:bodyPr>
            <a:lstStyle/>
            <a:p>
              <a:pPr algn="ctr"/>
              <a:r>
                <a:rPr lang="zh-CN" altLang="en-US" b="1">
                  <a:solidFill>
                    <a:schemeClr val="bg1"/>
                  </a:solidFill>
                  <a:latin typeface="微软雅黑" panose="020B0503020204020204" pitchFamily="34" charset="-122"/>
                  <a:ea typeface="微软雅黑" panose="020B0503020204020204" pitchFamily="34" charset="-122"/>
                </a:rPr>
                <a:t>标题文本预设</a:t>
              </a:r>
            </a:p>
          </p:txBody>
        </p:sp>
        <p:sp>
          <p:nvSpPr>
            <p:cNvPr id="44" name="文本框 51"/>
            <p:cNvSpPr txBox="1"/>
            <p:nvPr/>
          </p:nvSpPr>
          <p:spPr>
            <a:xfrm>
              <a:off x="6008055" y="2778904"/>
              <a:ext cx="1421642" cy="570713"/>
            </a:xfrm>
            <a:prstGeom prst="rect">
              <a:avLst/>
            </a:prstGeom>
            <a:noFill/>
          </p:spPr>
          <p:txBody>
            <a:bodyPr wrap="square" anchor="ctr" anchorCtr="1">
              <a:normAutofit fontScale="92500" lnSpcReduction="10000"/>
            </a:bodyPr>
            <a:lstStyle/>
            <a:p>
              <a:pPr algn="ctr">
                <a:lnSpc>
                  <a:spcPct val="120000"/>
                </a:lnSpc>
              </a:pPr>
              <a:r>
                <a:rPr lang="zh-CN" altLang="en-US" sz="1000">
                  <a:solidFill>
                    <a:schemeClr val="bg1"/>
                  </a:solidFill>
                  <a:latin typeface="微软雅黑" panose="020B0503020204020204" pitchFamily="34" charset="-122"/>
                  <a:ea typeface="微软雅黑" panose="020B0503020204020204" pitchFamily="34" charset="-122"/>
                </a:rPr>
                <a:t>此部分内容作为文字排版占位显示（建议使用主题字体）</a:t>
              </a:r>
            </a:p>
          </p:txBody>
        </p:sp>
        <p:grpSp>
          <p:nvGrpSpPr>
            <p:cNvPr id="5" name="组合 4"/>
            <p:cNvGrpSpPr/>
            <p:nvPr/>
          </p:nvGrpSpPr>
          <p:grpSpPr>
            <a:xfrm>
              <a:off x="6535275" y="3452158"/>
              <a:ext cx="367200" cy="366638"/>
              <a:chOff x="8552930" y="4924573"/>
              <a:chExt cx="815593" cy="488850"/>
            </a:xfrm>
          </p:grpSpPr>
          <p:sp>
            <p:nvSpPr>
              <p:cNvPr id="13" name="任意多边形: 形状 12"/>
              <p:cNvSpPr/>
              <p:nvPr/>
            </p:nvSpPr>
            <p:spPr bwMode="auto">
              <a:xfrm>
                <a:off x="8659893" y="5003253"/>
                <a:ext cx="586069" cy="410170"/>
              </a:xfrm>
              <a:custGeom>
                <a:avLst/>
                <a:gdLst>
                  <a:gd name="T0" fmla="*/ 80 w 174"/>
                  <a:gd name="T1" fmla="*/ 5 h 211"/>
                  <a:gd name="T2" fmla="*/ 3 w 174"/>
                  <a:gd name="T3" fmla="*/ 82 h 211"/>
                  <a:gd name="T4" fmla="*/ 0 w 174"/>
                  <a:gd name="T5" fmla="*/ 89 h 211"/>
                  <a:gd name="T6" fmla="*/ 0 w 174"/>
                  <a:gd name="T7" fmla="*/ 201 h 211"/>
                  <a:gd name="T8" fmla="*/ 11 w 174"/>
                  <a:gd name="T9" fmla="*/ 211 h 211"/>
                  <a:gd name="T10" fmla="*/ 38 w 174"/>
                  <a:gd name="T11" fmla="*/ 211 h 211"/>
                  <a:gd name="T12" fmla="*/ 48 w 174"/>
                  <a:gd name="T13" fmla="*/ 201 h 211"/>
                  <a:gd name="T14" fmla="*/ 48 w 174"/>
                  <a:gd name="T15" fmla="*/ 156 h 211"/>
                  <a:gd name="T16" fmla="*/ 58 w 174"/>
                  <a:gd name="T17" fmla="*/ 145 h 211"/>
                  <a:gd name="T18" fmla="*/ 116 w 174"/>
                  <a:gd name="T19" fmla="*/ 145 h 211"/>
                  <a:gd name="T20" fmla="*/ 127 w 174"/>
                  <a:gd name="T21" fmla="*/ 156 h 211"/>
                  <a:gd name="T22" fmla="*/ 127 w 174"/>
                  <a:gd name="T23" fmla="*/ 201 h 211"/>
                  <a:gd name="T24" fmla="*/ 137 w 174"/>
                  <a:gd name="T25" fmla="*/ 211 h 211"/>
                  <a:gd name="T26" fmla="*/ 164 w 174"/>
                  <a:gd name="T27" fmla="*/ 211 h 211"/>
                  <a:gd name="T28" fmla="*/ 174 w 174"/>
                  <a:gd name="T29" fmla="*/ 201 h 211"/>
                  <a:gd name="T30" fmla="*/ 174 w 174"/>
                  <a:gd name="T31" fmla="*/ 89 h 211"/>
                  <a:gd name="T32" fmla="*/ 171 w 174"/>
                  <a:gd name="T33" fmla="*/ 82 h 211"/>
                  <a:gd name="T34" fmla="*/ 95 w 174"/>
                  <a:gd name="T35" fmla="*/ 5 h 211"/>
                  <a:gd name="T36" fmla="*/ 80 w 174"/>
                  <a:gd name="T37" fmla="*/ 5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74" h="211">
                    <a:moveTo>
                      <a:pt x="80" y="5"/>
                    </a:moveTo>
                    <a:cubicBezTo>
                      <a:pt x="3" y="82"/>
                      <a:pt x="3" y="82"/>
                      <a:pt x="3" y="82"/>
                    </a:cubicBezTo>
                    <a:cubicBezTo>
                      <a:pt x="1" y="84"/>
                      <a:pt x="0" y="87"/>
                      <a:pt x="0" y="89"/>
                    </a:cubicBezTo>
                    <a:cubicBezTo>
                      <a:pt x="0" y="201"/>
                      <a:pt x="0" y="201"/>
                      <a:pt x="0" y="201"/>
                    </a:cubicBezTo>
                    <a:cubicBezTo>
                      <a:pt x="0" y="207"/>
                      <a:pt x="5" y="211"/>
                      <a:pt x="11" y="211"/>
                    </a:cubicBezTo>
                    <a:cubicBezTo>
                      <a:pt x="38" y="211"/>
                      <a:pt x="38" y="211"/>
                      <a:pt x="38" y="211"/>
                    </a:cubicBezTo>
                    <a:cubicBezTo>
                      <a:pt x="43" y="211"/>
                      <a:pt x="48" y="207"/>
                      <a:pt x="48" y="201"/>
                    </a:cubicBezTo>
                    <a:cubicBezTo>
                      <a:pt x="48" y="156"/>
                      <a:pt x="48" y="156"/>
                      <a:pt x="48" y="156"/>
                    </a:cubicBezTo>
                    <a:cubicBezTo>
                      <a:pt x="48" y="150"/>
                      <a:pt x="53" y="145"/>
                      <a:pt x="58" y="145"/>
                    </a:cubicBezTo>
                    <a:cubicBezTo>
                      <a:pt x="116" y="145"/>
                      <a:pt x="116" y="145"/>
                      <a:pt x="116" y="145"/>
                    </a:cubicBezTo>
                    <a:cubicBezTo>
                      <a:pt x="122" y="145"/>
                      <a:pt x="127" y="150"/>
                      <a:pt x="127" y="156"/>
                    </a:cubicBezTo>
                    <a:cubicBezTo>
                      <a:pt x="127" y="201"/>
                      <a:pt x="127" y="201"/>
                      <a:pt x="127" y="201"/>
                    </a:cubicBezTo>
                    <a:cubicBezTo>
                      <a:pt x="127" y="207"/>
                      <a:pt x="131" y="211"/>
                      <a:pt x="137" y="211"/>
                    </a:cubicBezTo>
                    <a:cubicBezTo>
                      <a:pt x="164" y="211"/>
                      <a:pt x="164" y="211"/>
                      <a:pt x="164" y="211"/>
                    </a:cubicBezTo>
                    <a:cubicBezTo>
                      <a:pt x="170" y="211"/>
                      <a:pt x="174" y="207"/>
                      <a:pt x="174" y="201"/>
                    </a:cubicBezTo>
                    <a:cubicBezTo>
                      <a:pt x="174" y="89"/>
                      <a:pt x="174" y="89"/>
                      <a:pt x="174" y="89"/>
                    </a:cubicBezTo>
                    <a:cubicBezTo>
                      <a:pt x="174" y="87"/>
                      <a:pt x="173" y="84"/>
                      <a:pt x="171" y="82"/>
                    </a:cubicBezTo>
                    <a:cubicBezTo>
                      <a:pt x="95" y="5"/>
                      <a:pt x="95" y="5"/>
                      <a:pt x="95" y="5"/>
                    </a:cubicBezTo>
                    <a:cubicBezTo>
                      <a:pt x="91" y="0"/>
                      <a:pt x="84" y="0"/>
                      <a:pt x="80" y="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latin typeface="微软雅黑" panose="020B0503020204020204" pitchFamily="34" charset="-122"/>
                  <a:ea typeface="微软雅黑" panose="020B0503020204020204" pitchFamily="34" charset="-122"/>
                </a:endParaRPr>
              </a:p>
            </p:txBody>
          </p:sp>
          <p:sp>
            <p:nvSpPr>
              <p:cNvPr id="14" name="任意多边形: 形状 13"/>
              <p:cNvSpPr/>
              <p:nvPr/>
            </p:nvSpPr>
            <p:spPr bwMode="auto">
              <a:xfrm>
                <a:off x="9125628" y="4931022"/>
                <a:ext cx="55710" cy="138013"/>
              </a:xfrm>
              <a:custGeom>
                <a:avLst/>
                <a:gdLst>
                  <a:gd name="T0" fmla="*/ 8 w 17"/>
                  <a:gd name="T1" fmla="*/ 71 h 71"/>
                  <a:gd name="T2" fmla="*/ 0 w 17"/>
                  <a:gd name="T3" fmla="*/ 63 h 71"/>
                  <a:gd name="T4" fmla="*/ 0 w 17"/>
                  <a:gd name="T5" fmla="*/ 9 h 71"/>
                  <a:gd name="T6" fmla="*/ 8 w 17"/>
                  <a:gd name="T7" fmla="*/ 0 h 71"/>
                  <a:gd name="T8" fmla="*/ 17 w 17"/>
                  <a:gd name="T9" fmla="*/ 9 h 71"/>
                  <a:gd name="T10" fmla="*/ 17 w 17"/>
                  <a:gd name="T11" fmla="*/ 63 h 71"/>
                  <a:gd name="T12" fmla="*/ 8 w 17"/>
                  <a:gd name="T13" fmla="*/ 71 h 71"/>
                </a:gdLst>
                <a:ahLst/>
                <a:cxnLst>
                  <a:cxn ang="0">
                    <a:pos x="T0" y="T1"/>
                  </a:cxn>
                  <a:cxn ang="0">
                    <a:pos x="T2" y="T3"/>
                  </a:cxn>
                  <a:cxn ang="0">
                    <a:pos x="T4" y="T5"/>
                  </a:cxn>
                  <a:cxn ang="0">
                    <a:pos x="T6" y="T7"/>
                  </a:cxn>
                  <a:cxn ang="0">
                    <a:pos x="T8" y="T9"/>
                  </a:cxn>
                  <a:cxn ang="0">
                    <a:pos x="T10" y="T11"/>
                  </a:cxn>
                  <a:cxn ang="0">
                    <a:pos x="T12" y="T13"/>
                  </a:cxn>
                </a:cxnLst>
                <a:rect l="0" t="0" r="r" b="b"/>
                <a:pathLst>
                  <a:path w="17" h="71">
                    <a:moveTo>
                      <a:pt x="8" y="71"/>
                    </a:moveTo>
                    <a:cubicBezTo>
                      <a:pt x="3" y="71"/>
                      <a:pt x="0" y="67"/>
                      <a:pt x="0" y="63"/>
                    </a:cubicBezTo>
                    <a:cubicBezTo>
                      <a:pt x="0" y="9"/>
                      <a:pt x="0" y="9"/>
                      <a:pt x="0" y="9"/>
                    </a:cubicBezTo>
                    <a:cubicBezTo>
                      <a:pt x="0" y="4"/>
                      <a:pt x="3" y="0"/>
                      <a:pt x="8" y="0"/>
                    </a:cubicBezTo>
                    <a:cubicBezTo>
                      <a:pt x="13" y="0"/>
                      <a:pt x="17" y="4"/>
                      <a:pt x="17" y="9"/>
                    </a:cubicBezTo>
                    <a:cubicBezTo>
                      <a:pt x="17" y="63"/>
                      <a:pt x="17" y="63"/>
                      <a:pt x="17" y="63"/>
                    </a:cubicBezTo>
                    <a:cubicBezTo>
                      <a:pt x="17" y="67"/>
                      <a:pt x="13" y="71"/>
                      <a:pt x="8" y="7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latin typeface="微软雅黑" panose="020B0503020204020204" pitchFamily="34" charset="-122"/>
                  <a:ea typeface="微软雅黑" panose="020B0503020204020204" pitchFamily="34" charset="-122"/>
                </a:endParaRPr>
              </a:p>
            </p:txBody>
          </p:sp>
          <p:sp>
            <p:nvSpPr>
              <p:cNvPr id="15" name="任意多边形: 形状 14"/>
              <p:cNvSpPr/>
              <p:nvPr/>
            </p:nvSpPr>
            <p:spPr bwMode="auto">
              <a:xfrm>
                <a:off x="8552930" y="4924573"/>
                <a:ext cx="815593" cy="255389"/>
              </a:xfrm>
              <a:custGeom>
                <a:avLst/>
                <a:gdLst>
                  <a:gd name="T0" fmla="*/ 234 w 242"/>
                  <a:gd name="T1" fmla="*/ 131 h 131"/>
                  <a:gd name="T2" fmla="*/ 229 w 242"/>
                  <a:gd name="T3" fmla="*/ 128 h 131"/>
                  <a:gd name="T4" fmla="*/ 127 w 242"/>
                  <a:gd name="T5" fmla="*/ 26 h 131"/>
                  <a:gd name="T6" fmla="*/ 112 w 242"/>
                  <a:gd name="T7" fmla="*/ 26 h 131"/>
                  <a:gd name="T8" fmla="*/ 13 w 242"/>
                  <a:gd name="T9" fmla="*/ 125 h 131"/>
                  <a:gd name="T10" fmla="*/ 2 w 242"/>
                  <a:gd name="T11" fmla="*/ 124 h 131"/>
                  <a:gd name="T12" fmla="*/ 3 w 242"/>
                  <a:gd name="T13" fmla="*/ 115 h 131"/>
                  <a:gd name="T14" fmla="*/ 114 w 242"/>
                  <a:gd name="T15" fmla="*/ 3 h 131"/>
                  <a:gd name="T16" fmla="*/ 125 w 242"/>
                  <a:gd name="T17" fmla="*/ 3 h 131"/>
                  <a:gd name="T18" fmla="*/ 239 w 242"/>
                  <a:gd name="T19" fmla="*/ 118 h 131"/>
                  <a:gd name="T20" fmla="*/ 239 w 242"/>
                  <a:gd name="T21" fmla="*/ 128 h 131"/>
                  <a:gd name="T22" fmla="*/ 234 w 242"/>
                  <a:gd name="T23" fmla="*/ 131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2" h="131">
                    <a:moveTo>
                      <a:pt x="234" y="131"/>
                    </a:moveTo>
                    <a:cubicBezTo>
                      <a:pt x="232" y="131"/>
                      <a:pt x="230" y="130"/>
                      <a:pt x="229" y="128"/>
                    </a:cubicBezTo>
                    <a:cubicBezTo>
                      <a:pt x="127" y="26"/>
                      <a:pt x="127" y="26"/>
                      <a:pt x="127" y="26"/>
                    </a:cubicBezTo>
                    <a:cubicBezTo>
                      <a:pt x="123" y="22"/>
                      <a:pt x="116" y="22"/>
                      <a:pt x="112" y="26"/>
                    </a:cubicBezTo>
                    <a:cubicBezTo>
                      <a:pt x="13" y="125"/>
                      <a:pt x="13" y="125"/>
                      <a:pt x="13" y="125"/>
                    </a:cubicBezTo>
                    <a:cubicBezTo>
                      <a:pt x="10" y="128"/>
                      <a:pt x="5" y="128"/>
                      <a:pt x="2" y="124"/>
                    </a:cubicBezTo>
                    <a:cubicBezTo>
                      <a:pt x="0" y="121"/>
                      <a:pt x="0" y="117"/>
                      <a:pt x="3" y="115"/>
                    </a:cubicBezTo>
                    <a:cubicBezTo>
                      <a:pt x="114" y="3"/>
                      <a:pt x="114" y="3"/>
                      <a:pt x="114" y="3"/>
                    </a:cubicBezTo>
                    <a:cubicBezTo>
                      <a:pt x="117" y="0"/>
                      <a:pt x="122" y="0"/>
                      <a:pt x="125" y="3"/>
                    </a:cubicBezTo>
                    <a:cubicBezTo>
                      <a:pt x="239" y="118"/>
                      <a:pt x="239" y="118"/>
                      <a:pt x="239" y="118"/>
                    </a:cubicBezTo>
                    <a:cubicBezTo>
                      <a:pt x="241" y="120"/>
                      <a:pt x="242" y="125"/>
                      <a:pt x="239" y="128"/>
                    </a:cubicBezTo>
                    <a:cubicBezTo>
                      <a:pt x="238" y="130"/>
                      <a:pt x="236" y="131"/>
                      <a:pt x="234" y="13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latin typeface="微软雅黑" panose="020B0503020204020204" pitchFamily="34" charset="-122"/>
                  <a:ea typeface="微软雅黑" panose="020B0503020204020204" pitchFamily="34" charset="-122"/>
                </a:endParaRPr>
              </a:p>
            </p:txBody>
          </p:sp>
        </p:grpSp>
      </p:grpSp>
      <p:grpSp>
        <p:nvGrpSpPr>
          <p:cNvPr id="47" name="组合 46"/>
          <p:cNvGrpSpPr/>
          <p:nvPr/>
        </p:nvGrpSpPr>
        <p:grpSpPr>
          <a:xfrm>
            <a:off x="3662154" y="1518633"/>
            <a:ext cx="1828400" cy="3240360"/>
            <a:chOff x="3662154" y="1518633"/>
            <a:chExt cx="1828400" cy="3240360"/>
          </a:xfrm>
        </p:grpSpPr>
        <p:sp>
          <p:nvSpPr>
            <p:cNvPr id="24" name="矩形 23"/>
            <p:cNvSpPr/>
            <p:nvPr/>
          </p:nvSpPr>
          <p:spPr bwMode="auto">
            <a:xfrm>
              <a:off x="3814241" y="1518633"/>
              <a:ext cx="1522553" cy="592429"/>
            </a:xfrm>
            <a:prstGeom prst="rect">
              <a:avLst/>
            </a:prstGeom>
            <a:solidFill>
              <a:schemeClr val="accent2">
                <a:lumMod val="10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latin typeface="微软雅黑" panose="020B0503020204020204" pitchFamily="34" charset="-122"/>
                <a:ea typeface="微软雅黑" panose="020B0503020204020204" pitchFamily="34" charset="-122"/>
              </a:endParaRPr>
            </a:p>
          </p:txBody>
        </p:sp>
        <p:sp>
          <p:nvSpPr>
            <p:cNvPr id="25" name="任意多边形: 形状 24"/>
            <p:cNvSpPr/>
            <p:nvPr/>
          </p:nvSpPr>
          <p:spPr bwMode="auto">
            <a:xfrm>
              <a:off x="3814241" y="2473269"/>
              <a:ext cx="1522553" cy="1733796"/>
            </a:xfrm>
            <a:custGeom>
              <a:avLst/>
              <a:gdLst>
                <a:gd name="T0" fmla="*/ 911 w 911"/>
                <a:gd name="T1" fmla="*/ 2779 h 3048"/>
                <a:gd name="T2" fmla="*/ 456 w 911"/>
                <a:gd name="T3" fmla="*/ 3048 h 3048"/>
                <a:gd name="T4" fmla="*/ 0 w 911"/>
                <a:gd name="T5" fmla="*/ 2779 h 3048"/>
                <a:gd name="T6" fmla="*/ 0 w 911"/>
                <a:gd name="T7" fmla="*/ 0 h 3048"/>
                <a:gd name="T8" fmla="*/ 911 w 911"/>
                <a:gd name="T9" fmla="*/ 0 h 3048"/>
                <a:gd name="T10" fmla="*/ 911 w 911"/>
                <a:gd name="T11" fmla="*/ 2779 h 3048"/>
              </a:gdLst>
              <a:ahLst/>
              <a:cxnLst>
                <a:cxn ang="0">
                  <a:pos x="T0" y="T1"/>
                </a:cxn>
                <a:cxn ang="0">
                  <a:pos x="T2" y="T3"/>
                </a:cxn>
                <a:cxn ang="0">
                  <a:pos x="T4" y="T5"/>
                </a:cxn>
                <a:cxn ang="0">
                  <a:pos x="T6" y="T7"/>
                </a:cxn>
                <a:cxn ang="0">
                  <a:pos x="T8" y="T9"/>
                </a:cxn>
                <a:cxn ang="0">
                  <a:pos x="T10" y="T11"/>
                </a:cxn>
              </a:cxnLst>
              <a:rect l="0" t="0" r="r" b="b"/>
              <a:pathLst>
                <a:path w="911" h="3048">
                  <a:moveTo>
                    <a:pt x="911" y="2779"/>
                  </a:moveTo>
                  <a:lnTo>
                    <a:pt x="456" y="3048"/>
                  </a:lnTo>
                  <a:lnTo>
                    <a:pt x="0" y="2779"/>
                  </a:lnTo>
                  <a:lnTo>
                    <a:pt x="0" y="0"/>
                  </a:lnTo>
                  <a:lnTo>
                    <a:pt x="911" y="0"/>
                  </a:lnTo>
                  <a:lnTo>
                    <a:pt x="911" y="2779"/>
                  </a:lnTo>
                  <a:close/>
                </a:path>
              </a:pathLst>
            </a:custGeom>
            <a:solidFill>
              <a:schemeClr val="accent2">
                <a:lumMod val="100000"/>
              </a:schemeClr>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latin typeface="微软雅黑" panose="020B0503020204020204" pitchFamily="34" charset="-122"/>
                <a:ea typeface="微软雅黑" panose="020B0503020204020204" pitchFamily="34" charset="-122"/>
              </a:endParaRPr>
            </a:p>
          </p:txBody>
        </p:sp>
        <p:sp>
          <p:nvSpPr>
            <p:cNvPr id="26" name="任意多边形: 形状 25"/>
            <p:cNvSpPr/>
            <p:nvPr/>
          </p:nvSpPr>
          <p:spPr bwMode="auto">
            <a:xfrm>
              <a:off x="3814241" y="2473268"/>
              <a:ext cx="1522553" cy="2285725"/>
            </a:xfrm>
            <a:custGeom>
              <a:avLst/>
              <a:gdLst>
                <a:gd name="T0" fmla="*/ 911 w 911"/>
                <a:gd name="T1" fmla="*/ 2779 h 3048"/>
                <a:gd name="T2" fmla="*/ 456 w 911"/>
                <a:gd name="T3" fmla="*/ 3048 h 3048"/>
                <a:gd name="T4" fmla="*/ 0 w 911"/>
                <a:gd name="T5" fmla="*/ 2779 h 3048"/>
                <a:gd name="T6" fmla="*/ 0 w 911"/>
                <a:gd name="T7" fmla="*/ 0 h 3048"/>
                <a:gd name="T8" fmla="*/ 911 w 911"/>
                <a:gd name="T9" fmla="*/ 0 h 3048"/>
                <a:gd name="T10" fmla="*/ 911 w 911"/>
                <a:gd name="T11" fmla="*/ 2779 h 3048"/>
              </a:gdLst>
              <a:ahLst/>
              <a:cxnLst>
                <a:cxn ang="0">
                  <a:pos x="T0" y="T1"/>
                </a:cxn>
                <a:cxn ang="0">
                  <a:pos x="T2" y="T3"/>
                </a:cxn>
                <a:cxn ang="0">
                  <a:pos x="T4" y="T5"/>
                </a:cxn>
                <a:cxn ang="0">
                  <a:pos x="T6" y="T7"/>
                </a:cxn>
                <a:cxn ang="0">
                  <a:pos x="T8" y="T9"/>
                </a:cxn>
                <a:cxn ang="0">
                  <a:pos x="T10" y="T11"/>
                </a:cxn>
              </a:cxnLst>
              <a:rect l="0" t="0" r="r" b="b"/>
              <a:pathLst>
                <a:path w="911" h="3048">
                  <a:moveTo>
                    <a:pt x="911" y="2779"/>
                  </a:moveTo>
                  <a:lnTo>
                    <a:pt x="456" y="3048"/>
                  </a:lnTo>
                  <a:lnTo>
                    <a:pt x="0" y="2779"/>
                  </a:lnTo>
                  <a:lnTo>
                    <a:pt x="0" y="0"/>
                  </a:lnTo>
                  <a:lnTo>
                    <a:pt x="911" y="0"/>
                  </a:lnTo>
                  <a:lnTo>
                    <a:pt x="911" y="277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p>
              <a:pPr algn="ctr"/>
              <a:endParaRPr>
                <a:latin typeface="微软雅黑" panose="020B0503020204020204" pitchFamily="34" charset="-122"/>
                <a:ea typeface="微软雅黑" panose="020B0503020204020204" pitchFamily="34" charset="-122"/>
              </a:endParaRPr>
            </a:p>
          </p:txBody>
        </p:sp>
        <p:sp>
          <p:nvSpPr>
            <p:cNvPr id="27" name="任意多边形: 形状 26"/>
            <p:cNvSpPr/>
            <p:nvPr/>
          </p:nvSpPr>
          <p:spPr bwMode="auto">
            <a:xfrm>
              <a:off x="3814241" y="3675374"/>
              <a:ext cx="1522553" cy="506190"/>
            </a:xfrm>
            <a:custGeom>
              <a:avLst/>
              <a:gdLst>
                <a:gd name="T0" fmla="*/ 911 w 911"/>
                <a:gd name="T1" fmla="*/ 0 h 675"/>
                <a:gd name="T2" fmla="*/ 456 w 911"/>
                <a:gd name="T3" fmla="*/ 271 h 675"/>
                <a:gd name="T4" fmla="*/ 0 w 911"/>
                <a:gd name="T5" fmla="*/ 0 h 675"/>
                <a:gd name="T6" fmla="*/ 0 w 911"/>
                <a:gd name="T7" fmla="*/ 405 h 675"/>
                <a:gd name="T8" fmla="*/ 456 w 911"/>
                <a:gd name="T9" fmla="*/ 675 h 675"/>
                <a:gd name="T10" fmla="*/ 911 w 911"/>
                <a:gd name="T11" fmla="*/ 405 h 675"/>
                <a:gd name="T12" fmla="*/ 911 w 911"/>
                <a:gd name="T13" fmla="*/ 0 h 675"/>
              </a:gdLst>
              <a:ahLst/>
              <a:cxnLst>
                <a:cxn ang="0">
                  <a:pos x="T0" y="T1"/>
                </a:cxn>
                <a:cxn ang="0">
                  <a:pos x="T2" y="T3"/>
                </a:cxn>
                <a:cxn ang="0">
                  <a:pos x="T4" y="T5"/>
                </a:cxn>
                <a:cxn ang="0">
                  <a:pos x="T6" y="T7"/>
                </a:cxn>
                <a:cxn ang="0">
                  <a:pos x="T8" y="T9"/>
                </a:cxn>
                <a:cxn ang="0">
                  <a:pos x="T10" y="T11"/>
                </a:cxn>
                <a:cxn ang="0">
                  <a:pos x="T12" y="T13"/>
                </a:cxn>
              </a:cxnLst>
              <a:rect l="0" t="0" r="r" b="b"/>
              <a:pathLst>
                <a:path w="911" h="675">
                  <a:moveTo>
                    <a:pt x="911" y="0"/>
                  </a:moveTo>
                  <a:lnTo>
                    <a:pt x="456" y="271"/>
                  </a:lnTo>
                  <a:lnTo>
                    <a:pt x="0" y="0"/>
                  </a:lnTo>
                  <a:lnTo>
                    <a:pt x="0" y="405"/>
                  </a:lnTo>
                  <a:lnTo>
                    <a:pt x="456" y="675"/>
                  </a:lnTo>
                  <a:lnTo>
                    <a:pt x="911" y="405"/>
                  </a:lnTo>
                  <a:lnTo>
                    <a:pt x="91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p>
              <a:pPr algn="ctr"/>
              <a:endParaRPr>
                <a:latin typeface="微软雅黑" panose="020B0503020204020204" pitchFamily="34" charset="-122"/>
                <a:ea typeface="微软雅黑" panose="020B0503020204020204" pitchFamily="34" charset="-122"/>
              </a:endParaRPr>
            </a:p>
          </p:txBody>
        </p:sp>
        <p:sp>
          <p:nvSpPr>
            <p:cNvPr id="28" name="矩形 27"/>
            <p:cNvSpPr/>
            <p:nvPr/>
          </p:nvSpPr>
          <p:spPr bwMode="auto">
            <a:xfrm>
              <a:off x="3662154" y="1972000"/>
              <a:ext cx="1828400" cy="714664"/>
            </a:xfrm>
            <a:prstGeom prst="rect">
              <a:avLst/>
            </a:prstGeom>
            <a:solidFill>
              <a:schemeClr val="accent2">
                <a:lumMod val="60000"/>
                <a:lumOff val="40000"/>
              </a:schemeClr>
            </a:solidFill>
            <a:ln>
              <a:noFill/>
            </a:ln>
          </p:spPr>
          <p:txBody>
            <a:bodyPr anchor="ctr"/>
            <a:lstStyle/>
            <a:p>
              <a:pPr algn="ctr"/>
              <a:endParaRPr>
                <a:latin typeface="微软雅黑" panose="020B0503020204020204" pitchFamily="34" charset="-122"/>
                <a:ea typeface="微软雅黑" panose="020B0503020204020204" pitchFamily="34" charset="-122"/>
              </a:endParaRPr>
            </a:p>
          </p:txBody>
        </p:sp>
        <p:sp>
          <p:nvSpPr>
            <p:cNvPr id="37" name="文本框 44"/>
            <p:cNvSpPr txBox="1"/>
            <p:nvPr/>
          </p:nvSpPr>
          <p:spPr>
            <a:xfrm>
              <a:off x="4327367" y="1972000"/>
              <a:ext cx="497973" cy="484748"/>
            </a:xfrm>
            <a:prstGeom prst="rect">
              <a:avLst/>
            </a:prstGeom>
            <a:noFill/>
          </p:spPr>
          <p:txBody>
            <a:bodyPr wrap="none">
              <a:normAutofit fontScale="85000" lnSpcReduction="20000"/>
            </a:bodyPr>
            <a:lstStyle/>
            <a:p>
              <a:r>
                <a:rPr lang="en-US" altLang="zh-CN" sz="3600">
                  <a:solidFill>
                    <a:schemeClr val="bg1"/>
                  </a:solidFill>
                  <a:latin typeface="微软雅黑" panose="020B0503020204020204" pitchFamily="34" charset="-122"/>
                  <a:ea typeface="微软雅黑" panose="020B0503020204020204" pitchFamily="34" charset="-122"/>
                </a:rPr>
                <a:t>02</a:t>
              </a:r>
            </a:p>
          </p:txBody>
        </p:sp>
        <p:sp>
          <p:nvSpPr>
            <p:cNvPr id="40" name="文本框 47"/>
            <p:cNvSpPr txBox="1"/>
            <p:nvPr/>
          </p:nvSpPr>
          <p:spPr>
            <a:xfrm>
              <a:off x="3775078" y="2347775"/>
              <a:ext cx="1602552" cy="278147"/>
            </a:xfrm>
            <a:prstGeom prst="rect">
              <a:avLst/>
            </a:prstGeom>
            <a:noFill/>
          </p:spPr>
          <p:txBody>
            <a:bodyPr wrap="none" lIns="0" tIns="0" rIns="0" bIns="0" anchor="ctr" anchorCtr="1">
              <a:normAutofit/>
            </a:bodyPr>
            <a:lstStyle/>
            <a:p>
              <a:pPr algn="ctr"/>
              <a:r>
                <a:rPr lang="zh-CN" altLang="en-US" b="1">
                  <a:solidFill>
                    <a:schemeClr val="bg1"/>
                  </a:solidFill>
                  <a:latin typeface="微软雅黑" panose="020B0503020204020204" pitchFamily="34" charset="-122"/>
                  <a:ea typeface="微软雅黑" panose="020B0503020204020204" pitchFamily="34" charset="-122"/>
                </a:rPr>
                <a:t>标题文本预设</a:t>
              </a:r>
            </a:p>
          </p:txBody>
        </p:sp>
        <p:sp>
          <p:nvSpPr>
            <p:cNvPr id="43" name="文本框 50"/>
            <p:cNvSpPr txBox="1"/>
            <p:nvPr/>
          </p:nvSpPr>
          <p:spPr>
            <a:xfrm>
              <a:off x="3864697" y="2778904"/>
              <a:ext cx="1421642" cy="570713"/>
            </a:xfrm>
            <a:prstGeom prst="rect">
              <a:avLst/>
            </a:prstGeom>
            <a:noFill/>
          </p:spPr>
          <p:txBody>
            <a:bodyPr wrap="square" anchor="ctr" anchorCtr="1">
              <a:normAutofit fontScale="92500" lnSpcReduction="10000"/>
            </a:bodyPr>
            <a:lstStyle/>
            <a:p>
              <a:pPr algn="ctr">
                <a:lnSpc>
                  <a:spcPct val="120000"/>
                </a:lnSpc>
              </a:pPr>
              <a:r>
                <a:rPr lang="zh-CN" altLang="en-US" sz="1000">
                  <a:solidFill>
                    <a:schemeClr val="bg1"/>
                  </a:solidFill>
                  <a:latin typeface="微软雅黑" panose="020B0503020204020204" pitchFamily="34" charset="-122"/>
                  <a:ea typeface="微软雅黑" panose="020B0503020204020204" pitchFamily="34" charset="-122"/>
                </a:rPr>
                <a:t>此部分内容作为文字排版占位显示（建议使用主题字体）</a:t>
              </a:r>
            </a:p>
          </p:txBody>
        </p:sp>
        <p:grpSp>
          <p:nvGrpSpPr>
            <p:cNvPr id="6" name="组合 5"/>
            <p:cNvGrpSpPr/>
            <p:nvPr/>
          </p:nvGrpSpPr>
          <p:grpSpPr>
            <a:xfrm>
              <a:off x="4379252" y="3588591"/>
              <a:ext cx="392531" cy="365670"/>
              <a:chOff x="5680637" y="5387626"/>
              <a:chExt cx="842335" cy="487560"/>
            </a:xfrm>
          </p:grpSpPr>
          <p:sp>
            <p:nvSpPr>
              <p:cNvPr id="10" name="任意多边形: 形状 9"/>
              <p:cNvSpPr/>
              <p:nvPr/>
            </p:nvSpPr>
            <p:spPr bwMode="auto">
              <a:xfrm>
                <a:off x="5680637" y="5435350"/>
                <a:ext cx="762112" cy="439836"/>
              </a:xfrm>
              <a:custGeom>
                <a:avLst/>
                <a:gdLst>
                  <a:gd name="T0" fmla="*/ 113 w 226"/>
                  <a:gd name="T1" fmla="*/ 226 h 226"/>
                  <a:gd name="T2" fmla="*/ 226 w 226"/>
                  <a:gd name="T3" fmla="*/ 113 h 226"/>
                  <a:gd name="T4" fmla="*/ 213 w 226"/>
                  <a:gd name="T5" fmla="*/ 60 h 226"/>
                  <a:gd name="T6" fmla="*/ 210 w 226"/>
                  <a:gd name="T7" fmla="*/ 60 h 226"/>
                  <a:gd name="T8" fmla="*/ 209 w 226"/>
                  <a:gd name="T9" fmla="*/ 60 h 226"/>
                  <a:gd name="T10" fmla="*/ 194 w 226"/>
                  <a:gd name="T11" fmla="*/ 59 h 226"/>
                  <a:gd name="T12" fmla="*/ 184 w 226"/>
                  <a:gd name="T13" fmla="*/ 69 h 226"/>
                  <a:gd name="T14" fmla="*/ 196 w 226"/>
                  <a:gd name="T15" fmla="*/ 113 h 226"/>
                  <a:gd name="T16" fmla="*/ 113 w 226"/>
                  <a:gd name="T17" fmla="*/ 196 h 226"/>
                  <a:gd name="T18" fmla="*/ 30 w 226"/>
                  <a:gd name="T19" fmla="*/ 113 h 226"/>
                  <a:gd name="T20" fmla="*/ 113 w 226"/>
                  <a:gd name="T21" fmla="*/ 30 h 226"/>
                  <a:gd name="T22" fmla="*/ 157 w 226"/>
                  <a:gd name="T23" fmla="*/ 42 h 226"/>
                  <a:gd name="T24" fmla="*/ 166 w 226"/>
                  <a:gd name="T25" fmla="*/ 33 h 226"/>
                  <a:gd name="T26" fmla="*/ 165 w 226"/>
                  <a:gd name="T27" fmla="*/ 16 h 226"/>
                  <a:gd name="T28" fmla="*/ 165 w 226"/>
                  <a:gd name="T29" fmla="*/ 13 h 226"/>
                  <a:gd name="T30" fmla="*/ 113 w 226"/>
                  <a:gd name="T31" fmla="*/ 0 h 226"/>
                  <a:gd name="T32" fmla="*/ 0 w 226"/>
                  <a:gd name="T33" fmla="*/ 113 h 226"/>
                  <a:gd name="T34" fmla="*/ 113 w 226"/>
                  <a:gd name="T35" fmla="*/ 226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26" h="226">
                    <a:moveTo>
                      <a:pt x="113" y="226"/>
                    </a:moveTo>
                    <a:cubicBezTo>
                      <a:pt x="176" y="226"/>
                      <a:pt x="226" y="175"/>
                      <a:pt x="226" y="113"/>
                    </a:cubicBezTo>
                    <a:cubicBezTo>
                      <a:pt x="226" y="94"/>
                      <a:pt x="221" y="76"/>
                      <a:pt x="213" y="60"/>
                    </a:cubicBezTo>
                    <a:cubicBezTo>
                      <a:pt x="212" y="60"/>
                      <a:pt x="211" y="60"/>
                      <a:pt x="210" y="60"/>
                    </a:cubicBezTo>
                    <a:cubicBezTo>
                      <a:pt x="210" y="60"/>
                      <a:pt x="209" y="60"/>
                      <a:pt x="209" y="60"/>
                    </a:cubicBezTo>
                    <a:cubicBezTo>
                      <a:pt x="194" y="59"/>
                      <a:pt x="194" y="59"/>
                      <a:pt x="194" y="59"/>
                    </a:cubicBezTo>
                    <a:cubicBezTo>
                      <a:pt x="184" y="69"/>
                      <a:pt x="184" y="69"/>
                      <a:pt x="184" y="69"/>
                    </a:cubicBezTo>
                    <a:cubicBezTo>
                      <a:pt x="192" y="82"/>
                      <a:pt x="196" y="97"/>
                      <a:pt x="196" y="113"/>
                    </a:cubicBezTo>
                    <a:cubicBezTo>
                      <a:pt x="196" y="159"/>
                      <a:pt x="159" y="196"/>
                      <a:pt x="113" y="196"/>
                    </a:cubicBezTo>
                    <a:cubicBezTo>
                      <a:pt x="68" y="196"/>
                      <a:pt x="30" y="159"/>
                      <a:pt x="30" y="113"/>
                    </a:cubicBezTo>
                    <a:cubicBezTo>
                      <a:pt x="30" y="67"/>
                      <a:pt x="68" y="30"/>
                      <a:pt x="113" y="30"/>
                    </a:cubicBezTo>
                    <a:cubicBezTo>
                      <a:pt x="129" y="30"/>
                      <a:pt x="144" y="34"/>
                      <a:pt x="157" y="42"/>
                    </a:cubicBezTo>
                    <a:cubicBezTo>
                      <a:pt x="166" y="33"/>
                      <a:pt x="166" y="33"/>
                      <a:pt x="166" y="33"/>
                    </a:cubicBezTo>
                    <a:cubicBezTo>
                      <a:pt x="165" y="16"/>
                      <a:pt x="165" y="16"/>
                      <a:pt x="165" y="16"/>
                    </a:cubicBezTo>
                    <a:cubicBezTo>
                      <a:pt x="165" y="15"/>
                      <a:pt x="165" y="14"/>
                      <a:pt x="165" y="13"/>
                    </a:cubicBezTo>
                    <a:cubicBezTo>
                      <a:pt x="150" y="4"/>
                      <a:pt x="132" y="0"/>
                      <a:pt x="113" y="0"/>
                    </a:cubicBezTo>
                    <a:cubicBezTo>
                      <a:pt x="51" y="0"/>
                      <a:pt x="0" y="50"/>
                      <a:pt x="0" y="113"/>
                    </a:cubicBezTo>
                    <a:cubicBezTo>
                      <a:pt x="0" y="175"/>
                      <a:pt x="51" y="226"/>
                      <a:pt x="113" y="226"/>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latin typeface="微软雅黑" panose="020B0503020204020204" pitchFamily="34" charset="-122"/>
                  <a:ea typeface="微软雅黑" panose="020B0503020204020204" pitchFamily="34" charset="-122"/>
                </a:endParaRPr>
              </a:p>
            </p:txBody>
          </p:sp>
          <p:sp>
            <p:nvSpPr>
              <p:cNvPr id="11" name="任意多边形: 形状 10"/>
              <p:cNvSpPr/>
              <p:nvPr/>
            </p:nvSpPr>
            <p:spPr bwMode="auto">
              <a:xfrm>
                <a:off x="5876738" y="5546276"/>
                <a:ext cx="374370" cy="215404"/>
              </a:xfrm>
              <a:custGeom>
                <a:avLst/>
                <a:gdLst>
                  <a:gd name="T0" fmla="*/ 55 w 111"/>
                  <a:gd name="T1" fmla="*/ 27 h 111"/>
                  <a:gd name="T2" fmla="*/ 58 w 111"/>
                  <a:gd name="T3" fmla="*/ 27 h 111"/>
                  <a:gd name="T4" fmla="*/ 78 w 111"/>
                  <a:gd name="T5" fmla="*/ 6 h 111"/>
                  <a:gd name="T6" fmla="*/ 79 w 111"/>
                  <a:gd name="T7" fmla="*/ 5 h 111"/>
                  <a:gd name="T8" fmla="*/ 55 w 111"/>
                  <a:gd name="T9" fmla="*/ 0 h 111"/>
                  <a:gd name="T10" fmla="*/ 0 w 111"/>
                  <a:gd name="T11" fmla="*/ 56 h 111"/>
                  <a:gd name="T12" fmla="*/ 55 w 111"/>
                  <a:gd name="T13" fmla="*/ 111 h 111"/>
                  <a:gd name="T14" fmla="*/ 111 w 111"/>
                  <a:gd name="T15" fmla="*/ 56 h 111"/>
                  <a:gd name="T16" fmla="*/ 106 w 111"/>
                  <a:gd name="T17" fmla="*/ 32 h 111"/>
                  <a:gd name="T18" fmla="*/ 105 w 111"/>
                  <a:gd name="T19" fmla="*/ 33 h 111"/>
                  <a:gd name="T20" fmla="*/ 84 w 111"/>
                  <a:gd name="T21" fmla="*/ 54 h 111"/>
                  <a:gd name="T22" fmla="*/ 84 w 111"/>
                  <a:gd name="T23" fmla="*/ 56 h 111"/>
                  <a:gd name="T24" fmla="*/ 55 w 111"/>
                  <a:gd name="T25" fmla="*/ 85 h 111"/>
                  <a:gd name="T26" fmla="*/ 26 w 111"/>
                  <a:gd name="T27" fmla="*/ 56 h 111"/>
                  <a:gd name="T28" fmla="*/ 55 w 111"/>
                  <a:gd name="T29" fmla="*/ 27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1" h="111">
                    <a:moveTo>
                      <a:pt x="55" y="27"/>
                    </a:moveTo>
                    <a:cubicBezTo>
                      <a:pt x="56" y="27"/>
                      <a:pt x="57" y="27"/>
                      <a:pt x="58" y="27"/>
                    </a:cubicBezTo>
                    <a:cubicBezTo>
                      <a:pt x="78" y="6"/>
                      <a:pt x="78" y="6"/>
                      <a:pt x="78" y="6"/>
                    </a:cubicBezTo>
                    <a:cubicBezTo>
                      <a:pt x="79" y="5"/>
                      <a:pt x="79" y="5"/>
                      <a:pt x="79" y="5"/>
                    </a:cubicBezTo>
                    <a:cubicBezTo>
                      <a:pt x="72" y="2"/>
                      <a:pt x="64" y="0"/>
                      <a:pt x="55" y="0"/>
                    </a:cubicBezTo>
                    <a:cubicBezTo>
                      <a:pt x="25" y="0"/>
                      <a:pt x="0" y="25"/>
                      <a:pt x="0" y="56"/>
                    </a:cubicBezTo>
                    <a:cubicBezTo>
                      <a:pt x="0" y="86"/>
                      <a:pt x="25" y="111"/>
                      <a:pt x="55" y="111"/>
                    </a:cubicBezTo>
                    <a:cubicBezTo>
                      <a:pt x="86" y="111"/>
                      <a:pt x="111" y="87"/>
                      <a:pt x="111" y="56"/>
                    </a:cubicBezTo>
                    <a:cubicBezTo>
                      <a:pt x="111" y="47"/>
                      <a:pt x="109" y="39"/>
                      <a:pt x="106" y="32"/>
                    </a:cubicBezTo>
                    <a:cubicBezTo>
                      <a:pt x="105" y="33"/>
                      <a:pt x="105" y="33"/>
                      <a:pt x="105" y="33"/>
                    </a:cubicBezTo>
                    <a:cubicBezTo>
                      <a:pt x="84" y="54"/>
                      <a:pt x="84" y="54"/>
                      <a:pt x="84" y="54"/>
                    </a:cubicBezTo>
                    <a:cubicBezTo>
                      <a:pt x="84" y="54"/>
                      <a:pt x="84" y="55"/>
                      <a:pt x="84" y="56"/>
                    </a:cubicBezTo>
                    <a:cubicBezTo>
                      <a:pt x="84" y="72"/>
                      <a:pt x="71" y="85"/>
                      <a:pt x="55" y="85"/>
                    </a:cubicBezTo>
                    <a:cubicBezTo>
                      <a:pt x="39" y="85"/>
                      <a:pt x="26" y="72"/>
                      <a:pt x="26" y="56"/>
                    </a:cubicBezTo>
                    <a:cubicBezTo>
                      <a:pt x="26" y="40"/>
                      <a:pt x="39" y="27"/>
                      <a:pt x="55" y="27"/>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latin typeface="微软雅黑" panose="020B0503020204020204" pitchFamily="34" charset="-122"/>
                  <a:ea typeface="微软雅黑" panose="020B0503020204020204" pitchFamily="34" charset="-122"/>
                </a:endParaRPr>
              </a:p>
            </p:txBody>
          </p:sp>
          <p:sp>
            <p:nvSpPr>
              <p:cNvPr id="12" name="任意多边形: 形状 11"/>
              <p:cNvSpPr/>
              <p:nvPr/>
            </p:nvSpPr>
            <p:spPr bwMode="auto">
              <a:xfrm>
                <a:off x="6099577" y="5387626"/>
                <a:ext cx="423395" cy="246360"/>
              </a:xfrm>
              <a:custGeom>
                <a:avLst/>
                <a:gdLst>
                  <a:gd name="T0" fmla="*/ 106 w 126"/>
                  <a:gd name="T1" fmla="*/ 34 h 126"/>
                  <a:gd name="T2" fmla="*/ 112 w 126"/>
                  <a:gd name="T3" fmla="*/ 28 h 126"/>
                  <a:gd name="T4" fmla="*/ 112 w 126"/>
                  <a:gd name="T5" fmla="*/ 18 h 126"/>
                  <a:gd name="T6" fmla="*/ 108 w 126"/>
                  <a:gd name="T7" fmla="*/ 14 h 126"/>
                  <a:gd name="T8" fmla="*/ 103 w 126"/>
                  <a:gd name="T9" fmla="*/ 12 h 126"/>
                  <a:gd name="T10" fmla="*/ 98 w 126"/>
                  <a:gd name="T11" fmla="*/ 14 h 126"/>
                  <a:gd name="T12" fmla="*/ 91 w 126"/>
                  <a:gd name="T13" fmla="*/ 21 h 126"/>
                  <a:gd name="T14" fmla="*/ 89 w 126"/>
                  <a:gd name="T15" fmla="*/ 2 h 126"/>
                  <a:gd name="T16" fmla="*/ 87 w 126"/>
                  <a:gd name="T17" fmla="*/ 0 h 126"/>
                  <a:gd name="T18" fmla="*/ 85 w 126"/>
                  <a:gd name="T19" fmla="*/ 1 h 126"/>
                  <a:gd name="T20" fmla="*/ 58 w 126"/>
                  <a:gd name="T21" fmla="*/ 28 h 126"/>
                  <a:gd name="T22" fmla="*/ 54 w 126"/>
                  <a:gd name="T23" fmla="*/ 38 h 126"/>
                  <a:gd name="T24" fmla="*/ 54 w 126"/>
                  <a:gd name="T25" fmla="*/ 39 h 126"/>
                  <a:gd name="T26" fmla="*/ 56 w 126"/>
                  <a:gd name="T27" fmla="*/ 56 h 126"/>
                  <a:gd name="T28" fmla="*/ 46 w 126"/>
                  <a:gd name="T29" fmla="*/ 66 h 126"/>
                  <a:gd name="T30" fmla="*/ 28 w 126"/>
                  <a:gd name="T31" fmla="*/ 84 h 126"/>
                  <a:gd name="T32" fmla="*/ 27 w 126"/>
                  <a:gd name="T33" fmla="*/ 84 h 126"/>
                  <a:gd name="T34" fmla="*/ 10 w 126"/>
                  <a:gd name="T35" fmla="*/ 102 h 126"/>
                  <a:gd name="T36" fmla="*/ 2 w 126"/>
                  <a:gd name="T37" fmla="*/ 109 h 126"/>
                  <a:gd name="T38" fmla="*/ 1 w 126"/>
                  <a:gd name="T39" fmla="*/ 113 h 126"/>
                  <a:gd name="T40" fmla="*/ 0 w 126"/>
                  <a:gd name="T41" fmla="*/ 119 h 126"/>
                  <a:gd name="T42" fmla="*/ 6 w 126"/>
                  <a:gd name="T43" fmla="*/ 126 h 126"/>
                  <a:gd name="T44" fmla="*/ 6 w 126"/>
                  <a:gd name="T45" fmla="*/ 126 h 126"/>
                  <a:gd name="T46" fmla="*/ 13 w 126"/>
                  <a:gd name="T47" fmla="*/ 125 h 126"/>
                  <a:gd name="T48" fmla="*/ 17 w 126"/>
                  <a:gd name="T49" fmla="*/ 124 h 126"/>
                  <a:gd name="T50" fmla="*/ 71 w 126"/>
                  <a:gd name="T51" fmla="*/ 70 h 126"/>
                  <a:gd name="T52" fmla="*/ 87 w 126"/>
                  <a:gd name="T53" fmla="*/ 71 h 126"/>
                  <a:gd name="T54" fmla="*/ 87 w 126"/>
                  <a:gd name="T55" fmla="*/ 71 h 126"/>
                  <a:gd name="T56" fmla="*/ 88 w 126"/>
                  <a:gd name="T57" fmla="*/ 71 h 126"/>
                  <a:gd name="T58" fmla="*/ 97 w 126"/>
                  <a:gd name="T59" fmla="*/ 67 h 126"/>
                  <a:gd name="T60" fmla="*/ 124 w 126"/>
                  <a:gd name="T61" fmla="*/ 40 h 126"/>
                  <a:gd name="T62" fmla="*/ 123 w 126"/>
                  <a:gd name="T63" fmla="*/ 36 h 126"/>
                  <a:gd name="T64" fmla="*/ 106 w 126"/>
                  <a:gd name="T65" fmla="*/ 34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26" h="126">
                    <a:moveTo>
                      <a:pt x="106" y="34"/>
                    </a:moveTo>
                    <a:cubicBezTo>
                      <a:pt x="112" y="28"/>
                      <a:pt x="112" y="28"/>
                      <a:pt x="112" y="28"/>
                    </a:cubicBezTo>
                    <a:cubicBezTo>
                      <a:pt x="115" y="26"/>
                      <a:pt x="115" y="21"/>
                      <a:pt x="112" y="18"/>
                    </a:cubicBezTo>
                    <a:cubicBezTo>
                      <a:pt x="108" y="14"/>
                      <a:pt x="108" y="14"/>
                      <a:pt x="108" y="14"/>
                    </a:cubicBezTo>
                    <a:cubicBezTo>
                      <a:pt x="106" y="13"/>
                      <a:pt x="105" y="12"/>
                      <a:pt x="103" y="12"/>
                    </a:cubicBezTo>
                    <a:cubicBezTo>
                      <a:pt x="101" y="12"/>
                      <a:pt x="99" y="13"/>
                      <a:pt x="98" y="14"/>
                    </a:cubicBezTo>
                    <a:cubicBezTo>
                      <a:pt x="91" y="21"/>
                      <a:pt x="91" y="21"/>
                      <a:pt x="91" y="21"/>
                    </a:cubicBezTo>
                    <a:cubicBezTo>
                      <a:pt x="89" y="2"/>
                      <a:pt x="89" y="2"/>
                      <a:pt x="89" y="2"/>
                    </a:cubicBezTo>
                    <a:cubicBezTo>
                      <a:pt x="89" y="1"/>
                      <a:pt x="88" y="0"/>
                      <a:pt x="87" y="0"/>
                    </a:cubicBezTo>
                    <a:cubicBezTo>
                      <a:pt x="86" y="0"/>
                      <a:pt x="86" y="0"/>
                      <a:pt x="85" y="1"/>
                    </a:cubicBezTo>
                    <a:cubicBezTo>
                      <a:pt x="58" y="28"/>
                      <a:pt x="58" y="28"/>
                      <a:pt x="58" y="28"/>
                    </a:cubicBezTo>
                    <a:cubicBezTo>
                      <a:pt x="55" y="31"/>
                      <a:pt x="54" y="34"/>
                      <a:pt x="54" y="38"/>
                    </a:cubicBezTo>
                    <a:cubicBezTo>
                      <a:pt x="54" y="39"/>
                      <a:pt x="54" y="39"/>
                      <a:pt x="54" y="39"/>
                    </a:cubicBezTo>
                    <a:cubicBezTo>
                      <a:pt x="56" y="56"/>
                      <a:pt x="56" y="56"/>
                      <a:pt x="56" y="56"/>
                    </a:cubicBezTo>
                    <a:cubicBezTo>
                      <a:pt x="46" y="66"/>
                      <a:pt x="46" y="66"/>
                      <a:pt x="46" y="66"/>
                    </a:cubicBezTo>
                    <a:cubicBezTo>
                      <a:pt x="28" y="84"/>
                      <a:pt x="28" y="84"/>
                      <a:pt x="28" y="84"/>
                    </a:cubicBezTo>
                    <a:cubicBezTo>
                      <a:pt x="27" y="84"/>
                      <a:pt x="27" y="84"/>
                      <a:pt x="27" y="84"/>
                    </a:cubicBezTo>
                    <a:cubicBezTo>
                      <a:pt x="10" y="102"/>
                      <a:pt x="10" y="102"/>
                      <a:pt x="10" y="102"/>
                    </a:cubicBezTo>
                    <a:cubicBezTo>
                      <a:pt x="2" y="109"/>
                      <a:pt x="2" y="109"/>
                      <a:pt x="2" y="109"/>
                    </a:cubicBezTo>
                    <a:cubicBezTo>
                      <a:pt x="1" y="110"/>
                      <a:pt x="1" y="112"/>
                      <a:pt x="1" y="113"/>
                    </a:cubicBezTo>
                    <a:cubicBezTo>
                      <a:pt x="0" y="119"/>
                      <a:pt x="0" y="119"/>
                      <a:pt x="0" y="119"/>
                    </a:cubicBezTo>
                    <a:cubicBezTo>
                      <a:pt x="0" y="123"/>
                      <a:pt x="3" y="126"/>
                      <a:pt x="6" y="126"/>
                    </a:cubicBezTo>
                    <a:cubicBezTo>
                      <a:pt x="6" y="126"/>
                      <a:pt x="6" y="126"/>
                      <a:pt x="6" y="126"/>
                    </a:cubicBezTo>
                    <a:cubicBezTo>
                      <a:pt x="13" y="125"/>
                      <a:pt x="13" y="125"/>
                      <a:pt x="13" y="125"/>
                    </a:cubicBezTo>
                    <a:cubicBezTo>
                      <a:pt x="14" y="125"/>
                      <a:pt x="16" y="125"/>
                      <a:pt x="17" y="124"/>
                    </a:cubicBezTo>
                    <a:cubicBezTo>
                      <a:pt x="71" y="70"/>
                      <a:pt x="71" y="70"/>
                      <a:pt x="71" y="70"/>
                    </a:cubicBezTo>
                    <a:cubicBezTo>
                      <a:pt x="87" y="71"/>
                      <a:pt x="87" y="71"/>
                      <a:pt x="87" y="71"/>
                    </a:cubicBezTo>
                    <a:cubicBezTo>
                      <a:pt x="87" y="71"/>
                      <a:pt x="87" y="71"/>
                      <a:pt x="87" y="71"/>
                    </a:cubicBezTo>
                    <a:cubicBezTo>
                      <a:pt x="88" y="71"/>
                      <a:pt x="88" y="71"/>
                      <a:pt x="88" y="71"/>
                    </a:cubicBezTo>
                    <a:cubicBezTo>
                      <a:pt x="91" y="71"/>
                      <a:pt x="94" y="70"/>
                      <a:pt x="97" y="67"/>
                    </a:cubicBezTo>
                    <a:cubicBezTo>
                      <a:pt x="124" y="40"/>
                      <a:pt x="124" y="40"/>
                      <a:pt x="124" y="40"/>
                    </a:cubicBezTo>
                    <a:cubicBezTo>
                      <a:pt x="126" y="38"/>
                      <a:pt x="125" y="36"/>
                      <a:pt x="123" y="36"/>
                    </a:cubicBezTo>
                    <a:lnTo>
                      <a:pt x="106" y="3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latin typeface="微软雅黑" panose="020B0503020204020204" pitchFamily="34" charset="-122"/>
                  <a:ea typeface="微软雅黑" panose="020B0503020204020204" pitchFamily="34" charset="-122"/>
                </a:endParaRPr>
              </a:p>
            </p:txBody>
          </p:sp>
        </p:grpSp>
      </p:grpSp>
      <p:grpSp>
        <p:nvGrpSpPr>
          <p:cNvPr id="46" name="组合 45"/>
          <p:cNvGrpSpPr/>
          <p:nvPr/>
        </p:nvGrpSpPr>
        <p:grpSpPr>
          <a:xfrm>
            <a:off x="743303" y="1518632"/>
            <a:ext cx="2152632" cy="2967394"/>
            <a:chOff x="743303" y="1518632"/>
            <a:chExt cx="2152632" cy="2967394"/>
          </a:xfrm>
        </p:grpSpPr>
        <p:sp>
          <p:nvSpPr>
            <p:cNvPr id="29" name="任意多边形: 形状 28"/>
            <p:cNvSpPr/>
            <p:nvPr/>
          </p:nvSpPr>
          <p:spPr bwMode="auto">
            <a:xfrm>
              <a:off x="1370040" y="2473269"/>
              <a:ext cx="1525895" cy="1526742"/>
            </a:xfrm>
            <a:custGeom>
              <a:avLst/>
              <a:gdLst>
                <a:gd name="T0" fmla="*/ 0 w 913"/>
                <a:gd name="T1" fmla="*/ 2414 h 2684"/>
                <a:gd name="T2" fmla="*/ 456 w 913"/>
                <a:gd name="T3" fmla="*/ 2684 h 2684"/>
                <a:gd name="T4" fmla="*/ 913 w 913"/>
                <a:gd name="T5" fmla="*/ 2414 h 2684"/>
                <a:gd name="T6" fmla="*/ 913 w 913"/>
                <a:gd name="T7" fmla="*/ 0 h 2684"/>
                <a:gd name="T8" fmla="*/ 0 w 913"/>
                <a:gd name="T9" fmla="*/ 0 h 2684"/>
                <a:gd name="T10" fmla="*/ 0 w 913"/>
                <a:gd name="T11" fmla="*/ 2414 h 2684"/>
              </a:gdLst>
              <a:ahLst/>
              <a:cxnLst>
                <a:cxn ang="0">
                  <a:pos x="T0" y="T1"/>
                </a:cxn>
                <a:cxn ang="0">
                  <a:pos x="T2" y="T3"/>
                </a:cxn>
                <a:cxn ang="0">
                  <a:pos x="T4" y="T5"/>
                </a:cxn>
                <a:cxn ang="0">
                  <a:pos x="T6" y="T7"/>
                </a:cxn>
                <a:cxn ang="0">
                  <a:pos x="T8" y="T9"/>
                </a:cxn>
                <a:cxn ang="0">
                  <a:pos x="T10" y="T11"/>
                </a:cxn>
              </a:cxnLst>
              <a:rect l="0" t="0" r="r" b="b"/>
              <a:pathLst>
                <a:path w="913" h="2684">
                  <a:moveTo>
                    <a:pt x="0" y="2414"/>
                  </a:moveTo>
                  <a:lnTo>
                    <a:pt x="456" y="2684"/>
                  </a:lnTo>
                  <a:lnTo>
                    <a:pt x="913" y="2414"/>
                  </a:lnTo>
                  <a:lnTo>
                    <a:pt x="913" y="0"/>
                  </a:lnTo>
                  <a:lnTo>
                    <a:pt x="0" y="0"/>
                  </a:lnTo>
                  <a:lnTo>
                    <a:pt x="0" y="2414"/>
                  </a:lnTo>
                  <a:close/>
                </a:path>
              </a:pathLst>
            </a:custGeom>
            <a:solidFill>
              <a:schemeClr val="accent1">
                <a:lumMod val="100000"/>
              </a:schemeClr>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latin typeface="微软雅黑" panose="020B0503020204020204" pitchFamily="34" charset="-122"/>
                <a:ea typeface="微软雅黑" panose="020B0503020204020204" pitchFamily="34" charset="-122"/>
              </a:endParaRPr>
            </a:p>
          </p:txBody>
        </p:sp>
        <p:sp>
          <p:nvSpPr>
            <p:cNvPr id="30" name="任意多边形: 形状 29"/>
            <p:cNvSpPr/>
            <p:nvPr/>
          </p:nvSpPr>
          <p:spPr bwMode="auto">
            <a:xfrm>
              <a:off x="1370040" y="2473268"/>
              <a:ext cx="1525895" cy="2012758"/>
            </a:xfrm>
            <a:custGeom>
              <a:avLst/>
              <a:gdLst>
                <a:gd name="T0" fmla="*/ 0 w 913"/>
                <a:gd name="T1" fmla="*/ 2414 h 2684"/>
                <a:gd name="T2" fmla="*/ 456 w 913"/>
                <a:gd name="T3" fmla="*/ 2684 h 2684"/>
                <a:gd name="T4" fmla="*/ 913 w 913"/>
                <a:gd name="T5" fmla="*/ 2414 h 2684"/>
                <a:gd name="T6" fmla="*/ 913 w 913"/>
                <a:gd name="T7" fmla="*/ 0 h 2684"/>
                <a:gd name="T8" fmla="*/ 0 w 913"/>
                <a:gd name="T9" fmla="*/ 0 h 2684"/>
                <a:gd name="T10" fmla="*/ 0 w 913"/>
                <a:gd name="T11" fmla="*/ 2414 h 2684"/>
              </a:gdLst>
              <a:ahLst/>
              <a:cxnLst>
                <a:cxn ang="0">
                  <a:pos x="T0" y="T1"/>
                </a:cxn>
                <a:cxn ang="0">
                  <a:pos x="T2" y="T3"/>
                </a:cxn>
                <a:cxn ang="0">
                  <a:pos x="T4" y="T5"/>
                </a:cxn>
                <a:cxn ang="0">
                  <a:pos x="T6" y="T7"/>
                </a:cxn>
                <a:cxn ang="0">
                  <a:pos x="T8" y="T9"/>
                </a:cxn>
                <a:cxn ang="0">
                  <a:pos x="T10" y="T11"/>
                </a:cxn>
              </a:cxnLst>
              <a:rect l="0" t="0" r="r" b="b"/>
              <a:pathLst>
                <a:path w="913" h="2684">
                  <a:moveTo>
                    <a:pt x="0" y="2414"/>
                  </a:moveTo>
                  <a:lnTo>
                    <a:pt x="456" y="2684"/>
                  </a:lnTo>
                  <a:lnTo>
                    <a:pt x="913" y="2414"/>
                  </a:lnTo>
                  <a:lnTo>
                    <a:pt x="913" y="0"/>
                  </a:lnTo>
                  <a:lnTo>
                    <a:pt x="0" y="0"/>
                  </a:lnTo>
                  <a:lnTo>
                    <a:pt x="0" y="241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p>
              <a:pPr algn="ctr"/>
              <a:endParaRPr>
                <a:latin typeface="微软雅黑" panose="020B0503020204020204" pitchFamily="34" charset="-122"/>
                <a:ea typeface="微软雅黑" panose="020B0503020204020204" pitchFamily="34" charset="-122"/>
              </a:endParaRPr>
            </a:p>
          </p:txBody>
        </p:sp>
        <p:sp>
          <p:nvSpPr>
            <p:cNvPr id="31" name="任意多边形: 形状 30"/>
            <p:cNvSpPr/>
            <p:nvPr/>
          </p:nvSpPr>
          <p:spPr bwMode="auto">
            <a:xfrm>
              <a:off x="2571703" y="2470269"/>
              <a:ext cx="324231" cy="216396"/>
            </a:xfrm>
            <a:custGeom>
              <a:avLst/>
              <a:gdLst>
                <a:gd name="T0" fmla="*/ 0 w 194"/>
                <a:gd name="T1" fmla="*/ 148 h 148"/>
                <a:gd name="T2" fmla="*/ 194 w 194"/>
                <a:gd name="T3" fmla="*/ 0 h 148"/>
                <a:gd name="T4" fmla="*/ 0 w 194"/>
                <a:gd name="T5" fmla="*/ 0 h 148"/>
                <a:gd name="T6" fmla="*/ 0 w 194"/>
                <a:gd name="T7" fmla="*/ 148 h 148"/>
              </a:gdLst>
              <a:ahLst/>
              <a:cxnLst>
                <a:cxn ang="0">
                  <a:pos x="T0" y="T1"/>
                </a:cxn>
                <a:cxn ang="0">
                  <a:pos x="T2" y="T3"/>
                </a:cxn>
                <a:cxn ang="0">
                  <a:pos x="T4" y="T5"/>
                </a:cxn>
                <a:cxn ang="0">
                  <a:pos x="T6" y="T7"/>
                </a:cxn>
              </a:cxnLst>
              <a:rect l="0" t="0" r="r" b="b"/>
              <a:pathLst>
                <a:path w="194" h="148">
                  <a:moveTo>
                    <a:pt x="0" y="148"/>
                  </a:moveTo>
                  <a:lnTo>
                    <a:pt x="194" y="0"/>
                  </a:lnTo>
                  <a:lnTo>
                    <a:pt x="0" y="0"/>
                  </a:lnTo>
                  <a:lnTo>
                    <a:pt x="0" y="148"/>
                  </a:lnTo>
                  <a:close/>
                </a:path>
              </a:pathLst>
            </a:custGeom>
            <a:solidFill>
              <a:schemeClr val="accent1">
                <a:lumMod val="75000"/>
              </a:schemeClr>
            </a:solidFill>
            <a:ln>
              <a:noFill/>
            </a:ln>
          </p:spPr>
          <p:txBody>
            <a:bodyPr anchor="ctr"/>
            <a:lstStyle/>
            <a:p>
              <a:pPr algn="ctr"/>
              <a:endParaRPr>
                <a:latin typeface="微软雅黑" panose="020B0503020204020204" pitchFamily="34" charset="-122"/>
                <a:ea typeface="微软雅黑" panose="020B0503020204020204" pitchFamily="34" charset="-122"/>
              </a:endParaRPr>
            </a:p>
          </p:txBody>
        </p:sp>
        <p:sp>
          <p:nvSpPr>
            <p:cNvPr id="32" name="矩形 31"/>
            <p:cNvSpPr/>
            <p:nvPr/>
          </p:nvSpPr>
          <p:spPr bwMode="auto">
            <a:xfrm>
              <a:off x="1370040" y="1518632"/>
              <a:ext cx="1525895" cy="592317"/>
            </a:xfrm>
            <a:prstGeom prst="rect">
              <a:avLst/>
            </a:prstGeom>
            <a:solidFill>
              <a:schemeClr val="accent1">
                <a:lumMod val="10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latin typeface="微软雅黑" panose="020B0503020204020204" pitchFamily="34" charset="-122"/>
                <a:ea typeface="微软雅黑" panose="020B0503020204020204" pitchFamily="34" charset="-122"/>
              </a:endParaRPr>
            </a:p>
          </p:txBody>
        </p:sp>
        <p:sp>
          <p:nvSpPr>
            <p:cNvPr id="33" name="任意多边形: 形状 32"/>
            <p:cNvSpPr/>
            <p:nvPr/>
          </p:nvSpPr>
          <p:spPr bwMode="auto">
            <a:xfrm>
              <a:off x="2571703" y="1972000"/>
              <a:ext cx="324231" cy="143982"/>
            </a:xfrm>
            <a:custGeom>
              <a:avLst/>
              <a:gdLst>
                <a:gd name="T0" fmla="*/ 0 w 194"/>
                <a:gd name="T1" fmla="*/ 0 h 147"/>
                <a:gd name="T2" fmla="*/ 194 w 194"/>
                <a:gd name="T3" fmla="*/ 147 h 147"/>
                <a:gd name="T4" fmla="*/ 0 w 194"/>
                <a:gd name="T5" fmla="*/ 147 h 147"/>
                <a:gd name="T6" fmla="*/ 0 w 194"/>
                <a:gd name="T7" fmla="*/ 0 h 147"/>
              </a:gdLst>
              <a:ahLst/>
              <a:cxnLst>
                <a:cxn ang="0">
                  <a:pos x="T0" y="T1"/>
                </a:cxn>
                <a:cxn ang="0">
                  <a:pos x="T2" y="T3"/>
                </a:cxn>
                <a:cxn ang="0">
                  <a:pos x="T4" y="T5"/>
                </a:cxn>
                <a:cxn ang="0">
                  <a:pos x="T6" y="T7"/>
                </a:cxn>
              </a:cxnLst>
              <a:rect l="0" t="0" r="r" b="b"/>
              <a:pathLst>
                <a:path w="194" h="147">
                  <a:moveTo>
                    <a:pt x="0" y="0"/>
                  </a:moveTo>
                  <a:lnTo>
                    <a:pt x="194" y="147"/>
                  </a:lnTo>
                  <a:lnTo>
                    <a:pt x="0" y="147"/>
                  </a:lnTo>
                  <a:lnTo>
                    <a:pt x="0" y="0"/>
                  </a:lnTo>
                  <a:close/>
                </a:path>
              </a:pathLst>
            </a:custGeom>
            <a:solidFill>
              <a:schemeClr val="accent1">
                <a:lumMod val="75000"/>
              </a:schemeClr>
            </a:solidFill>
            <a:ln>
              <a:noFill/>
            </a:ln>
          </p:spPr>
          <p:txBody>
            <a:bodyPr anchor="ctr"/>
            <a:lstStyle/>
            <a:p>
              <a:pPr algn="ctr"/>
              <a:endParaRPr>
                <a:latin typeface="微软雅黑" panose="020B0503020204020204" pitchFamily="34" charset="-122"/>
                <a:ea typeface="微软雅黑" panose="020B0503020204020204" pitchFamily="34" charset="-122"/>
              </a:endParaRPr>
            </a:p>
          </p:txBody>
        </p:sp>
        <p:sp>
          <p:nvSpPr>
            <p:cNvPr id="34" name="任意多边形: 形状 33"/>
            <p:cNvSpPr/>
            <p:nvPr/>
          </p:nvSpPr>
          <p:spPr bwMode="auto">
            <a:xfrm>
              <a:off x="1370040" y="3400907"/>
              <a:ext cx="1525895" cy="505439"/>
            </a:xfrm>
            <a:custGeom>
              <a:avLst/>
              <a:gdLst>
                <a:gd name="T0" fmla="*/ 913 w 913"/>
                <a:gd name="T1" fmla="*/ 0 h 674"/>
                <a:gd name="T2" fmla="*/ 456 w 913"/>
                <a:gd name="T3" fmla="*/ 270 h 674"/>
                <a:gd name="T4" fmla="*/ 0 w 913"/>
                <a:gd name="T5" fmla="*/ 0 h 674"/>
                <a:gd name="T6" fmla="*/ 0 w 913"/>
                <a:gd name="T7" fmla="*/ 404 h 674"/>
                <a:gd name="T8" fmla="*/ 456 w 913"/>
                <a:gd name="T9" fmla="*/ 674 h 674"/>
                <a:gd name="T10" fmla="*/ 913 w 913"/>
                <a:gd name="T11" fmla="*/ 404 h 674"/>
                <a:gd name="T12" fmla="*/ 913 w 913"/>
                <a:gd name="T13" fmla="*/ 0 h 674"/>
              </a:gdLst>
              <a:ahLst/>
              <a:cxnLst>
                <a:cxn ang="0">
                  <a:pos x="T0" y="T1"/>
                </a:cxn>
                <a:cxn ang="0">
                  <a:pos x="T2" y="T3"/>
                </a:cxn>
                <a:cxn ang="0">
                  <a:pos x="T4" y="T5"/>
                </a:cxn>
                <a:cxn ang="0">
                  <a:pos x="T6" y="T7"/>
                </a:cxn>
                <a:cxn ang="0">
                  <a:pos x="T8" y="T9"/>
                </a:cxn>
                <a:cxn ang="0">
                  <a:pos x="T10" y="T11"/>
                </a:cxn>
                <a:cxn ang="0">
                  <a:pos x="T12" y="T13"/>
                </a:cxn>
              </a:cxnLst>
              <a:rect l="0" t="0" r="r" b="b"/>
              <a:pathLst>
                <a:path w="913" h="674">
                  <a:moveTo>
                    <a:pt x="913" y="0"/>
                  </a:moveTo>
                  <a:lnTo>
                    <a:pt x="456" y="270"/>
                  </a:lnTo>
                  <a:lnTo>
                    <a:pt x="0" y="0"/>
                  </a:lnTo>
                  <a:lnTo>
                    <a:pt x="0" y="404"/>
                  </a:lnTo>
                  <a:lnTo>
                    <a:pt x="456" y="674"/>
                  </a:lnTo>
                  <a:lnTo>
                    <a:pt x="913" y="404"/>
                  </a:lnTo>
                  <a:lnTo>
                    <a:pt x="91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p>
              <a:pPr algn="ctr"/>
              <a:endParaRPr>
                <a:latin typeface="微软雅黑" panose="020B0503020204020204" pitchFamily="34" charset="-122"/>
                <a:ea typeface="微软雅黑" panose="020B0503020204020204" pitchFamily="34" charset="-122"/>
              </a:endParaRPr>
            </a:p>
          </p:txBody>
        </p:sp>
        <p:sp>
          <p:nvSpPr>
            <p:cNvPr id="35" name="矩形 34"/>
            <p:cNvSpPr/>
            <p:nvPr/>
          </p:nvSpPr>
          <p:spPr bwMode="auto">
            <a:xfrm>
              <a:off x="743303" y="1972000"/>
              <a:ext cx="1828400" cy="714664"/>
            </a:xfrm>
            <a:prstGeom prst="rect">
              <a:avLst/>
            </a:prstGeom>
            <a:solidFill>
              <a:schemeClr val="accent1">
                <a:lumMod val="60000"/>
                <a:lumOff val="40000"/>
              </a:schemeClr>
            </a:solidFill>
            <a:ln>
              <a:noFill/>
            </a:ln>
          </p:spPr>
          <p:txBody>
            <a:bodyPr anchor="ctr"/>
            <a:lstStyle/>
            <a:p>
              <a:pPr algn="ctr"/>
              <a:endParaRPr>
                <a:latin typeface="微软雅黑" panose="020B0503020204020204" pitchFamily="34" charset="-122"/>
                <a:ea typeface="微软雅黑" panose="020B0503020204020204" pitchFamily="34" charset="-122"/>
              </a:endParaRPr>
            </a:p>
          </p:txBody>
        </p:sp>
        <p:sp>
          <p:nvSpPr>
            <p:cNvPr id="36" name="文本框 43"/>
            <p:cNvSpPr txBox="1"/>
            <p:nvPr/>
          </p:nvSpPr>
          <p:spPr>
            <a:xfrm>
              <a:off x="1429556" y="1972000"/>
              <a:ext cx="455894" cy="484748"/>
            </a:xfrm>
            <a:prstGeom prst="rect">
              <a:avLst/>
            </a:prstGeom>
            <a:noFill/>
          </p:spPr>
          <p:txBody>
            <a:bodyPr wrap="none">
              <a:normAutofit fontScale="85000" lnSpcReduction="20000"/>
            </a:bodyPr>
            <a:lstStyle/>
            <a:p>
              <a:r>
                <a:rPr lang="en-US" altLang="zh-CN" sz="3600">
                  <a:solidFill>
                    <a:schemeClr val="bg1"/>
                  </a:solidFill>
                  <a:latin typeface="微软雅黑" panose="020B0503020204020204" pitchFamily="34" charset="-122"/>
                  <a:ea typeface="微软雅黑" panose="020B0503020204020204" pitchFamily="34" charset="-122"/>
                </a:rPr>
                <a:t>01</a:t>
              </a:r>
            </a:p>
          </p:txBody>
        </p:sp>
        <p:sp>
          <p:nvSpPr>
            <p:cNvPr id="39" name="文本框 46"/>
            <p:cNvSpPr txBox="1"/>
            <p:nvPr/>
          </p:nvSpPr>
          <p:spPr>
            <a:xfrm>
              <a:off x="856227" y="2347775"/>
              <a:ext cx="1602552" cy="278147"/>
            </a:xfrm>
            <a:prstGeom prst="rect">
              <a:avLst/>
            </a:prstGeom>
            <a:noFill/>
          </p:spPr>
          <p:txBody>
            <a:bodyPr wrap="none" lIns="0" tIns="0" rIns="0" bIns="0" anchor="ctr" anchorCtr="1">
              <a:normAutofit/>
            </a:bodyPr>
            <a:lstStyle/>
            <a:p>
              <a:pPr algn="ctr"/>
              <a:r>
                <a:rPr lang="zh-CN" altLang="en-US" b="1" dirty="0">
                  <a:solidFill>
                    <a:schemeClr val="bg1"/>
                  </a:solidFill>
                  <a:latin typeface="微软雅黑" panose="020B0503020204020204" pitchFamily="34" charset="-122"/>
                  <a:ea typeface="微软雅黑" panose="020B0503020204020204" pitchFamily="34" charset="-122"/>
                </a:rPr>
                <a:t>标题文本预设</a:t>
              </a:r>
            </a:p>
          </p:txBody>
        </p:sp>
        <p:sp>
          <p:nvSpPr>
            <p:cNvPr id="42" name="文本框 49"/>
            <p:cNvSpPr txBox="1"/>
            <p:nvPr/>
          </p:nvSpPr>
          <p:spPr>
            <a:xfrm>
              <a:off x="1422167" y="2778904"/>
              <a:ext cx="1421642" cy="570713"/>
            </a:xfrm>
            <a:prstGeom prst="rect">
              <a:avLst/>
            </a:prstGeom>
            <a:noFill/>
          </p:spPr>
          <p:txBody>
            <a:bodyPr wrap="square" anchor="ctr" anchorCtr="1">
              <a:normAutofit fontScale="92500" lnSpcReduction="10000"/>
            </a:bodyPr>
            <a:lstStyle/>
            <a:p>
              <a:pPr algn="ctr">
                <a:lnSpc>
                  <a:spcPct val="120000"/>
                </a:lnSpc>
              </a:pPr>
              <a:r>
                <a:rPr lang="zh-CN" altLang="en-US" sz="1000">
                  <a:solidFill>
                    <a:schemeClr val="bg1"/>
                  </a:solidFill>
                  <a:latin typeface="微软雅黑" panose="020B0503020204020204" pitchFamily="34" charset="-122"/>
                  <a:ea typeface="微软雅黑" panose="020B0503020204020204" pitchFamily="34" charset="-122"/>
                </a:rPr>
                <a:t>此部分内容作为文字排版占位显示（建议使用主题字体）</a:t>
              </a:r>
            </a:p>
          </p:txBody>
        </p:sp>
        <p:grpSp>
          <p:nvGrpSpPr>
            <p:cNvPr id="7" name="组合 6"/>
            <p:cNvGrpSpPr/>
            <p:nvPr/>
          </p:nvGrpSpPr>
          <p:grpSpPr>
            <a:xfrm>
              <a:off x="1935887" y="3439581"/>
              <a:ext cx="394200" cy="393725"/>
              <a:chOff x="2386047" y="4907804"/>
              <a:chExt cx="915873" cy="524966"/>
            </a:xfrm>
          </p:grpSpPr>
          <p:sp>
            <p:nvSpPr>
              <p:cNvPr id="8" name="任意多边形: 形状 7"/>
              <p:cNvSpPr/>
              <p:nvPr/>
            </p:nvSpPr>
            <p:spPr bwMode="auto">
              <a:xfrm>
                <a:off x="2386047" y="4907804"/>
                <a:ext cx="915873" cy="524966"/>
              </a:xfrm>
              <a:custGeom>
                <a:avLst/>
                <a:gdLst>
                  <a:gd name="T0" fmla="*/ 272 w 272"/>
                  <a:gd name="T1" fmla="*/ 112 h 270"/>
                  <a:gd name="T2" fmla="*/ 267 w 272"/>
                  <a:gd name="T3" fmla="*/ 93 h 270"/>
                  <a:gd name="T4" fmla="*/ 261 w 272"/>
                  <a:gd name="T5" fmla="*/ 76 h 270"/>
                  <a:gd name="T6" fmla="*/ 251 w 272"/>
                  <a:gd name="T7" fmla="*/ 69 h 270"/>
                  <a:gd name="T8" fmla="*/ 215 w 272"/>
                  <a:gd name="T9" fmla="*/ 61 h 270"/>
                  <a:gd name="T10" fmla="*/ 210 w 272"/>
                  <a:gd name="T11" fmla="*/ 24 h 270"/>
                  <a:gd name="T12" fmla="*/ 204 w 272"/>
                  <a:gd name="T13" fmla="*/ 14 h 270"/>
                  <a:gd name="T14" fmla="*/ 187 w 272"/>
                  <a:gd name="T15" fmla="*/ 6 h 270"/>
                  <a:gd name="T16" fmla="*/ 169 w 272"/>
                  <a:gd name="T17" fmla="*/ 0 h 270"/>
                  <a:gd name="T18" fmla="*/ 161 w 272"/>
                  <a:gd name="T19" fmla="*/ 0 h 270"/>
                  <a:gd name="T20" fmla="*/ 147 w 272"/>
                  <a:gd name="T21" fmla="*/ 27 h 270"/>
                  <a:gd name="T22" fmla="*/ 97 w 272"/>
                  <a:gd name="T23" fmla="*/ 8 h 270"/>
                  <a:gd name="T24" fmla="*/ 87 w 272"/>
                  <a:gd name="T25" fmla="*/ 6 h 270"/>
                  <a:gd name="T26" fmla="*/ 75 w 272"/>
                  <a:gd name="T27" fmla="*/ 11 h 270"/>
                  <a:gd name="T28" fmla="*/ 56 w 272"/>
                  <a:gd name="T29" fmla="*/ 23 h 270"/>
                  <a:gd name="T30" fmla="*/ 48 w 272"/>
                  <a:gd name="T31" fmla="*/ 31 h 270"/>
                  <a:gd name="T32" fmla="*/ 60 w 272"/>
                  <a:gd name="T33" fmla="*/ 58 h 270"/>
                  <a:gd name="T34" fmla="*/ 14 w 272"/>
                  <a:gd name="T35" fmla="*/ 86 h 270"/>
                  <a:gd name="T36" fmla="*/ 6 w 272"/>
                  <a:gd name="T37" fmla="*/ 92 h 270"/>
                  <a:gd name="T38" fmla="*/ 4 w 272"/>
                  <a:gd name="T39" fmla="*/ 102 h 270"/>
                  <a:gd name="T40" fmla="*/ 1 w 272"/>
                  <a:gd name="T41" fmla="*/ 113 h 270"/>
                  <a:gd name="T42" fmla="*/ 0 w 272"/>
                  <a:gd name="T43" fmla="*/ 132 h 270"/>
                  <a:gd name="T44" fmla="*/ 13 w 272"/>
                  <a:gd name="T45" fmla="*/ 144 h 270"/>
                  <a:gd name="T46" fmla="*/ 41 w 272"/>
                  <a:gd name="T47" fmla="*/ 182 h 270"/>
                  <a:gd name="T48" fmla="*/ 23 w 272"/>
                  <a:gd name="T49" fmla="*/ 200 h 270"/>
                  <a:gd name="T50" fmla="*/ 27 w 272"/>
                  <a:gd name="T51" fmla="*/ 215 h 270"/>
                  <a:gd name="T52" fmla="*/ 42 w 272"/>
                  <a:gd name="T53" fmla="*/ 232 h 270"/>
                  <a:gd name="T54" fmla="*/ 57 w 272"/>
                  <a:gd name="T55" fmla="*/ 243 h 270"/>
                  <a:gd name="T56" fmla="*/ 74 w 272"/>
                  <a:gd name="T57" fmla="*/ 231 h 270"/>
                  <a:gd name="T58" fmla="*/ 116 w 272"/>
                  <a:gd name="T59" fmla="*/ 247 h 270"/>
                  <a:gd name="T60" fmla="*/ 126 w 272"/>
                  <a:gd name="T61" fmla="*/ 270 h 270"/>
                  <a:gd name="T62" fmla="*/ 139 w 272"/>
                  <a:gd name="T63" fmla="*/ 270 h 270"/>
                  <a:gd name="T64" fmla="*/ 154 w 272"/>
                  <a:gd name="T65" fmla="*/ 269 h 270"/>
                  <a:gd name="T66" fmla="*/ 165 w 272"/>
                  <a:gd name="T67" fmla="*/ 267 h 270"/>
                  <a:gd name="T68" fmla="*/ 172 w 272"/>
                  <a:gd name="T69" fmla="*/ 264 h 270"/>
                  <a:gd name="T70" fmla="*/ 173 w 272"/>
                  <a:gd name="T71" fmla="*/ 234 h 270"/>
                  <a:gd name="T72" fmla="*/ 227 w 272"/>
                  <a:gd name="T73" fmla="*/ 229 h 270"/>
                  <a:gd name="T74" fmla="*/ 238 w 272"/>
                  <a:gd name="T75" fmla="*/ 226 h 270"/>
                  <a:gd name="T76" fmla="*/ 252 w 272"/>
                  <a:gd name="T77" fmla="*/ 208 h 270"/>
                  <a:gd name="T78" fmla="*/ 259 w 272"/>
                  <a:gd name="T79" fmla="*/ 194 h 270"/>
                  <a:gd name="T80" fmla="*/ 261 w 272"/>
                  <a:gd name="T81" fmla="*/ 187 h 270"/>
                  <a:gd name="T82" fmla="*/ 238 w 272"/>
                  <a:gd name="T83" fmla="*/ 168 h 270"/>
                  <a:gd name="T84" fmla="*/ 268 w 272"/>
                  <a:gd name="T85" fmla="*/ 123 h 270"/>
                  <a:gd name="T86" fmla="*/ 136 w 272"/>
                  <a:gd name="T87" fmla="*/ 225 h 270"/>
                  <a:gd name="T88" fmla="*/ 226 w 272"/>
                  <a:gd name="T89" fmla="*/ 135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72" h="270">
                    <a:moveTo>
                      <a:pt x="272" y="114"/>
                    </a:moveTo>
                    <a:cubicBezTo>
                      <a:pt x="272" y="113"/>
                      <a:pt x="272" y="113"/>
                      <a:pt x="272" y="113"/>
                    </a:cubicBezTo>
                    <a:cubicBezTo>
                      <a:pt x="272" y="113"/>
                      <a:pt x="272" y="113"/>
                      <a:pt x="272" y="112"/>
                    </a:cubicBezTo>
                    <a:cubicBezTo>
                      <a:pt x="272" y="111"/>
                      <a:pt x="271" y="109"/>
                      <a:pt x="271" y="107"/>
                    </a:cubicBezTo>
                    <a:cubicBezTo>
                      <a:pt x="271" y="105"/>
                      <a:pt x="270" y="103"/>
                      <a:pt x="269" y="101"/>
                    </a:cubicBezTo>
                    <a:cubicBezTo>
                      <a:pt x="269" y="98"/>
                      <a:pt x="268" y="96"/>
                      <a:pt x="267" y="93"/>
                    </a:cubicBezTo>
                    <a:cubicBezTo>
                      <a:pt x="267" y="91"/>
                      <a:pt x="266" y="88"/>
                      <a:pt x="265" y="86"/>
                    </a:cubicBezTo>
                    <a:cubicBezTo>
                      <a:pt x="264" y="84"/>
                      <a:pt x="263" y="82"/>
                      <a:pt x="263" y="80"/>
                    </a:cubicBezTo>
                    <a:cubicBezTo>
                      <a:pt x="262" y="78"/>
                      <a:pt x="261" y="77"/>
                      <a:pt x="261" y="76"/>
                    </a:cubicBezTo>
                    <a:cubicBezTo>
                      <a:pt x="260" y="75"/>
                      <a:pt x="260" y="74"/>
                      <a:pt x="260" y="74"/>
                    </a:cubicBezTo>
                    <a:cubicBezTo>
                      <a:pt x="259" y="72"/>
                      <a:pt x="257" y="70"/>
                      <a:pt x="256" y="70"/>
                    </a:cubicBezTo>
                    <a:cubicBezTo>
                      <a:pt x="254" y="69"/>
                      <a:pt x="253" y="68"/>
                      <a:pt x="251" y="69"/>
                    </a:cubicBezTo>
                    <a:cubicBezTo>
                      <a:pt x="251" y="69"/>
                      <a:pt x="248" y="70"/>
                      <a:pt x="243" y="71"/>
                    </a:cubicBezTo>
                    <a:cubicBezTo>
                      <a:pt x="239" y="72"/>
                      <a:pt x="233" y="73"/>
                      <a:pt x="227" y="75"/>
                    </a:cubicBezTo>
                    <a:cubicBezTo>
                      <a:pt x="224" y="70"/>
                      <a:pt x="220" y="65"/>
                      <a:pt x="215" y="61"/>
                    </a:cubicBezTo>
                    <a:cubicBezTo>
                      <a:pt x="211" y="56"/>
                      <a:pt x="207" y="52"/>
                      <a:pt x="202" y="48"/>
                    </a:cubicBezTo>
                    <a:cubicBezTo>
                      <a:pt x="204" y="42"/>
                      <a:pt x="206" y="37"/>
                      <a:pt x="208" y="32"/>
                    </a:cubicBezTo>
                    <a:cubicBezTo>
                      <a:pt x="209" y="28"/>
                      <a:pt x="210" y="24"/>
                      <a:pt x="210" y="24"/>
                    </a:cubicBezTo>
                    <a:cubicBezTo>
                      <a:pt x="211" y="23"/>
                      <a:pt x="211" y="21"/>
                      <a:pt x="210" y="20"/>
                    </a:cubicBezTo>
                    <a:cubicBezTo>
                      <a:pt x="209" y="18"/>
                      <a:pt x="208" y="17"/>
                      <a:pt x="206" y="15"/>
                    </a:cubicBezTo>
                    <a:cubicBezTo>
                      <a:pt x="206" y="15"/>
                      <a:pt x="205" y="15"/>
                      <a:pt x="204" y="14"/>
                    </a:cubicBezTo>
                    <a:cubicBezTo>
                      <a:pt x="203" y="14"/>
                      <a:pt x="202" y="13"/>
                      <a:pt x="200" y="12"/>
                    </a:cubicBezTo>
                    <a:cubicBezTo>
                      <a:pt x="198" y="11"/>
                      <a:pt x="196" y="10"/>
                      <a:pt x="194" y="9"/>
                    </a:cubicBezTo>
                    <a:cubicBezTo>
                      <a:pt x="192" y="8"/>
                      <a:pt x="189" y="7"/>
                      <a:pt x="187" y="6"/>
                    </a:cubicBezTo>
                    <a:cubicBezTo>
                      <a:pt x="184" y="5"/>
                      <a:pt x="182" y="4"/>
                      <a:pt x="180" y="4"/>
                    </a:cubicBezTo>
                    <a:cubicBezTo>
                      <a:pt x="177" y="3"/>
                      <a:pt x="175" y="2"/>
                      <a:pt x="173" y="2"/>
                    </a:cubicBezTo>
                    <a:cubicBezTo>
                      <a:pt x="171" y="1"/>
                      <a:pt x="170" y="1"/>
                      <a:pt x="169" y="0"/>
                    </a:cubicBezTo>
                    <a:cubicBezTo>
                      <a:pt x="168" y="0"/>
                      <a:pt x="168" y="0"/>
                      <a:pt x="167" y="0"/>
                    </a:cubicBezTo>
                    <a:cubicBezTo>
                      <a:pt x="167" y="0"/>
                      <a:pt x="167" y="0"/>
                      <a:pt x="167" y="0"/>
                    </a:cubicBezTo>
                    <a:cubicBezTo>
                      <a:pt x="165" y="0"/>
                      <a:pt x="163" y="0"/>
                      <a:pt x="161" y="0"/>
                    </a:cubicBezTo>
                    <a:cubicBezTo>
                      <a:pt x="159" y="1"/>
                      <a:pt x="158" y="2"/>
                      <a:pt x="158" y="4"/>
                    </a:cubicBezTo>
                    <a:cubicBezTo>
                      <a:pt x="158" y="4"/>
                      <a:pt x="156" y="7"/>
                      <a:pt x="154" y="11"/>
                    </a:cubicBezTo>
                    <a:cubicBezTo>
                      <a:pt x="152" y="15"/>
                      <a:pt x="150" y="21"/>
                      <a:pt x="147" y="27"/>
                    </a:cubicBezTo>
                    <a:cubicBezTo>
                      <a:pt x="135" y="25"/>
                      <a:pt x="123" y="26"/>
                      <a:pt x="111" y="29"/>
                    </a:cubicBezTo>
                    <a:cubicBezTo>
                      <a:pt x="108" y="24"/>
                      <a:pt x="104" y="19"/>
                      <a:pt x="102" y="15"/>
                    </a:cubicBezTo>
                    <a:cubicBezTo>
                      <a:pt x="99" y="11"/>
                      <a:pt x="97" y="8"/>
                      <a:pt x="97" y="8"/>
                    </a:cubicBezTo>
                    <a:cubicBezTo>
                      <a:pt x="97" y="7"/>
                      <a:pt x="95" y="6"/>
                      <a:pt x="93" y="5"/>
                    </a:cubicBezTo>
                    <a:cubicBezTo>
                      <a:pt x="92" y="5"/>
                      <a:pt x="92" y="5"/>
                      <a:pt x="91" y="5"/>
                    </a:cubicBezTo>
                    <a:cubicBezTo>
                      <a:pt x="89" y="5"/>
                      <a:pt x="88" y="5"/>
                      <a:pt x="87" y="6"/>
                    </a:cubicBezTo>
                    <a:cubicBezTo>
                      <a:pt x="87" y="6"/>
                      <a:pt x="87" y="6"/>
                      <a:pt x="86" y="6"/>
                    </a:cubicBezTo>
                    <a:cubicBezTo>
                      <a:pt x="85" y="7"/>
                      <a:pt x="83" y="8"/>
                      <a:pt x="81" y="8"/>
                    </a:cubicBezTo>
                    <a:cubicBezTo>
                      <a:pt x="80" y="9"/>
                      <a:pt x="77" y="10"/>
                      <a:pt x="75" y="11"/>
                    </a:cubicBezTo>
                    <a:cubicBezTo>
                      <a:pt x="74" y="12"/>
                      <a:pt x="73" y="12"/>
                      <a:pt x="72" y="13"/>
                    </a:cubicBezTo>
                    <a:cubicBezTo>
                      <a:pt x="71" y="14"/>
                      <a:pt x="70" y="14"/>
                      <a:pt x="69" y="15"/>
                    </a:cubicBezTo>
                    <a:cubicBezTo>
                      <a:pt x="64" y="17"/>
                      <a:pt x="60" y="20"/>
                      <a:pt x="56" y="23"/>
                    </a:cubicBezTo>
                    <a:cubicBezTo>
                      <a:pt x="55" y="24"/>
                      <a:pt x="54" y="25"/>
                      <a:pt x="53" y="26"/>
                    </a:cubicBezTo>
                    <a:cubicBezTo>
                      <a:pt x="52" y="26"/>
                      <a:pt x="51" y="27"/>
                      <a:pt x="51" y="27"/>
                    </a:cubicBezTo>
                    <a:cubicBezTo>
                      <a:pt x="50" y="28"/>
                      <a:pt x="48" y="30"/>
                      <a:pt x="48" y="31"/>
                    </a:cubicBezTo>
                    <a:cubicBezTo>
                      <a:pt x="47" y="33"/>
                      <a:pt x="47" y="35"/>
                      <a:pt x="48" y="36"/>
                    </a:cubicBezTo>
                    <a:cubicBezTo>
                      <a:pt x="48" y="36"/>
                      <a:pt x="50" y="39"/>
                      <a:pt x="52" y="43"/>
                    </a:cubicBezTo>
                    <a:cubicBezTo>
                      <a:pt x="54" y="48"/>
                      <a:pt x="57" y="53"/>
                      <a:pt x="60" y="58"/>
                    </a:cubicBezTo>
                    <a:cubicBezTo>
                      <a:pt x="51" y="68"/>
                      <a:pt x="44" y="78"/>
                      <a:pt x="39" y="89"/>
                    </a:cubicBezTo>
                    <a:cubicBezTo>
                      <a:pt x="33" y="88"/>
                      <a:pt x="27" y="87"/>
                      <a:pt x="22" y="87"/>
                    </a:cubicBezTo>
                    <a:cubicBezTo>
                      <a:pt x="17" y="86"/>
                      <a:pt x="14" y="86"/>
                      <a:pt x="14" y="86"/>
                    </a:cubicBezTo>
                    <a:cubicBezTo>
                      <a:pt x="12" y="86"/>
                      <a:pt x="11" y="86"/>
                      <a:pt x="9" y="87"/>
                    </a:cubicBezTo>
                    <a:cubicBezTo>
                      <a:pt x="9" y="88"/>
                      <a:pt x="8" y="89"/>
                      <a:pt x="8" y="90"/>
                    </a:cubicBezTo>
                    <a:cubicBezTo>
                      <a:pt x="7" y="90"/>
                      <a:pt x="7" y="91"/>
                      <a:pt x="6" y="92"/>
                    </a:cubicBezTo>
                    <a:cubicBezTo>
                      <a:pt x="6" y="92"/>
                      <a:pt x="6" y="93"/>
                      <a:pt x="6" y="94"/>
                    </a:cubicBezTo>
                    <a:cubicBezTo>
                      <a:pt x="5" y="95"/>
                      <a:pt x="5" y="97"/>
                      <a:pt x="4" y="99"/>
                    </a:cubicBezTo>
                    <a:cubicBezTo>
                      <a:pt x="4" y="100"/>
                      <a:pt x="4" y="101"/>
                      <a:pt x="4" y="102"/>
                    </a:cubicBezTo>
                    <a:cubicBezTo>
                      <a:pt x="3" y="103"/>
                      <a:pt x="3" y="104"/>
                      <a:pt x="3" y="105"/>
                    </a:cubicBezTo>
                    <a:cubicBezTo>
                      <a:pt x="3" y="106"/>
                      <a:pt x="2" y="108"/>
                      <a:pt x="2" y="109"/>
                    </a:cubicBezTo>
                    <a:cubicBezTo>
                      <a:pt x="2" y="110"/>
                      <a:pt x="2" y="111"/>
                      <a:pt x="1" y="113"/>
                    </a:cubicBezTo>
                    <a:cubicBezTo>
                      <a:pt x="1" y="115"/>
                      <a:pt x="1" y="118"/>
                      <a:pt x="1" y="120"/>
                    </a:cubicBezTo>
                    <a:cubicBezTo>
                      <a:pt x="0" y="123"/>
                      <a:pt x="0" y="125"/>
                      <a:pt x="0" y="127"/>
                    </a:cubicBezTo>
                    <a:cubicBezTo>
                      <a:pt x="0" y="129"/>
                      <a:pt x="0" y="131"/>
                      <a:pt x="0" y="132"/>
                    </a:cubicBezTo>
                    <a:cubicBezTo>
                      <a:pt x="0" y="133"/>
                      <a:pt x="0" y="134"/>
                      <a:pt x="0" y="134"/>
                    </a:cubicBezTo>
                    <a:cubicBezTo>
                      <a:pt x="0" y="138"/>
                      <a:pt x="2" y="142"/>
                      <a:pt x="5" y="142"/>
                    </a:cubicBezTo>
                    <a:cubicBezTo>
                      <a:pt x="5" y="142"/>
                      <a:pt x="9" y="143"/>
                      <a:pt x="13" y="144"/>
                    </a:cubicBezTo>
                    <a:cubicBezTo>
                      <a:pt x="16" y="144"/>
                      <a:pt x="18" y="145"/>
                      <a:pt x="21" y="145"/>
                    </a:cubicBezTo>
                    <a:cubicBezTo>
                      <a:pt x="24" y="146"/>
                      <a:pt x="27" y="146"/>
                      <a:pt x="30" y="147"/>
                    </a:cubicBezTo>
                    <a:cubicBezTo>
                      <a:pt x="32" y="159"/>
                      <a:pt x="35" y="171"/>
                      <a:pt x="41" y="182"/>
                    </a:cubicBezTo>
                    <a:cubicBezTo>
                      <a:pt x="39" y="184"/>
                      <a:pt x="37" y="186"/>
                      <a:pt x="34" y="188"/>
                    </a:cubicBezTo>
                    <a:cubicBezTo>
                      <a:pt x="32" y="190"/>
                      <a:pt x="30" y="192"/>
                      <a:pt x="29" y="194"/>
                    </a:cubicBezTo>
                    <a:cubicBezTo>
                      <a:pt x="25" y="197"/>
                      <a:pt x="23" y="200"/>
                      <a:pt x="23" y="200"/>
                    </a:cubicBezTo>
                    <a:cubicBezTo>
                      <a:pt x="22" y="201"/>
                      <a:pt x="21" y="202"/>
                      <a:pt x="21" y="204"/>
                    </a:cubicBezTo>
                    <a:cubicBezTo>
                      <a:pt x="21" y="206"/>
                      <a:pt x="22" y="208"/>
                      <a:pt x="23" y="210"/>
                    </a:cubicBezTo>
                    <a:cubicBezTo>
                      <a:pt x="23" y="210"/>
                      <a:pt x="25" y="212"/>
                      <a:pt x="27" y="215"/>
                    </a:cubicBezTo>
                    <a:cubicBezTo>
                      <a:pt x="28" y="217"/>
                      <a:pt x="30" y="219"/>
                      <a:pt x="31" y="220"/>
                    </a:cubicBezTo>
                    <a:cubicBezTo>
                      <a:pt x="33" y="222"/>
                      <a:pt x="34" y="224"/>
                      <a:pt x="36" y="226"/>
                    </a:cubicBezTo>
                    <a:cubicBezTo>
                      <a:pt x="38" y="228"/>
                      <a:pt x="40" y="230"/>
                      <a:pt x="42" y="232"/>
                    </a:cubicBezTo>
                    <a:cubicBezTo>
                      <a:pt x="43" y="233"/>
                      <a:pt x="45" y="235"/>
                      <a:pt x="46" y="236"/>
                    </a:cubicBezTo>
                    <a:cubicBezTo>
                      <a:pt x="49" y="239"/>
                      <a:pt x="51" y="240"/>
                      <a:pt x="51" y="240"/>
                    </a:cubicBezTo>
                    <a:cubicBezTo>
                      <a:pt x="53" y="242"/>
                      <a:pt x="55" y="243"/>
                      <a:pt x="57" y="243"/>
                    </a:cubicBezTo>
                    <a:cubicBezTo>
                      <a:pt x="59" y="243"/>
                      <a:pt x="60" y="242"/>
                      <a:pt x="61" y="241"/>
                    </a:cubicBezTo>
                    <a:cubicBezTo>
                      <a:pt x="61" y="241"/>
                      <a:pt x="64" y="239"/>
                      <a:pt x="68" y="236"/>
                    </a:cubicBezTo>
                    <a:cubicBezTo>
                      <a:pt x="70" y="235"/>
                      <a:pt x="72" y="233"/>
                      <a:pt x="74" y="231"/>
                    </a:cubicBezTo>
                    <a:cubicBezTo>
                      <a:pt x="76" y="229"/>
                      <a:pt x="78" y="227"/>
                      <a:pt x="81" y="225"/>
                    </a:cubicBezTo>
                    <a:cubicBezTo>
                      <a:pt x="91" y="232"/>
                      <a:pt x="103" y="236"/>
                      <a:pt x="115" y="239"/>
                    </a:cubicBezTo>
                    <a:cubicBezTo>
                      <a:pt x="115" y="242"/>
                      <a:pt x="115" y="245"/>
                      <a:pt x="116" y="247"/>
                    </a:cubicBezTo>
                    <a:cubicBezTo>
                      <a:pt x="116" y="250"/>
                      <a:pt x="116" y="253"/>
                      <a:pt x="117" y="256"/>
                    </a:cubicBezTo>
                    <a:cubicBezTo>
                      <a:pt x="117" y="260"/>
                      <a:pt x="118" y="264"/>
                      <a:pt x="118" y="264"/>
                    </a:cubicBezTo>
                    <a:cubicBezTo>
                      <a:pt x="118" y="267"/>
                      <a:pt x="121" y="269"/>
                      <a:pt x="126" y="270"/>
                    </a:cubicBezTo>
                    <a:cubicBezTo>
                      <a:pt x="126" y="270"/>
                      <a:pt x="126" y="270"/>
                      <a:pt x="127" y="270"/>
                    </a:cubicBezTo>
                    <a:cubicBezTo>
                      <a:pt x="129" y="270"/>
                      <a:pt x="130" y="270"/>
                      <a:pt x="132" y="270"/>
                    </a:cubicBezTo>
                    <a:cubicBezTo>
                      <a:pt x="134" y="270"/>
                      <a:pt x="136" y="270"/>
                      <a:pt x="139" y="270"/>
                    </a:cubicBezTo>
                    <a:cubicBezTo>
                      <a:pt x="141" y="270"/>
                      <a:pt x="144" y="270"/>
                      <a:pt x="146" y="270"/>
                    </a:cubicBezTo>
                    <a:cubicBezTo>
                      <a:pt x="148" y="270"/>
                      <a:pt x="149" y="270"/>
                      <a:pt x="150" y="269"/>
                    </a:cubicBezTo>
                    <a:cubicBezTo>
                      <a:pt x="152" y="269"/>
                      <a:pt x="153" y="269"/>
                      <a:pt x="154" y="269"/>
                    </a:cubicBezTo>
                    <a:cubicBezTo>
                      <a:pt x="155" y="269"/>
                      <a:pt x="157" y="269"/>
                      <a:pt x="158" y="269"/>
                    </a:cubicBezTo>
                    <a:cubicBezTo>
                      <a:pt x="159" y="268"/>
                      <a:pt x="160" y="268"/>
                      <a:pt x="161" y="268"/>
                    </a:cubicBezTo>
                    <a:cubicBezTo>
                      <a:pt x="163" y="268"/>
                      <a:pt x="164" y="267"/>
                      <a:pt x="165" y="267"/>
                    </a:cubicBezTo>
                    <a:cubicBezTo>
                      <a:pt x="167" y="267"/>
                      <a:pt x="167" y="267"/>
                      <a:pt x="167" y="267"/>
                    </a:cubicBezTo>
                    <a:cubicBezTo>
                      <a:pt x="168" y="266"/>
                      <a:pt x="169" y="266"/>
                      <a:pt x="170" y="266"/>
                    </a:cubicBezTo>
                    <a:cubicBezTo>
                      <a:pt x="171" y="265"/>
                      <a:pt x="172" y="265"/>
                      <a:pt x="172" y="264"/>
                    </a:cubicBezTo>
                    <a:cubicBezTo>
                      <a:pt x="174" y="263"/>
                      <a:pt x="174" y="261"/>
                      <a:pt x="174" y="259"/>
                    </a:cubicBezTo>
                    <a:cubicBezTo>
                      <a:pt x="174" y="259"/>
                      <a:pt x="174" y="256"/>
                      <a:pt x="174" y="251"/>
                    </a:cubicBezTo>
                    <a:cubicBezTo>
                      <a:pt x="174" y="247"/>
                      <a:pt x="174" y="241"/>
                      <a:pt x="173" y="234"/>
                    </a:cubicBezTo>
                    <a:cubicBezTo>
                      <a:pt x="185" y="230"/>
                      <a:pt x="196" y="224"/>
                      <a:pt x="205" y="216"/>
                    </a:cubicBezTo>
                    <a:cubicBezTo>
                      <a:pt x="210" y="219"/>
                      <a:pt x="216" y="223"/>
                      <a:pt x="220" y="225"/>
                    </a:cubicBezTo>
                    <a:cubicBezTo>
                      <a:pt x="224" y="228"/>
                      <a:pt x="227" y="229"/>
                      <a:pt x="227" y="229"/>
                    </a:cubicBezTo>
                    <a:cubicBezTo>
                      <a:pt x="228" y="230"/>
                      <a:pt x="229" y="230"/>
                      <a:pt x="231" y="230"/>
                    </a:cubicBezTo>
                    <a:cubicBezTo>
                      <a:pt x="233" y="230"/>
                      <a:pt x="235" y="229"/>
                      <a:pt x="236" y="227"/>
                    </a:cubicBezTo>
                    <a:cubicBezTo>
                      <a:pt x="236" y="227"/>
                      <a:pt x="237" y="227"/>
                      <a:pt x="238" y="226"/>
                    </a:cubicBezTo>
                    <a:cubicBezTo>
                      <a:pt x="238" y="225"/>
                      <a:pt x="239" y="224"/>
                      <a:pt x="241" y="222"/>
                    </a:cubicBezTo>
                    <a:cubicBezTo>
                      <a:pt x="243" y="219"/>
                      <a:pt x="246" y="215"/>
                      <a:pt x="249" y="211"/>
                    </a:cubicBezTo>
                    <a:cubicBezTo>
                      <a:pt x="250" y="210"/>
                      <a:pt x="251" y="209"/>
                      <a:pt x="252" y="208"/>
                    </a:cubicBezTo>
                    <a:cubicBezTo>
                      <a:pt x="252" y="206"/>
                      <a:pt x="253" y="205"/>
                      <a:pt x="254" y="204"/>
                    </a:cubicBezTo>
                    <a:cubicBezTo>
                      <a:pt x="255" y="202"/>
                      <a:pt x="256" y="200"/>
                      <a:pt x="257" y="198"/>
                    </a:cubicBezTo>
                    <a:cubicBezTo>
                      <a:pt x="258" y="197"/>
                      <a:pt x="259" y="195"/>
                      <a:pt x="259" y="194"/>
                    </a:cubicBezTo>
                    <a:cubicBezTo>
                      <a:pt x="260" y="193"/>
                      <a:pt x="260" y="193"/>
                      <a:pt x="260" y="193"/>
                    </a:cubicBezTo>
                    <a:cubicBezTo>
                      <a:pt x="260" y="192"/>
                      <a:pt x="261" y="191"/>
                      <a:pt x="261" y="190"/>
                    </a:cubicBezTo>
                    <a:cubicBezTo>
                      <a:pt x="261" y="189"/>
                      <a:pt x="261" y="188"/>
                      <a:pt x="261" y="187"/>
                    </a:cubicBezTo>
                    <a:cubicBezTo>
                      <a:pt x="261" y="185"/>
                      <a:pt x="260" y="184"/>
                      <a:pt x="259" y="183"/>
                    </a:cubicBezTo>
                    <a:cubicBezTo>
                      <a:pt x="259" y="183"/>
                      <a:pt x="256" y="181"/>
                      <a:pt x="252" y="178"/>
                    </a:cubicBezTo>
                    <a:cubicBezTo>
                      <a:pt x="248" y="175"/>
                      <a:pt x="244" y="171"/>
                      <a:pt x="238" y="168"/>
                    </a:cubicBezTo>
                    <a:cubicBezTo>
                      <a:pt x="242" y="156"/>
                      <a:pt x="244" y="144"/>
                      <a:pt x="244" y="131"/>
                    </a:cubicBezTo>
                    <a:cubicBezTo>
                      <a:pt x="250" y="129"/>
                      <a:pt x="256" y="127"/>
                      <a:pt x="260" y="126"/>
                    </a:cubicBezTo>
                    <a:cubicBezTo>
                      <a:pt x="265" y="124"/>
                      <a:pt x="268" y="123"/>
                      <a:pt x="268" y="123"/>
                    </a:cubicBezTo>
                    <a:cubicBezTo>
                      <a:pt x="269" y="123"/>
                      <a:pt x="270" y="121"/>
                      <a:pt x="271" y="120"/>
                    </a:cubicBezTo>
                    <a:cubicBezTo>
                      <a:pt x="272" y="118"/>
                      <a:pt x="272" y="116"/>
                      <a:pt x="272" y="114"/>
                    </a:cubicBezTo>
                    <a:close/>
                    <a:moveTo>
                      <a:pt x="136" y="225"/>
                    </a:moveTo>
                    <a:cubicBezTo>
                      <a:pt x="86" y="225"/>
                      <a:pt x="46" y="185"/>
                      <a:pt x="46" y="135"/>
                    </a:cubicBezTo>
                    <a:cubicBezTo>
                      <a:pt x="46" y="85"/>
                      <a:pt x="86" y="45"/>
                      <a:pt x="136" y="45"/>
                    </a:cubicBezTo>
                    <a:cubicBezTo>
                      <a:pt x="186" y="45"/>
                      <a:pt x="226" y="85"/>
                      <a:pt x="226" y="135"/>
                    </a:cubicBezTo>
                    <a:cubicBezTo>
                      <a:pt x="226" y="185"/>
                      <a:pt x="186" y="225"/>
                      <a:pt x="136" y="22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latin typeface="微软雅黑" panose="020B0503020204020204" pitchFamily="34" charset="-122"/>
                  <a:ea typeface="微软雅黑" panose="020B0503020204020204" pitchFamily="34" charset="-122"/>
                </a:endParaRPr>
              </a:p>
            </p:txBody>
          </p:sp>
          <p:sp>
            <p:nvSpPr>
              <p:cNvPr id="9" name="任意多边形: 形状 8"/>
              <p:cNvSpPr/>
              <p:nvPr/>
            </p:nvSpPr>
            <p:spPr bwMode="auto">
              <a:xfrm>
                <a:off x="2593289" y="5026470"/>
                <a:ext cx="499162" cy="287635"/>
              </a:xfrm>
              <a:custGeom>
                <a:avLst/>
                <a:gdLst>
                  <a:gd name="T0" fmla="*/ 140 w 148"/>
                  <a:gd name="T1" fmla="*/ 74 h 148"/>
                  <a:gd name="T2" fmla="*/ 132 w 148"/>
                  <a:gd name="T3" fmla="*/ 74 h 148"/>
                  <a:gd name="T4" fmla="*/ 115 w 148"/>
                  <a:gd name="T5" fmla="*/ 115 h 148"/>
                  <a:gd name="T6" fmla="*/ 74 w 148"/>
                  <a:gd name="T7" fmla="*/ 132 h 148"/>
                  <a:gd name="T8" fmla="*/ 33 w 148"/>
                  <a:gd name="T9" fmla="*/ 115 h 148"/>
                  <a:gd name="T10" fmla="*/ 16 w 148"/>
                  <a:gd name="T11" fmla="*/ 74 h 148"/>
                  <a:gd name="T12" fmla="*/ 33 w 148"/>
                  <a:gd name="T13" fmla="*/ 33 h 148"/>
                  <a:gd name="T14" fmla="*/ 74 w 148"/>
                  <a:gd name="T15" fmla="*/ 16 h 148"/>
                  <a:gd name="T16" fmla="*/ 115 w 148"/>
                  <a:gd name="T17" fmla="*/ 33 h 148"/>
                  <a:gd name="T18" fmla="*/ 132 w 148"/>
                  <a:gd name="T19" fmla="*/ 74 h 148"/>
                  <a:gd name="T20" fmla="*/ 140 w 148"/>
                  <a:gd name="T21" fmla="*/ 74 h 148"/>
                  <a:gd name="T22" fmla="*/ 148 w 148"/>
                  <a:gd name="T23" fmla="*/ 74 h 148"/>
                  <a:gd name="T24" fmla="*/ 74 w 148"/>
                  <a:gd name="T25" fmla="*/ 0 h 148"/>
                  <a:gd name="T26" fmla="*/ 0 w 148"/>
                  <a:gd name="T27" fmla="*/ 74 h 148"/>
                  <a:gd name="T28" fmla="*/ 74 w 148"/>
                  <a:gd name="T29" fmla="*/ 148 h 148"/>
                  <a:gd name="T30" fmla="*/ 148 w 148"/>
                  <a:gd name="T31" fmla="*/ 74 h 148"/>
                  <a:gd name="T32" fmla="*/ 140 w 148"/>
                  <a:gd name="T33" fmla="*/ 74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48" h="148">
                    <a:moveTo>
                      <a:pt x="140" y="74"/>
                    </a:moveTo>
                    <a:cubicBezTo>
                      <a:pt x="132" y="74"/>
                      <a:pt x="132" y="74"/>
                      <a:pt x="132" y="74"/>
                    </a:cubicBezTo>
                    <a:cubicBezTo>
                      <a:pt x="132" y="90"/>
                      <a:pt x="125" y="104"/>
                      <a:pt x="115" y="115"/>
                    </a:cubicBezTo>
                    <a:cubicBezTo>
                      <a:pt x="104" y="125"/>
                      <a:pt x="90" y="132"/>
                      <a:pt x="74" y="132"/>
                    </a:cubicBezTo>
                    <a:cubicBezTo>
                      <a:pt x="58" y="132"/>
                      <a:pt x="44" y="125"/>
                      <a:pt x="33" y="115"/>
                    </a:cubicBezTo>
                    <a:cubicBezTo>
                      <a:pt x="23" y="104"/>
                      <a:pt x="16" y="90"/>
                      <a:pt x="16" y="74"/>
                    </a:cubicBezTo>
                    <a:cubicBezTo>
                      <a:pt x="16" y="58"/>
                      <a:pt x="23" y="44"/>
                      <a:pt x="33" y="33"/>
                    </a:cubicBezTo>
                    <a:cubicBezTo>
                      <a:pt x="44" y="23"/>
                      <a:pt x="58" y="16"/>
                      <a:pt x="74" y="16"/>
                    </a:cubicBezTo>
                    <a:cubicBezTo>
                      <a:pt x="90" y="16"/>
                      <a:pt x="104" y="23"/>
                      <a:pt x="115" y="33"/>
                    </a:cubicBezTo>
                    <a:cubicBezTo>
                      <a:pt x="125" y="44"/>
                      <a:pt x="132" y="58"/>
                      <a:pt x="132" y="74"/>
                    </a:cubicBezTo>
                    <a:cubicBezTo>
                      <a:pt x="140" y="74"/>
                      <a:pt x="140" y="74"/>
                      <a:pt x="140" y="74"/>
                    </a:cubicBezTo>
                    <a:cubicBezTo>
                      <a:pt x="148" y="74"/>
                      <a:pt x="148" y="74"/>
                      <a:pt x="148" y="74"/>
                    </a:cubicBezTo>
                    <a:cubicBezTo>
                      <a:pt x="148" y="33"/>
                      <a:pt x="115" y="0"/>
                      <a:pt x="74" y="0"/>
                    </a:cubicBezTo>
                    <a:cubicBezTo>
                      <a:pt x="33" y="0"/>
                      <a:pt x="0" y="33"/>
                      <a:pt x="0" y="74"/>
                    </a:cubicBezTo>
                    <a:cubicBezTo>
                      <a:pt x="0" y="115"/>
                      <a:pt x="33" y="148"/>
                      <a:pt x="74" y="148"/>
                    </a:cubicBezTo>
                    <a:cubicBezTo>
                      <a:pt x="115" y="148"/>
                      <a:pt x="148" y="115"/>
                      <a:pt x="148" y="74"/>
                    </a:cubicBezTo>
                    <a:lnTo>
                      <a:pt x="140" y="7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latin typeface="微软雅黑" panose="020B0503020204020204" pitchFamily="34" charset="-122"/>
                  <a:ea typeface="微软雅黑" panose="020B0503020204020204" pitchFamily="34" charset="-122"/>
                </a:endParaRPr>
              </a:p>
            </p:txBody>
          </p:sp>
        </p:grpSp>
      </p:grpSp>
    </p:spTree>
  </p:cSld>
  <p:clrMapOvr>
    <a:masterClrMapping/>
  </p:clrMapOvr>
  <mc:AlternateContent xmlns:mc="http://schemas.openxmlformats.org/markup-compatibility/2006" xmlns:p14="http://schemas.microsoft.com/office/powerpoint/2010/main">
    <mc:Choice Requires="p14">
      <p:transition spd="slow" p14:dur="1250" advClick="0" advTm="0">
        <p:wipe/>
      </p:transition>
    </mc:Choice>
    <mc:Fallback xmlns="">
      <p:transition spd="slow" advClick="0" advTm="0">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46"/>
                                        </p:tgtEl>
                                        <p:attrNameLst>
                                          <p:attrName>style.visibility</p:attrName>
                                        </p:attrNameLst>
                                      </p:cBhvr>
                                      <p:to>
                                        <p:strVal val="visible"/>
                                      </p:to>
                                    </p:set>
                                    <p:anim calcmode="lin" valueType="num">
                                      <p:cBhvr additive="base">
                                        <p:cTn id="11" dur="500" fill="hold"/>
                                        <p:tgtEl>
                                          <p:spTgt spid="46"/>
                                        </p:tgtEl>
                                        <p:attrNameLst>
                                          <p:attrName>ppt_x</p:attrName>
                                        </p:attrNameLst>
                                      </p:cBhvr>
                                      <p:tavLst>
                                        <p:tav tm="0">
                                          <p:val>
                                            <p:strVal val="0-#ppt_w/2"/>
                                          </p:val>
                                        </p:tav>
                                        <p:tav tm="100000">
                                          <p:val>
                                            <p:strVal val="#ppt_x"/>
                                          </p:val>
                                        </p:tav>
                                      </p:tavLst>
                                    </p:anim>
                                    <p:anim calcmode="lin" valueType="num">
                                      <p:cBhvr additive="base">
                                        <p:cTn id="12" dur="500" fill="hold"/>
                                        <p:tgtEl>
                                          <p:spTgt spid="46"/>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2" presetClass="entr" presetSubtype="8" fill="hold" nodeType="afterEffect">
                                  <p:stCondLst>
                                    <p:cond delay="0"/>
                                  </p:stCondLst>
                                  <p:childTnLst>
                                    <p:set>
                                      <p:cBhvr>
                                        <p:cTn id="15" dur="1" fill="hold">
                                          <p:stCondLst>
                                            <p:cond delay="0"/>
                                          </p:stCondLst>
                                        </p:cTn>
                                        <p:tgtEl>
                                          <p:spTgt spid="47"/>
                                        </p:tgtEl>
                                        <p:attrNameLst>
                                          <p:attrName>style.visibility</p:attrName>
                                        </p:attrNameLst>
                                      </p:cBhvr>
                                      <p:to>
                                        <p:strVal val="visible"/>
                                      </p:to>
                                    </p:set>
                                    <p:anim calcmode="lin" valueType="num">
                                      <p:cBhvr additive="base">
                                        <p:cTn id="16" dur="500" fill="hold"/>
                                        <p:tgtEl>
                                          <p:spTgt spid="47"/>
                                        </p:tgtEl>
                                        <p:attrNameLst>
                                          <p:attrName>ppt_x</p:attrName>
                                        </p:attrNameLst>
                                      </p:cBhvr>
                                      <p:tavLst>
                                        <p:tav tm="0">
                                          <p:val>
                                            <p:strVal val="0-#ppt_w/2"/>
                                          </p:val>
                                        </p:tav>
                                        <p:tav tm="100000">
                                          <p:val>
                                            <p:strVal val="#ppt_x"/>
                                          </p:val>
                                        </p:tav>
                                      </p:tavLst>
                                    </p:anim>
                                    <p:anim calcmode="lin" valueType="num">
                                      <p:cBhvr additive="base">
                                        <p:cTn id="17" dur="500" fill="hold"/>
                                        <p:tgtEl>
                                          <p:spTgt spid="47"/>
                                        </p:tgtEl>
                                        <p:attrNameLst>
                                          <p:attrName>ppt_y</p:attrName>
                                        </p:attrNameLst>
                                      </p:cBhvr>
                                      <p:tavLst>
                                        <p:tav tm="0">
                                          <p:val>
                                            <p:strVal val="#ppt_y"/>
                                          </p:val>
                                        </p:tav>
                                        <p:tav tm="100000">
                                          <p:val>
                                            <p:strVal val="#ppt_y"/>
                                          </p:val>
                                        </p:tav>
                                      </p:tavLst>
                                    </p:anim>
                                  </p:childTnLst>
                                </p:cTn>
                              </p:par>
                            </p:childTnLst>
                          </p:cTn>
                        </p:par>
                        <p:par>
                          <p:cTn id="18" fill="hold">
                            <p:stCondLst>
                              <p:cond delay="1500"/>
                            </p:stCondLst>
                            <p:childTnLst>
                              <p:par>
                                <p:cTn id="19" presetID="2" presetClass="entr" presetSubtype="8" fill="hold" nodeType="afterEffect">
                                  <p:stCondLst>
                                    <p:cond delay="0"/>
                                  </p:stCondLst>
                                  <p:childTnLst>
                                    <p:set>
                                      <p:cBhvr>
                                        <p:cTn id="20" dur="1" fill="hold">
                                          <p:stCondLst>
                                            <p:cond delay="0"/>
                                          </p:stCondLst>
                                        </p:cTn>
                                        <p:tgtEl>
                                          <p:spTgt spid="48"/>
                                        </p:tgtEl>
                                        <p:attrNameLst>
                                          <p:attrName>style.visibility</p:attrName>
                                        </p:attrNameLst>
                                      </p:cBhvr>
                                      <p:to>
                                        <p:strVal val="visible"/>
                                      </p:to>
                                    </p:set>
                                    <p:anim calcmode="lin" valueType="num">
                                      <p:cBhvr additive="base">
                                        <p:cTn id="21" dur="500" fill="hold"/>
                                        <p:tgtEl>
                                          <p:spTgt spid="48"/>
                                        </p:tgtEl>
                                        <p:attrNameLst>
                                          <p:attrName>ppt_x</p:attrName>
                                        </p:attrNameLst>
                                      </p:cBhvr>
                                      <p:tavLst>
                                        <p:tav tm="0">
                                          <p:val>
                                            <p:strVal val="0-#ppt_w/2"/>
                                          </p:val>
                                        </p:tav>
                                        <p:tav tm="100000">
                                          <p:val>
                                            <p:strVal val="#ppt_x"/>
                                          </p:val>
                                        </p:tav>
                                      </p:tavLst>
                                    </p:anim>
                                    <p:anim calcmode="lin" valueType="num">
                                      <p:cBhvr additive="base">
                                        <p:cTn id="22" dur="500" fill="hold"/>
                                        <p:tgtEl>
                                          <p:spTgt spid="4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椭圆 6"/>
          <p:cNvSpPr/>
          <p:nvPr/>
        </p:nvSpPr>
        <p:spPr>
          <a:xfrm>
            <a:off x="9252506" y="-164555"/>
            <a:ext cx="143997" cy="144016"/>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30" tIns="45715" rIns="91430" bIns="45715" rtlCol="0" anchor="ctr"/>
          <a:lstStyle/>
          <a:p>
            <a:pPr algn="ctr"/>
            <a:endParaRPr lang="zh-CN" altLang="en-US" sz="1800"/>
          </a:p>
        </p:txBody>
      </p:sp>
      <p:pic>
        <p:nvPicPr>
          <p:cNvPr id="68" name="Picture 5"/>
          <p:cNvPicPr>
            <a:picLocks noChangeAspect="1" noChangeArrowheads="1"/>
          </p:cNvPicPr>
          <p:nvPr/>
        </p:nvPicPr>
        <p:blipFill>
          <a:blip r:embed="rId2" cstate="email"/>
          <a:stretch>
            <a:fillRect/>
          </a:stretch>
        </p:blipFill>
        <p:spPr bwMode="auto">
          <a:xfrm>
            <a:off x="4369231" y="1131590"/>
            <a:ext cx="3903023" cy="3358227"/>
          </a:xfrm>
          <a:prstGeom prst="rect">
            <a:avLst/>
          </a:prstGeom>
          <a:noFill/>
          <a:ln w="19050" cmpd="sng">
            <a:solidFill>
              <a:srgbClr val="F2F2F2"/>
            </a:solidFill>
            <a:bevel/>
          </a:ln>
          <a:extLst>
            <a:ext uri="{909E8E84-426E-40DD-AFC4-6F175D3DCCD1}">
              <a14:hiddenFill xmlns:a14="http://schemas.microsoft.com/office/drawing/2010/main">
                <a:solidFill>
                  <a:srgbClr val="FFFFFF"/>
                </a:solidFill>
              </a14:hiddenFill>
            </a:ext>
          </a:extLst>
        </p:spPr>
      </p:pic>
      <p:grpSp>
        <p:nvGrpSpPr>
          <p:cNvPr id="3" name="组合 12"/>
          <p:cNvGrpSpPr/>
          <p:nvPr/>
        </p:nvGrpSpPr>
        <p:grpSpPr bwMode="auto">
          <a:xfrm>
            <a:off x="400662" y="1430907"/>
            <a:ext cx="2355929" cy="442913"/>
            <a:chOff x="0" y="0"/>
            <a:chExt cx="3141314" cy="590550"/>
          </a:xfrm>
        </p:grpSpPr>
        <p:sp>
          <p:nvSpPr>
            <p:cNvPr id="70" name="TextBox 1"/>
            <p:cNvSpPr>
              <a:spLocks noChangeArrowheads="1"/>
            </p:cNvSpPr>
            <p:nvPr/>
          </p:nvSpPr>
          <p:spPr bwMode="auto">
            <a:xfrm>
              <a:off x="0" y="0"/>
              <a:ext cx="457768" cy="553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wrap="none">
              <a:spAutoFit/>
            </a:bodyPr>
            <a:lstStyle/>
            <a:p>
              <a:r>
                <a:rPr lang="en-US" sz="2100" dirty="0">
                  <a:solidFill>
                    <a:schemeClr val="tx1">
                      <a:lumMod val="65000"/>
                      <a:lumOff val="35000"/>
                    </a:schemeClr>
                  </a:solidFill>
                  <a:latin typeface="微软雅黑" panose="020B0503020204020204" pitchFamily="34" charset="-122"/>
                  <a:ea typeface="微软雅黑" panose="020B0503020204020204" pitchFamily="34" charset="-122"/>
                  <a:sym typeface="Impact" panose="020B0806030902050204" pitchFamily="34" charset="0"/>
                </a:rPr>
                <a:t>1</a:t>
              </a:r>
              <a:endParaRPr lang="zh-CN" altLang="en-US" sz="2100" dirty="0">
                <a:solidFill>
                  <a:schemeClr val="tx1">
                    <a:lumMod val="65000"/>
                    <a:lumOff val="35000"/>
                  </a:schemeClr>
                </a:solidFill>
                <a:latin typeface="微软雅黑" panose="020B0503020204020204" pitchFamily="34" charset="-122"/>
                <a:ea typeface="微软雅黑" panose="020B0503020204020204" pitchFamily="34" charset="-122"/>
                <a:sym typeface="Impact" panose="020B0806030902050204" pitchFamily="34" charset="0"/>
              </a:endParaRPr>
            </a:p>
          </p:txBody>
        </p:sp>
        <p:sp>
          <p:nvSpPr>
            <p:cNvPr id="71" name="直接连接符 15"/>
            <p:cNvSpPr>
              <a:spLocks noChangeShapeType="1"/>
            </p:cNvSpPr>
            <p:nvPr/>
          </p:nvSpPr>
          <p:spPr bwMode="auto">
            <a:xfrm flipH="1">
              <a:off x="0" y="0"/>
              <a:ext cx="590550" cy="590550"/>
            </a:xfrm>
            <a:prstGeom prst="line">
              <a:avLst/>
            </a:prstGeom>
            <a:noFill/>
            <a:ln w="9525" cap="flat" cmpd="sng">
              <a:solidFill>
                <a:schemeClr val="accent1"/>
              </a:solidFill>
              <a:bevel/>
            </a:ln>
            <a:extLst>
              <a:ext uri="{909E8E84-426E-40DD-AFC4-6F175D3DCCD1}">
                <a14:hiddenFill xmlns:a14="http://schemas.microsoft.com/office/drawing/2010/main">
                  <a:noFill/>
                </a14:hiddenFill>
              </a:ext>
            </a:extLst>
          </p:spPr>
          <p:txBody>
            <a:bodyPr/>
            <a:lstStyle/>
            <a:p>
              <a:endParaRPr lang="zh-CN" altLang="en-US" sz="1800">
                <a:latin typeface="微软雅黑" panose="020B0503020204020204" pitchFamily="34" charset="-122"/>
                <a:ea typeface="微软雅黑" panose="020B0503020204020204" pitchFamily="34" charset="-122"/>
              </a:endParaRPr>
            </a:p>
          </p:txBody>
        </p:sp>
        <p:sp>
          <p:nvSpPr>
            <p:cNvPr id="72" name="矩形 7"/>
            <p:cNvSpPr>
              <a:spLocks noChangeArrowheads="1"/>
            </p:cNvSpPr>
            <p:nvPr/>
          </p:nvSpPr>
          <p:spPr bwMode="auto">
            <a:xfrm>
              <a:off x="452437" y="95250"/>
              <a:ext cx="2688877" cy="410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a:spAutoFit/>
            </a:bodyPr>
            <a:lstStyle/>
            <a:p>
              <a:r>
                <a:rPr lang="zh-CN" altLang="en-US" sz="1400" b="1" dirty="0">
                  <a:solidFill>
                    <a:schemeClr val="tx1">
                      <a:lumMod val="65000"/>
                      <a:lumOff val="35000"/>
                    </a:schemeClr>
                  </a:solidFill>
                  <a:latin typeface="微软雅黑" panose="020B0503020204020204" pitchFamily="34" charset="-122"/>
                  <a:ea typeface="微软雅黑" panose="020B0503020204020204" pitchFamily="34" charset="-122"/>
                </a:rPr>
                <a:t>经验分享</a:t>
              </a:r>
            </a:p>
          </p:txBody>
        </p:sp>
      </p:grpSp>
      <p:sp>
        <p:nvSpPr>
          <p:cNvPr id="73" name="矩形 8"/>
          <p:cNvSpPr>
            <a:spLocks noChangeArrowheads="1"/>
          </p:cNvSpPr>
          <p:nvPr/>
        </p:nvSpPr>
        <p:spPr bwMode="auto">
          <a:xfrm>
            <a:off x="739945" y="1864295"/>
            <a:ext cx="3258301" cy="761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lIns="68573" tIns="34286" rIns="68573" bIns="34286">
            <a:spAutoFit/>
          </a:bodyPr>
          <a:lstStyle/>
          <a:p>
            <a:pPr algn="just">
              <a:lnSpc>
                <a:spcPct val="150000"/>
              </a:lnSpc>
            </a:pPr>
            <a:r>
              <a:rPr lang="zh-CN" altLang="en-US" sz="100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rPr>
              <a:t>在这里输入内容文本在这里输入内容文本在这里输入内容文本在这里输入内容文本在这里输入内容文本在这里输入内容文本</a:t>
            </a:r>
          </a:p>
        </p:txBody>
      </p:sp>
      <p:grpSp>
        <p:nvGrpSpPr>
          <p:cNvPr id="4" name="组合 18"/>
          <p:cNvGrpSpPr/>
          <p:nvPr/>
        </p:nvGrpSpPr>
        <p:grpSpPr bwMode="auto">
          <a:xfrm>
            <a:off x="404232" y="2978721"/>
            <a:ext cx="1238262" cy="442913"/>
            <a:chOff x="0" y="0"/>
            <a:chExt cx="1651153" cy="590550"/>
          </a:xfrm>
        </p:grpSpPr>
        <p:sp>
          <p:nvSpPr>
            <p:cNvPr id="75" name="TextBox 10"/>
            <p:cNvSpPr>
              <a:spLocks noChangeArrowheads="1"/>
            </p:cNvSpPr>
            <p:nvPr/>
          </p:nvSpPr>
          <p:spPr bwMode="auto">
            <a:xfrm>
              <a:off x="0" y="0"/>
              <a:ext cx="457795" cy="553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wrap="none">
              <a:spAutoFit/>
            </a:bodyPr>
            <a:lstStyle/>
            <a:p>
              <a:r>
                <a:rPr lang="en-US" sz="2100" dirty="0">
                  <a:solidFill>
                    <a:schemeClr val="tx1">
                      <a:lumMod val="65000"/>
                      <a:lumOff val="35000"/>
                    </a:schemeClr>
                  </a:solidFill>
                  <a:latin typeface="微软雅黑" panose="020B0503020204020204" pitchFamily="34" charset="-122"/>
                  <a:ea typeface="微软雅黑" panose="020B0503020204020204" pitchFamily="34" charset="-122"/>
                  <a:sym typeface="Impact" panose="020B0806030902050204" pitchFamily="34" charset="0"/>
                </a:rPr>
                <a:t>2</a:t>
              </a:r>
              <a:endParaRPr lang="zh-CN" altLang="en-US" sz="2100" dirty="0">
                <a:solidFill>
                  <a:schemeClr val="tx1">
                    <a:lumMod val="65000"/>
                    <a:lumOff val="35000"/>
                  </a:schemeClr>
                </a:solidFill>
                <a:latin typeface="微软雅黑" panose="020B0503020204020204" pitchFamily="34" charset="-122"/>
                <a:ea typeface="微软雅黑" panose="020B0503020204020204" pitchFamily="34" charset="-122"/>
                <a:sym typeface="Impact" panose="020B0806030902050204" pitchFamily="34" charset="0"/>
              </a:endParaRPr>
            </a:p>
          </p:txBody>
        </p:sp>
        <p:sp>
          <p:nvSpPr>
            <p:cNvPr id="76" name="直接连接符 20"/>
            <p:cNvSpPr>
              <a:spLocks noChangeShapeType="1"/>
            </p:cNvSpPr>
            <p:nvPr/>
          </p:nvSpPr>
          <p:spPr bwMode="auto">
            <a:xfrm flipH="1">
              <a:off x="0" y="0"/>
              <a:ext cx="590550" cy="590550"/>
            </a:xfrm>
            <a:prstGeom prst="line">
              <a:avLst/>
            </a:prstGeom>
            <a:noFill/>
            <a:ln w="9525" cap="flat" cmpd="sng">
              <a:solidFill>
                <a:schemeClr val="accent1"/>
              </a:solidFill>
              <a:bevel/>
            </a:ln>
            <a:extLst>
              <a:ext uri="{909E8E84-426E-40DD-AFC4-6F175D3DCCD1}">
                <a14:hiddenFill xmlns:a14="http://schemas.microsoft.com/office/drawing/2010/main">
                  <a:noFill/>
                </a14:hiddenFill>
              </a:ext>
            </a:extLst>
          </p:spPr>
          <p:txBody>
            <a:bodyPr/>
            <a:lstStyle/>
            <a:p>
              <a:endParaRPr lang="zh-CN" altLang="en-US" sz="1800">
                <a:latin typeface="微软雅黑" panose="020B0503020204020204" pitchFamily="34" charset="-122"/>
                <a:ea typeface="微软雅黑" panose="020B0503020204020204" pitchFamily="34" charset="-122"/>
              </a:endParaRPr>
            </a:p>
          </p:txBody>
        </p:sp>
        <p:sp>
          <p:nvSpPr>
            <p:cNvPr id="77" name="矩形 12"/>
            <p:cNvSpPr>
              <a:spLocks noChangeArrowheads="1"/>
            </p:cNvSpPr>
            <p:nvPr/>
          </p:nvSpPr>
          <p:spPr bwMode="auto">
            <a:xfrm>
              <a:off x="447676" y="95250"/>
              <a:ext cx="1203477" cy="410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wrap="none">
              <a:spAutoFit/>
            </a:bodyPr>
            <a:lstStyle/>
            <a:p>
              <a:r>
                <a:rPr lang="zh-CN" altLang="en-US" sz="1400" b="1" dirty="0">
                  <a:solidFill>
                    <a:schemeClr val="tx1">
                      <a:lumMod val="65000"/>
                      <a:lumOff val="35000"/>
                    </a:schemeClr>
                  </a:solidFill>
                  <a:latin typeface="微软雅黑" panose="020B0503020204020204" pitchFamily="34" charset="-122"/>
                  <a:ea typeface="微软雅黑" panose="020B0503020204020204" pitchFamily="34" charset="-122"/>
                </a:rPr>
                <a:t>经验分享</a:t>
              </a:r>
            </a:p>
          </p:txBody>
        </p:sp>
      </p:grpSp>
      <p:sp>
        <p:nvSpPr>
          <p:cNvPr id="78" name="矩形 9"/>
          <p:cNvSpPr>
            <a:spLocks noChangeArrowheads="1"/>
          </p:cNvSpPr>
          <p:nvPr/>
        </p:nvSpPr>
        <p:spPr bwMode="auto">
          <a:xfrm>
            <a:off x="739945" y="3371627"/>
            <a:ext cx="3258301" cy="761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lIns="68573" tIns="34286" rIns="68573" bIns="34286">
            <a:spAutoFit/>
          </a:bodyPr>
          <a:lstStyle/>
          <a:p>
            <a:pPr algn="just">
              <a:lnSpc>
                <a:spcPct val="150000"/>
              </a:lnSpc>
            </a:pPr>
            <a:r>
              <a:rPr lang="zh-CN" altLang="en-US" sz="100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rPr>
              <a:t>在这里输入内容文本在这里输入内容文本在这里输入内容文本在这里输入内容文本在这里输入内容文本在这里输入内容文本</a:t>
            </a:r>
          </a:p>
        </p:txBody>
      </p:sp>
    </p:spTree>
  </p:cSld>
  <p:clrMapOvr>
    <a:masterClrMapping/>
  </p:clrMapOvr>
  <mc:AlternateContent xmlns:mc="http://schemas.openxmlformats.org/markup-compatibility/2006" xmlns:p14="http://schemas.microsoft.com/office/powerpoint/2010/main">
    <mc:Choice Requires="p14">
      <p:transition spd="slow" p14:dur="1250" advClick="0" advTm="5000">
        <p:wipe/>
      </p:transition>
    </mc:Choice>
    <mc:Fallback xmlns="">
      <p:transition spd="slow" advClick="0" advTm="5000">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0"/>
                                  </p:stCondLst>
                                  <p:endCondLst>
                                    <p:cond evt="begin" delay="0">
                                      <p:tn val="5"/>
                                    </p:cond>
                                  </p:endCondLst>
                                  <p:childTnLst>
                                    <p:set>
                                      <p:cBhvr>
                                        <p:cTn id="6" dur="1" fill="hold">
                                          <p:stCondLst>
                                            <p:cond delay="0"/>
                                          </p:stCondLst>
                                        </p:cTn>
                                        <p:tgtEl>
                                          <p:spTgt spid="7"/>
                                        </p:tgtEl>
                                        <p:attrNameLst>
                                          <p:attrName>style.visibility</p:attrName>
                                        </p:attrNameLst>
                                      </p:cBhvr>
                                      <p:to>
                                        <p:strVal val="visible"/>
                                      </p:to>
                                    </p:set>
                                    <p:animEffect transition="in" filter="fade">
                                      <p:cBhvr>
                                        <p:cTn id="7" dur="750"/>
                                        <p:tgtEl>
                                          <p:spTgt spid="7"/>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68"/>
                                        </p:tgtEl>
                                        <p:attrNameLst>
                                          <p:attrName>style.visibility</p:attrName>
                                        </p:attrNameLst>
                                      </p:cBhvr>
                                      <p:to>
                                        <p:strVal val="visible"/>
                                      </p:to>
                                    </p:set>
                                    <p:anim calcmode="lin" valueType="num">
                                      <p:cBhvr>
                                        <p:cTn id="11" dur="500" fill="hold"/>
                                        <p:tgtEl>
                                          <p:spTgt spid="68"/>
                                        </p:tgtEl>
                                        <p:attrNameLst>
                                          <p:attrName>ppt_w</p:attrName>
                                        </p:attrNameLst>
                                      </p:cBhvr>
                                      <p:tavLst>
                                        <p:tav tm="0">
                                          <p:val>
                                            <p:fltVal val="0"/>
                                          </p:val>
                                        </p:tav>
                                        <p:tav tm="100000">
                                          <p:val>
                                            <p:strVal val="#ppt_w"/>
                                          </p:val>
                                        </p:tav>
                                      </p:tavLst>
                                    </p:anim>
                                    <p:anim calcmode="lin" valueType="num">
                                      <p:cBhvr>
                                        <p:cTn id="12" dur="500" fill="hold"/>
                                        <p:tgtEl>
                                          <p:spTgt spid="68"/>
                                        </p:tgtEl>
                                        <p:attrNameLst>
                                          <p:attrName>ppt_h</p:attrName>
                                        </p:attrNameLst>
                                      </p:cBhvr>
                                      <p:tavLst>
                                        <p:tav tm="0">
                                          <p:val>
                                            <p:fltVal val="0"/>
                                          </p:val>
                                        </p:tav>
                                        <p:tav tm="100000">
                                          <p:val>
                                            <p:strVal val="#ppt_h"/>
                                          </p:val>
                                        </p:tav>
                                      </p:tavLst>
                                    </p:anim>
                                    <p:animEffect transition="in" filter="fade">
                                      <p:cBhvr>
                                        <p:cTn id="13" dur="500"/>
                                        <p:tgtEl>
                                          <p:spTgt spid="68"/>
                                        </p:tgtEl>
                                      </p:cBhvr>
                                    </p:animEffect>
                                  </p:childTnLst>
                                </p:cTn>
                              </p:par>
                            </p:childTnLst>
                          </p:cTn>
                        </p:par>
                        <p:par>
                          <p:cTn id="14" fill="hold">
                            <p:stCondLst>
                              <p:cond delay="1500"/>
                            </p:stCondLst>
                            <p:childTnLst>
                              <p:par>
                                <p:cTn id="15" presetID="26" presetClass="emph" presetSubtype="0" fill="hold" nodeType="afterEffect">
                                  <p:stCondLst>
                                    <p:cond delay="0"/>
                                  </p:stCondLst>
                                  <p:childTnLst>
                                    <p:animEffect transition="out" filter="fade">
                                      <p:cBhvr>
                                        <p:cTn id="16" dur="500" tmFilter="0, 0; .2, .5; .8, .5; 1, 0"/>
                                        <p:tgtEl>
                                          <p:spTgt spid="68"/>
                                        </p:tgtEl>
                                      </p:cBhvr>
                                    </p:animEffect>
                                    <p:animScale>
                                      <p:cBhvr>
                                        <p:cTn id="17" dur="250" autoRev="1" fill="hold"/>
                                        <p:tgtEl>
                                          <p:spTgt spid="68"/>
                                        </p:tgtEl>
                                      </p:cBhvr>
                                      <p:by x="105000" y="105000"/>
                                    </p:animScale>
                                  </p:childTnLst>
                                </p:cTn>
                              </p:par>
                            </p:childTnLst>
                          </p:cTn>
                        </p:par>
                        <p:par>
                          <p:cTn id="18" fill="hold">
                            <p:stCondLst>
                              <p:cond delay="2000"/>
                            </p:stCondLst>
                            <p:childTnLst>
                              <p:par>
                                <p:cTn id="19" presetID="2" presetClass="entr" presetSubtype="2" decel="100000" fill="hold" nodeType="after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p:cTn id="21" dur="500" fill="hold"/>
                                        <p:tgtEl>
                                          <p:spTgt spid="3"/>
                                        </p:tgtEl>
                                        <p:attrNameLst>
                                          <p:attrName>ppt_x</p:attrName>
                                        </p:attrNameLst>
                                      </p:cBhvr>
                                      <p:tavLst>
                                        <p:tav tm="0">
                                          <p:val>
                                            <p:strVal val="1+#ppt_w/2"/>
                                          </p:val>
                                        </p:tav>
                                        <p:tav tm="100000">
                                          <p:val>
                                            <p:strVal val="#ppt_x"/>
                                          </p:val>
                                        </p:tav>
                                      </p:tavLst>
                                    </p:anim>
                                    <p:anim calcmode="lin" valueType="num">
                                      <p:cBhvr>
                                        <p:cTn id="22" dur="500" fill="hold"/>
                                        <p:tgtEl>
                                          <p:spTgt spid="3"/>
                                        </p:tgtEl>
                                        <p:attrNameLst>
                                          <p:attrName>ppt_y</p:attrName>
                                        </p:attrNameLst>
                                      </p:cBhvr>
                                      <p:tavLst>
                                        <p:tav tm="0">
                                          <p:val>
                                            <p:strVal val="#ppt_y"/>
                                          </p:val>
                                        </p:tav>
                                        <p:tav tm="100000">
                                          <p:val>
                                            <p:strVal val="#ppt_y"/>
                                          </p:val>
                                        </p:tav>
                                      </p:tavLst>
                                    </p:anim>
                                  </p:childTnLst>
                                </p:cTn>
                              </p:par>
                              <p:par>
                                <p:cTn id="23" presetID="2" presetClass="entr" presetSubtype="8" decel="100000" fill="hold" grpId="0" nodeType="withEffect">
                                  <p:stCondLst>
                                    <p:cond delay="0"/>
                                  </p:stCondLst>
                                  <p:childTnLst>
                                    <p:set>
                                      <p:cBhvr>
                                        <p:cTn id="24" dur="1" fill="hold">
                                          <p:stCondLst>
                                            <p:cond delay="0"/>
                                          </p:stCondLst>
                                        </p:cTn>
                                        <p:tgtEl>
                                          <p:spTgt spid="73"/>
                                        </p:tgtEl>
                                        <p:attrNameLst>
                                          <p:attrName>style.visibility</p:attrName>
                                        </p:attrNameLst>
                                      </p:cBhvr>
                                      <p:to>
                                        <p:strVal val="visible"/>
                                      </p:to>
                                    </p:set>
                                    <p:anim calcmode="lin" valueType="num">
                                      <p:cBhvr>
                                        <p:cTn id="25" dur="500" fill="hold"/>
                                        <p:tgtEl>
                                          <p:spTgt spid="73"/>
                                        </p:tgtEl>
                                        <p:attrNameLst>
                                          <p:attrName>ppt_x</p:attrName>
                                        </p:attrNameLst>
                                      </p:cBhvr>
                                      <p:tavLst>
                                        <p:tav tm="0">
                                          <p:val>
                                            <p:strVal val="0-#ppt_w/2"/>
                                          </p:val>
                                        </p:tav>
                                        <p:tav tm="100000">
                                          <p:val>
                                            <p:strVal val="#ppt_x"/>
                                          </p:val>
                                        </p:tav>
                                      </p:tavLst>
                                    </p:anim>
                                    <p:anim calcmode="lin" valueType="num">
                                      <p:cBhvr>
                                        <p:cTn id="26" dur="500" fill="hold"/>
                                        <p:tgtEl>
                                          <p:spTgt spid="73"/>
                                        </p:tgtEl>
                                        <p:attrNameLst>
                                          <p:attrName>ppt_y</p:attrName>
                                        </p:attrNameLst>
                                      </p:cBhvr>
                                      <p:tavLst>
                                        <p:tav tm="0">
                                          <p:val>
                                            <p:strVal val="#ppt_y"/>
                                          </p:val>
                                        </p:tav>
                                        <p:tav tm="100000">
                                          <p:val>
                                            <p:strVal val="#ppt_y"/>
                                          </p:val>
                                        </p:tav>
                                      </p:tavLst>
                                    </p:anim>
                                  </p:childTnLst>
                                </p:cTn>
                              </p:par>
                            </p:childTnLst>
                          </p:cTn>
                        </p:par>
                        <p:par>
                          <p:cTn id="27" fill="hold">
                            <p:stCondLst>
                              <p:cond delay="2500"/>
                            </p:stCondLst>
                            <p:childTnLst>
                              <p:par>
                                <p:cTn id="28" presetID="2" presetClass="entr" presetSubtype="2" decel="100000" fill="hold" nodeType="afterEffect">
                                  <p:stCondLst>
                                    <p:cond delay="0"/>
                                  </p:stCondLst>
                                  <p:childTnLst>
                                    <p:set>
                                      <p:cBhvr>
                                        <p:cTn id="29" dur="1" fill="hold">
                                          <p:stCondLst>
                                            <p:cond delay="0"/>
                                          </p:stCondLst>
                                        </p:cTn>
                                        <p:tgtEl>
                                          <p:spTgt spid="4"/>
                                        </p:tgtEl>
                                        <p:attrNameLst>
                                          <p:attrName>style.visibility</p:attrName>
                                        </p:attrNameLst>
                                      </p:cBhvr>
                                      <p:to>
                                        <p:strVal val="visible"/>
                                      </p:to>
                                    </p:set>
                                    <p:anim calcmode="lin" valueType="num">
                                      <p:cBhvr>
                                        <p:cTn id="30" dur="500" fill="hold"/>
                                        <p:tgtEl>
                                          <p:spTgt spid="4"/>
                                        </p:tgtEl>
                                        <p:attrNameLst>
                                          <p:attrName>ppt_x</p:attrName>
                                        </p:attrNameLst>
                                      </p:cBhvr>
                                      <p:tavLst>
                                        <p:tav tm="0">
                                          <p:val>
                                            <p:strVal val="1+#ppt_w/2"/>
                                          </p:val>
                                        </p:tav>
                                        <p:tav tm="100000">
                                          <p:val>
                                            <p:strVal val="#ppt_x"/>
                                          </p:val>
                                        </p:tav>
                                      </p:tavLst>
                                    </p:anim>
                                    <p:anim calcmode="lin" valueType="num">
                                      <p:cBhvr>
                                        <p:cTn id="31" dur="500" fill="hold"/>
                                        <p:tgtEl>
                                          <p:spTgt spid="4"/>
                                        </p:tgtEl>
                                        <p:attrNameLst>
                                          <p:attrName>ppt_y</p:attrName>
                                        </p:attrNameLst>
                                      </p:cBhvr>
                                      <p:tavLst>
                                        <p:tav tm="0">
                                          <p:val>
                                            <p:strVal val="#ppt_y"/>
                                          </p:val>
                                        </p:tav>
                                        <p:tav tm="100000">
                                          <p:val>
                                            <p:strVal val="#ppt_y"/>
                                          </p:val>
                                        </p:tav>
                                      </p:tavLst>
                                    </p:anim>
                                  </p:childTnLst>
                                </p:cTn>
                              </p:par>
                              <p:par>
                                <p:cTn id="32" presetID="2" presetClass="entr" presetSubtype="8" decel="100000" fill="hold" grpId="0" nodeType="withEffect">
                                  <p:stCondLst>
                                    <p:cond delay="0"/>
                                  </p:stCondLst>
                                  <p:childTnLst>
                                    <p:set>
                                      <p:cBhvr>
                                        <p:cTn id="33" dur="1" fill="hold">
                                          <p:stCondLst>
                                            <p:cond delay="0"/>
                                          </p:stCondLst>
                                        </p:cTn>
                                        <p:tgtEl>
                                          <p:spTgt spid="78"/>
                                        </p:tgtEl>
                                        <p:attrNameLst>
                                          <p:attrName>style.visibility</p:attrName>
                                        </p:attrNameLst>
                                      </p:cBhvr>
                                      <p:to>
                                        <p:strVal val="visible"/>
                                      </p:to>
                                    </p:set>
                                    <p:anim calcmode="lin" valueType="num">
                                      <p:cBhvr>
                                        <p:cTn id="34" dur="500" fill="hold"/>
                                        <p:tgtEl>
                                          <p:spTgt spid="78"/>
                                        </p:tgtEl>
                                        <p:attrNameLst>
                                          <p:attrName>ppt_x</p:attrName>
                                        </p:attrNameLst>
                                      </p:cBhvr>
                                      <p:tavLst>
                                        <p:tav tm="0">
                                          <p:val>
                                            <p:strVal val="0-#ppt_w/2"/>
                                          </p:val>
                                        </p:tav>
                                        <p:tav tm="100000">
                                          <p:val>
                                            <p:strVal val="#ppt_x"/>
                                          </p:val>
                                        </p:tav>
                                      </p:tavLst>
                                    </p:anim>
                                    <p:anim calcmode="lin" valueType="num">
                                      <p:cBhvr>
                                        <p:cTn id="35" dur="500" fill="hold"/>
                                        <p:tgtEl>
                                          <p:spTgt spid="7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3" grpId="0" bldLvl="0" autoUpdateAnimBg="0"/>
      <p:bldP spid="78" grpId="0" bldLvl="0" autoUpdateAnimBg="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cstate="email"/>
          <a:stretch>
            <a:fillRect/>
          </a:stretch>
        </p:blipFill>
        <p:spPr>
          <a:xfrm>
            <a:off x="4060" y="0"/>
            <a:ext cx="9135879" cy="5143500"/>
          </a:xfrm>
          <a:prstGeom prst="rect">
            <a:avLst/>
          </a:prstGeom>
        </p:spPr>
      </p:pic>
      <p:sp>
        <p:nvSpPr>
          <p:cNvPr id="4" name="流程图: 延期 3"/>
          <p:cNvSpPr/>
          <p:nvPr/>
        </p:nvSpPr>
        <p:spPr>
          <a:xfrm rot="5400000">
            <a:off x="1115364" y="-454390"/>
            <a:ext cx="4279908" cy="5143500"/>
          </a:xfrm>
          <a:prstGeom prst="flowChartDelay">
            <a:avLst/>
          </a:prstGeom>
          <a:solidFill>
            <a:schemeClr val="bg1">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TextBox 26"/>
          <p:cNvSpPr txBox="1"/>
          <p:nvPr/>
        </p:nvSpPr>
        <p:spPr>
          <a:xfrm>
            <a:off x="1397641" y="1763944"/>
            <a:ext cx="4288353" cy="707886"/>
          </a:xfrm>
          <a:prstGeom prst="rect">
            <a:avLst/>
          </a:prstGeom>
          <a:noFill/>
        </p:spPr>
        <p:txBody>
          <a:bodyPr wrap="none" rtlCol="0">
            <a:spAutoFit/>
          </a:bodyPr>
          <a:lstStyle/>
          <a:p>
            <a:r>
              <a:rPr lang="zh-CN" altLang="en-US" sz="4000" b="1" dirty="0" smtClean="0">
                <a:solidFill>
                  <a:schemeClr val="tx1">
                    <a:lumMod val="75000"/>
                    <a:lumOff val="25000"/>
                  </a:schemeClr>
                </a:solidFill>
                <a:latin typeface="微软雅黑" panose="020B0503020204020204" pitchFamily="34" charset="-122"/>
                <a:ea typeface="微软雅黑" panose="020B0503020204020204" pitchFamily="34" charset="-122"/>
              </a:rPr>
              <a:t>非常感谢您的观看</a:t>
            </a:r>
            <a:endParaRPr lang="zh-CN" altLang="en-US" sz="40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3" name="TextBox 32"/>
          <p:cNvSpPr txBox="1"/>
          <p:nvPr/>
        </p:nvSpPr>
        <p:spPr>
          <a:xfrm>
            <a:off x="1983710" y="2487893"/>
            <a:ext cx="3031189" cy="307735"/>
          </a:xfrm>
          <a:prstGeom prst="rect">
            <a:avLst/>
          </a:prstGeom>
          <a:noFill/>
        </p:spPr>
        <p:txBody>
          <a:bodyPr wrap="none" rtlCol="0">
            <a:spAutoFit/>
          </a:bodyPr>
          <a:lstStyle/>
          <a:p>
            <a:pPr algn="ctr" eaLnBrk="1" hangingPunct="1">
              <a:buFont typeface="Arial" panose="020B0604020202020204" pitchFamily="34" charset="0"/>
              <a:buNone/>
            </a:pP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适用于商务总结</a:t>
            </a:r>
            <a:r>
              <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工作总结</a:t>
            </a:r>
            <a:r>
              <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工作计划</a:t>
            </a:r>
          </a:p>
        </p:txBody>
      </p:sp>
      <p:sp>
        <p:nvSpPr>
          <p:cNvPr id="14" name="TextBox 12"/>
          <p:cNvSpPr txBox="1"/>
          <p:nvPr/>
        </p:nvSpPr>
        <p:spPr>
          <a:xfrm>
            <a:off x="2515204" y="771550"/>
            <a:ext cx="1966595" cy="1198880"/>
          </a:xfrm>
          <a:prstGeom prst="rect">
            <a:avLst/>
          </a:prstGeom>
          <a:noFill/>
        </p:spPr>
        <p:txBody>
          <a:bodyPr wrap="none" rtlCol="0">
            <a:spAutoFit/>
          </a:bodyPr>
          <a:lstStyle/>
          <a:p>
            <a:r>
              <a:rPr lang="en-US" altLang="zh-CN" sz="7200" b="1" spc="-300" dirty="0">
                <a:solidFill>
                  <a:schemeClr val="accent1"/>
                </a:solidFill>
                <a:latin typeface="Agency FB" panose="020B0503020202020204" pitchFamily="34" charset="0"/>
              </a:rPr>
              <a:t>2 0 XX</a:t>
            </a:r>
            <a:endParaRPr lang="zh-CN" altLang="en-US" sz="7200" b="1" spc="-300" dirty="0">
              <a:solidFill>
                <a:schemeClr val="accent1"/>
              </a:solidFill>
              <a:latin typeface="Agency FB" panose="020B0503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250" advClick="0" advTm="6000">
        <p:wipe/>
      </p:transition>
    </mc:Choice>
    <mc:Fallback xmlns="">
      <p:transition spd="slow" advClick="0" advTm="6000">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0" presetClass="entr" presetSubtype="0" decel="10000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1000" fill="hold"/>
                                        <p:tgtEl>
                                          <p:spTgt spid="3"/>
                                        </p:tgtEl>
                                        <p:attrNameLst>
                                          <p:attrName>ppt_w</p:attrName>
                                        </p:attrNameLst>
                                      </p:cBhvr>
                                      <p:tavLst>
                                        <p:tav tm="0">
                                          <p:val>
                                            <p:strVal val="#ppt_w+.3"/>
                                          </p:val>
                                        </p:tav>
                                        <p:tav tm="100000">
                                          <p:val>
                                            <p:strVal val="#ppt_w"/>
                                          </p:val>
                                        </p:tav>
                                      </p:tavLst>
                                    </p:anim>
                                    <p:anim calcmode="lin" valueType="num">
                                      <p:cBhvr>
                                        <p:cTn id="13" dur="1000" fill="hold"/>
                                        <p:tgtEl>
                                          <p:spTgt spid="3"/>
                                        </p:tgtEl>
                                        <p:attrNameLst>
                                          <p:attrName>ppt_h</p:attrName>
                                        </p:attrNameLst>
                                      </p:cBhvr>
                                      <p:tavLst>
                                        <p:tav tm="0">
                                          <p:val>
                                            <p:strVal val="#ppt_h"/>
                                          </p:val>
                                        </p:tav>
                                        <p:tav tm="100000">
                                          <p:val>
                                            <p:strVal val="#ppt_h"/>
                                          </p:val>
                                        </p:tav>
                                      </p:tavLst>
                                    </p:anim>
                                    <p:animEffect transition="in" filter="fade">
                                      <p:cBhvr>
                                        <p:cTn id="14" dur="1000"/>
                                        <p:tgtEl>
                                          <p:spTgt spid="3"/>
                                        </p:tgtEl>
                                      </p:cBhvr>
                                    </p:animEffect>
                                  </p:childTnLst>
                                </p:cTn>
                              </p:par>
                            </p:childTnLst>
                          </p:cTn>
                        </p:par>
                        <p:par>
                          <p:cTn id="15" fill="hold">
                            <p:stCondLst>
                              <p:cond delay="1000"/>
                            </p:stCondLst>
                            <p:childTnLst>
                              <p:par>
                                <p:cTn id="16" presetID="45" presetClass="entr" presetSubtype="0" fill="hold" grpId="0" nodeType="afterEffect">
                                  <p:stCondLst>
                                    <p:cond delay="0"/>
                                  </p:stCondLst>
                                  <p:iterate type="lt">
                                    <p:tmPct val="10000"/>
                                  </p:iterate>
                                  <p:childTnLst>
                                    <p:set>
                                      <p:cBhvr>
                                        <p:cTn id="17" dur="1" fill="hold">
                                          <p:stCondLst>
                                            <p:cond delay="0"/>
                                          </p:stCondLst>
                                        </p:cTn>
                                        <p:tgtEl>
                                          <p:spTgt spid="14"/>
                                        </p:tgtEl>
                                        <p:attrNameLst>
                                          <p:attrName>style.visibility</p:attrName>
                                        </p:attrNameLst>
                                      </p:cBhvr>
                                      <p:to>
                                        <p:strVal val="visible"/>
                                      </p:to>
                                    </p:set>
                                    <p:animEffect transition="in" filter="fade">
                                      <p:cBhvr>
                                        <p:cTn id="18" dur="1000"/>
                                        <p:tgtEl>
                                          <p:spTgt spid="14"/>
                                        </p:tgtEl>
                                      </p:cBhvr>
                                    </p:animEffect>
                                    <p:anim calcmode="lin" valueType="num">
                                      <p:cBhvr>
                                        <p:cTn id="19" dur="1000" fill="hold"/>
                                        <p:tgtEl>
                                          <p:spTgt spid="14"/>
                                        </p:tgtEl>
                                        <p:attrNameLst>
                                          <p:attrName>ppt_w</p:attrName>
                                        </p:attrNameLst>
                                      </p:cBhvr>
                                      <p:tavLst>
                                        <p:tav tm="0" fmla="#ppt_w*sin(2.5*pi*$)">
                                          <p:val>
                                            <p:fltVal val="0"/>
                                          </p:val>
                                        </p:tav>
                                        <p:tav tm="100000">
                                          <p:val>
                                            <p:fltVal val="1"/>
                                          </p:val>
                                        </p:tav>
                                      </p:tavLst>
                                    </p:anim>
                                    <p:anim calcmode="lin" valueType="num">
                                      <p:cBhvr>
                                        <p:cTn id="20" dur="1000" fill="hold"/>
                                        <p:tgtEl>
                                          <p:spTgt spid="14"/>
                                        </p:tgtEl>
                                        <p:attrNameLst>
                                          <p:attrName>ppt_h</p:attrName>
                                        </p:attrNameLst>
                                      </p:cBhvr>
                                      <p:tavLst>
                                        <p:tav tm="0">
                                          <p:val>
                                            <p:strVal val="#ppt_h"/>
                                          </p:val>
                                        </p:tav>
                                        <p:tav tm="100000">
                                          <p:val>
                                            <p:strVal val="#ppt_h"/>
                                          </p:val>
                                        </p:tav>
                                      </p:tavLst>
                                    </p:anim>
                                  </p:childTnLst>
                                </p:cTn>
                              </p:par>
                            </p:childTnLst>
                          </p:cTn>
                        </p:par>
                        <p:par>
                          <p:cTn id="21" fill="hold">
                            <p:stCondLst>
                              <p:cond delay="2500"/>
                            </p:stCondLst>
                            <p:childTnLst>
                              <p:par>
                                <p:cTn id="22" presetID="56" presetClass="entr" presetSubtype="0" fill="hold" grpId="0" nodeType="afterEffect">
                                  <p:stCondLst>
                                    <p:cond delay="0"/>
                                  </p:stCondLst>
                                  <p:iterate type="lt">
                                    <p:tmPct val="10000"/>
                                  </p:iterate>
                                  <p:childTnLst>
                                    <p:set>
                                      <p:cBhvr>
                                        <p:cTn id="23" dur="1" fill="hold">
                                          <p:stCondLst>
                                            <p:cond delay="0"/>
                                          </p:stCondLst>
                                        </p:cTn>
                                        <p:tgtEl>
                                          <p:spTgt spid="10"/>
                                        </p:tgtEl>
                                        <p:attrNameLst>
                                          <p:attrName>style.visibility</p:attrName>
                                        </p:attrNameLst>
                                      </p:cBhvr>
                                      <p:to>
                                        <p:strVal val="visible"/>
                                      </p:to>
                                    </p:set>
                                    <p:anim by="(-#ppt_w*2)" calcmode="lin" valueType="num">
                                      <p:cBhvr rctx="PPT">
                                        <p:cTn id="24" dur="500" autoRev="1" fill="hold">
                                          <p:stCondLst>
                                            <p:cond delay="0"/>
                                          </p:stCondLst>
                                        </p:cTn>
                                        <p:tgtEl>
                                          <p:spTgt spid="10"/>
                                        </p:tgtEl>
                                        <p:attrNameLst>
                                          <p:attrName>ppt_w</p:attrName>
                                        </p:attrNameLst>
                                      </p:cBhvr>
                                    </p:anim>
                                    <p:anim by="(#ppt_w*0.50)" calcmode="lin" valueType="num">
                                      <p:cBhvr>
                                        <p:cTn id="25" dur="500" decel="50000" autoRev="1" fill="hold">
                                          <p:stCondLst>
                                            <p:cond delay="0"/>
                                          </p:stCondLst>
                                        </p:cTn>
                                        <p:tgtEl>
                                          <p:spTgt spid="10"/>
                                        </p:tgtEl>
                                        <p:attrNameLst>
                                          <p:attrName>ppt_x</p:attrName>
                                        </p:attrNameLst>
                                      </p:cBhvr>
                                    </p:anim>
                                    <p:anim from="(-#ppt_h/2)" to="(#ppt_y)" calcmode="lin" valueType="num">
                                      <p:cBhvr>
                                        <p:cTn id="26" dur="1000" fill="hold">
                                          <p:stCondLst>
                                            <p:cond delay="0"/>
                                          </p:stCondLst>
                                        </p:cTn>
                                        <p:tgtEl>
                                          <p:spTgt spid="10"/>
                                        </p:tgtEl>
                                        <p:attrNameLst>
                                          <p:attrName>ppt_y</p:attrName>
                                        </p:attrNameLst>
                                      </p:cBhvr>
                                    </p:anim>
                                    <p:animRot by="21600000">
                                      <p:cBhvr>
                                        <p:cTn id="27" dur="1000" fill="hold">
                                          <p:stCondLst>
                                            <p:cond delay="0"/>
                                          </p:stCondLst>
                                        </p:cTn>
                                        <p:tgtEl>
                                          <p:spTgt spid="10"/>
                                        </p:tgtEl>
                                        <p:attrNameLst>
                                          <p:attrName>r</p:attrName>
                                        </p:attrNameLst>
                                      </p:cBhvr>
                                    </p:animRot>
                                  </p:childTnLst>
                                </p:cTn>
                              </p:par>
                            </p:childTnLst>
                          </p:cTn>
                        </p:par>
                        <p:par>
                          <p:cTn id="28" fill="hold">
                            <p:stCondLst>
                              <p:cond delay="4199"/>
                            </p:stCondLst>
                            <p:childTnLst>
                              <p:par>
                                <p:cTn id="29" presetID="40" presetClass="entr" presetSubtype="0" fill="hold" grpId="0" nodeType="afterEffect">
                                  <p:stCondLst>
                                    <p:cond delay="0"/>
                                  </p:stCondLst>
                                  <p:iterate type="lt">
                                    <p:tmPct val="10000"/>
                                  </p:iterate>
                                  <p:childTnLst>
                                    <p:set>
                                      <p:cBhvr>
                                        <p:cTn id="30" dur="1" fill="hold">
                                          <p:stCondLst>
                                            <p:cond delay="0"/>
                                          </p:stCondLst>
                                        </p:cTn>
                                        <p:tgtEl>
                                          <p:spTgt spid="13"/>
                                        </p:tgtEl>
                                        <p:attrNameLst>
                                          <p:attrName>style.visibility</p:attrName>
                                        </p:attrNameLst>
                                      </p:cBhvr>
                                      <p:to>
                                        <p:strVal val="visible"/>
                                      </p:to>
                                    </p:set>
                                    <p:animEffect transition="in" filter="fade">
                                      <p:cBhvr>
                                        <p:cTn id="31" dur="1000"/>
                                        <p:tgtEl>
                                          <p:spTgt spid="13"/>
                                        </p:tgtEl>
                                      </p:cBhvr>
                                    </p:animEffect>
                                    <p:anim calcmode="lin" valueType="num">
                                      <p:cBhvr>
                                        <p:cTn id="32" dur="1000" fill="hold"/>
                                        <p:tgtEl>
                                          <p:spTgt spid="13"/>
                                        </p:tgtEl>
                                        <p:attrNameLst>
                                          <p:attrName>ppt_x</p:attrName>
                                        </p:attrNameLst>
                                      </p:cBhvr>
                                      <p:tavLst>
                                        <p:tav tm="0">
                                          <p:val>
                                            <p:strVal val="#ppt_x-.1"/>
                                          </p:val>
                                        </p:tav>
                                        <p:tav tm="100000">
                                          <p:val>
                                            <p:strVal val="#ppt_x"/>
                                          </p:val>
                                        </p:tav>
                                      </p:tavLst>
                                    </p:anim>
                                    <p:anim calcmode="lin" valueType="num">
                                      <p:cBhvr>
                                        <p:cTn id="33" dur="10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0" grpId="0"/>
      <p:bldP spid="13" grpId="0"/>
      <p:bldP spid="1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任意多边形 26"/>
          <p:cNvSpPr/>
          <p:nvPr>
            <p:custDataLst>
              <p:tags r:id="rId1"/>
            </p:custDataLst>
          </p:nvPr>
        </p:nvSpPr>
        <p:spPr>
          <a:xfrm>
            <a:off x="4152615" y="1716101"/>
            <a:ext cx="2507617" cy="1711300"/>
          </a:xfrm>
          <a:custGeom>
            <a:avLst/>
            <a:gdLst>
              <a:gd name="connsiteX0" fmla="*/ 0 w 2219325"/>
              <a:gd name="connsiteY0" fmla="*/ 0 h 1514475"/>
              <a:gd name="connsiteX1" fmla="*/ 2219325 w 2219325"/>
              <a:gd name="connsiteY1" fmla="*/ 0 h 1514475"/>
              <a:gd name="connsiteX2" fmla="*/ 2219325 w 2219325"/>
              <a:gd name="connsiteY2" fmla="*/ 1514475 h 1514475"/>
              <a:gd name="connsiteX3" fmla="*/ 0 w 2219325"/>
              <a:gd name="connsiteY3" fmla="*/ 1514475 h 1514475"/>
              <a:gd name="connsiteX4" fmla="*/ 0 w 2219325"/>
              <a:gd name="connsiteY4" fmla="*/ 1214437 h 1514475"/>
              <a:gd name="connsiteX5" fmla="*/ 238125 w 2219325"/>
              <a:gd name="connsiteY5" fmla="*/ 1214437 h 1514475"/>
              <a:gd name="connsiteX6" fmla="*/ 238125 w 2219325"/>
              <a:gd name="connsiteY6" fmla="*/ 300037 h 1514475"/>
              <a:gd name="connsiteX7" fmla="*/ 0 w 2219325"/>
              <a:gd name="connsiteY7" fmla="*/ 300037 h 1514475"/>
              <a:gd name="connsiteX0-1" fmla="*/ 238125 w 2219325"/>
              <a:gd name="connsiteY0-2" fmla="*/ 300037 h 1514475"/>
              <a:gd name="connsiteX1-3" fmla="*/ 0 w 2219325"/>
              <a:gd name="connsiteY1-4" fmla="*/ 300037 h 1514475"/>
              <a:gd name="connsiteX2-5" fmla="*/ 0 w 2219325"/>
              <a:gd name="connsiteY2-6" fmla="*/ 0 h 1514475"/>
              <a:gd name="connsiteX3-7" fmla="*/ 2219325 w 2219325"/>
              <a:gd name="connsiteY3-8" fmla="*/ 0 h 1514475"/>
              <a:gd name="connsiteX4-9" fmla="*/ 2219325 w 2219325"/>
              <a:gd name="connsiteY4-10" fmla="*/ 1514475 h 1514475"/>
              <a:gd name="connsiteX5-11" fmla="*/ 0 w 2219325"/>
              <a:gd name="connsiteY5-12" fmla="*/ 1514475 h 1514475"/>
              <a:gd name="connsiteX6-13" fmla="*/ 0 w 2219325"/>
              <a:gd name="connsiteY6-14" fmla="*/ 1214437 h 1514475"/>
              <a:gd name="connsiteX7-15" fmla="*/ 238125 w 2219325"/>
              <a:gd name="connsiteY7-16" fmla="*/ 1214437 h 1514475"/>
              <a:gd name="connsiteX8" fmla="*/ 329565 w 2219325"/>
              <a:gd name="connsiteY8" fmla="*/ 391477 h 1514475"/>
              <a:gd name="connsiteX0-17" fmla="*/ 0 w 2219325"/>
              <a:gd name="connsiteY0-18" fmla="*/ 300037 h 1514475"/>
              <a:gd name="connsiteX1-19" fmla="*/ 0 w 2219325"/>
              <a:gd name="connsiteY1-20" fmla="*/ 0 h 1514475"/>
              <a:gd name="connsiteX2-21" fmla="*/ 2219325 w 2219325"/>
              <a:gd name="connsiteY2-22" fmla="*/ 0 h 1514475"/>
              <a:gd name="connsiteX3-23" fmla="*/ 2219325 w 2219325"/>
              <a:gd name="connsiteY3-24" fmla="*/ 1514475 h 1514475"/>
              <a:gd name="connsiteX4-25" fmla="*/ 0 w 2219325"/>
              <a:gd name="connsiteY4-26" fmla="*/ 1514475 h 1514475"/>
              <a:gd name="connsiteX5-27" fmla="*/ 0 w 2219325"/>
              <a:gd name="connsiteY5-28" fmla="*/ 1214437 h 1514475"/>
              <a:gd name="connsiteX6-29" fmla="*/ 238125 w 2219325"/>
              <a:gd name="connsiteY6-30" fmla="*/ 1214437 h 1514475"/>
              <a:gd name="connsiteX7-31" fmla="*/ 329565 w 2219325"/>
              <a:gd name="connsiteY7-32" fmla="*/ 391477 h 1514475"/>
              <a:gd name="connsiteX0-33" fmla="*/ 0 w 2219325"/>
              <a:gd name="connsiteY0-34" fmla="*/ 300037 h 1514475"/>
              <a:gd name="connsiteX1-35" fmla="*/ 0 w 2219325"/>
              <a:gd name="connsiteY1-36" fmla="*/ 0 h 1514475"/>
              <a:gd name="connsiteX2-37" fmla="*/ 2219325 w 2219325"/>
              <a:gd name="connsiteY2-38" fmla="*/ 0 h 1514475"/>
              <a:gd name="connsiteX3-39" fmla="*/ 2219325 w 2219325"/>
              <a:gd name="connsiteY3-40" fmla="*/ 1514475 h 1514475"/>
              <a:gd name="connsiteX4-41" fmla="*/ 0 w 2219325"/>
              <a:gd name="connsiteY4-42" fmla="*/ 1514475 h 1514475"/>
              <a:gd name="connsiteX5-43" fmla="*/ 0 w 2219325"/>
              <a:gd name="connsiteY5-44" fmla="*/ 1214437 h 1514475"/>
              <a:gd name="connsiteX6-45" fmla="*/ 238125 w 2219325"/>
              <a:gd name="connsiteY6-46" fmla="*/ 1214437 h 1514475"/>
              <a:gd name="connsiteX0-47" fmla="*/ 0 w 2219325"/>
              <a:gd name="connsiteY0-48" fmla="*/ 300037 h 1514475"/>
              <a:gd name="connsiteX1-49" fmla="*/ 0 w 2219325"/>
              <a:gd name="connsiteY1-50" fmla="*/ 0 h 1514475"/>
              <a:gd name="connsiteX2-51" fmla="*/ 2219325 w 2219325"/>
              <a:gd name="connsiteY2-52" fmla="*/ 0 h 1514475"/>
              <a:gd name="connsiteX3-53" fmla="*/ 2219325 w 2219325"/>
              <a:gd name="connsiteY3-54" fmla="*/ 1514475 h 1514475"/>
              <a:gd name="connsiteX4-55" fmla="*/ 0 w 2219325"/>
              <a:gd name="connsiteY4-56" fmla="*/ 1514475 h 1514475"/>
              <a:gd name="connsiteX5-57" fmla="*/ 0 w 2219325"/>
              <a:gd name="connsiteY5-58" fmla="*/ 1214437 h 151447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2219325" h="1514475">
                <a:moveTo>
                  <a:pt x="0" y="300037"/>
                </a:moveTo>
                <a:lnTo>
                  <a:pt x="0" y="0"/>
                </a:lnTo>
                <a:lnTo>
                  <a:pt x="2219325" y="0"/>
                </a:lnTo>
                <a:lnTo>
                  <a:pt x="2219325" y="1514475"/>
                </a:lnTo>
                <a:lnTo>
                  <a:pt x="0" y="1514475"/>
                </a:lnTo>
                <a:lnTo>
                  <a:pt x="0" y="1214437"/>
                </a:lnTo>
              </a:path>
            </a:pathLst>
          </a:cu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65023" tIns="32511" rIns="65023" bIns="32511" anchor="ctr"/>
          <a:lstStyle/>
          <a:p>
            <a:pPr algn="ctr">
              <a:defRPr/>
            </a:pPr>
            <a:endParaRPr lang="zh-CN" altLang="en-US" sz="2800" dirty="0">
              <a:solidFill>
                <a:schemeClr val="bg1">
                  <a:lumMod val="5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28" name="文本框 6"/>
          <p:cNvSpPr txBox="1"/>
          <p:nvPr>
            <p:custDataLst>
              <p:tags r:id="rId2"/>
            </p:custDataLst>
          </p:nvPr>
        </p:nvSpPr>
        <p:spPr>
          <a:xfrm>
            <a:off x="6139515" y="1815436"/>
            <a:ext cx="408968" cy="1512630"/>
          </a:xfrm>
          <a:prstGeom prst="rect">
            <a:avLst/>
          </a:prstGeom>
          <a:noFill/>
        </p:spPr>
        <p:txBody>
          <a:bodyPr vert="vert" lIns="0" tIns="0" rIns="0" bIns="0" anchor="ctr"/>
          <a:lstStyle/>
          <a:p>
            <a:pPr algn="ctr">
              <a:defRPr/>
            </a:pPr>
            <a:r>
              <a:rPr lang="en-US" altLang="zh-CN" sz="3100" dirty="0">
                <a:solidFill>
                  <a:schemeClr val="bg1">
                    <a:lumMod val="50000"/>
                  </a:schemeClr>
                </a:solidFill>
                <a:latin typeface="Arial" panose="020B0604020202020204" pitchFamily="34" charset="0"/>
                <a:ea typeface="微软雅黑" panose="020B0503020204020204" pitchFamily="34" charset="-122"/>
                <a:sym typeface="Arial" panose="020B0604020202020204" pitchFamily="34" charset="0"/>
              </a:rPr>
              <a:t>PART</a:t>
            </a:r>
            <a:endParaRPr lang="zh-CN" altLang="en-US" sz="3100" dirty="0">
              <a:solidFill>
                <a:schemeClr val="bg1">
                  <a:lumMod val="5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29" name="矩形 28"/>
          <p:cNvSpPr/>
          <p:nvPr/>
        </p:nvSpPr>
        <p:spPr>
          <a:xfrm>
            <a:off x="3019997" y="2154544"/>
            <a:ext cx="2819320" cy="969496"/>
          </a:xfrm>
          <a:prstGeom prst="rect">
            <a:avLst/>
          </a:prstGeom>
        </p:spPr>
        <p:txBody>
          <a:bodyPr wrap="square" lIns="0" tIns="0" rIns="0" bIns="0">
            <a:spAutoFit/>
          </a:bodyPr>
          <a:lstStyle/>
          <a:p>
            <a:r>
              <a:rPr lang="zh-CN" altLang="en-US" sz="3200" b="1" dirty="0">
                <a:solidFill>
                  <a:schemeClr val="accent1"/>
                </a:solidFill>
                <a:latin typeface="Arial" panose="020B0604020202020204" pitchFamily="34" charset="0"/>
                <a:ea typeface="微软雅黑" panose="020B0503020204020204" pitchFamily="34" charset="-122"/>
                <a:sym typeface="Arial" panose="020B0604020202020204" pitchFamily="34" charset="0"/>
              </a:rPr>
              <a:t>工作回顾</a:t>
            </a:r>
            <a:endParaRPr lang="zh-CN" altLang="en-US" sz="1100" b="1" dirty="0">
              <a:solidFill>
                <a:schemeClr val="accent1"/>
              </a:solidFill>
              <a:latin typeface="Arial" panose="020B0604020202020204" pitchFamily="34" charset="0"/>
              <a:ea typeface="微软雅黑" panose="020B0503020204020204" pitchFamily="34" charset="-122"/>
              <a:sym typeface="Arial" panose="020B0604020202020204" pitchFamily="34" charset="0"/>
            </a:endParaRPr>
          </a:p>
          <a:p>
            <a:endParaRPr lang="zh-CN" altLang="en-US" sz="3100" b="1" dirty="0">
              <a:solidFill>
                <a:schemeClr val="bg1">
                  <a:lumMod val="50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0" name="TextBox 11"/>
          <p:cNvSpPr txBox="1"/>
          <p:nvPr/>
        </p:nvSpPr>
        <p:spPr>
          <a:xfrm>
            <a:off x="2925181" y="2686158"/>
            <a:ext cx="1149033" cy="153888"/>
          </a:xfrm>
          <a:prstGeom prst="rect">
            <a:avLst/>
          </a:prstGeom>
          <a:noFill/>
        </p:spPr>
        <p:txBody>
          <a:bodyPr wrap="none" lIns="0" tIns="0" rIns="0" bIns="0" rtlCol="0">
            <a:spAutoFit/>
          </a:bodyPr>
          <a:lstStyle/>
          <a:p>
            <a:pPr marL="121920" lvl="1" indent="-121920">
              <a:buFont typeface="Arial" panose="020B0604020202020204" pitchFamily="34" charset="0"/>
              <a:buChar char="•"/>
            </a:pPr>
            <a:r>
              <a:rPr lang="zh-CN" altLang="en-US" sz="1000" dirty="0">
                <a:solidFill>
                  <a:schemeClr val="bg1">
                    <a:lumMod val="50000"/>
                  </a:schemeClr>
                </a:solidFill>
                <a:latin typeface="Arial" panose="020B0604020202020204" pitchFamily="34" charset="0"/>
                <a:ea typeface="微软雅黑" panose="020B0503020204020204" pitchFamily="34" charset="-122"/>
                <a:cs typeface="+mn-ea"/>
                <a:sym typeface="Arial" panose="020B0604020202020204" pitchFamily="34" charset="0"/>
              </a:rPr>
              <a:t>添加相关标题文字</a:t>
            </a:r>
            <a:endParaRPr lang="en-US" altLang="zh-CN" sz="1000" dirty="0">
              <a:solidFill>
                <a:schemeClr val="bg1">
                  <a:lumMod val="5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31" name="TextBox 11"/>
          <p:cNvSpPr txBox="1"/>
          <p:nvPr/>
        </p:nvSpPr>
        <p:spPr>
          <a:xfrm>
            <a:off x="4124840" y="2686158"/>
            <a:ext cx="1149033" cy="153888"/>
          </a:xfrm>
          <a:prstGeom prst="rect">
            <a:avLst/>
          </a:prstGeom>
          <a:noFill/>
        </p:spPr>
        <p:txBody>
          <a:bodyPr wrap="none" lIns="0" tIns="0" rIns="0" bIns="0" rtlCol="0">
            <a:spAutoFit/>
          </a:bodyPr>
          <a:lstStyle/>
          <a:p>
            <a:pPr marL="121920" lvl="1" indent="-121920">
              <a:buFont typeface="Arial" panose="020B0604020202020204" pitchFamily="34" charset="0"/>
              <a:buChar char="•"/>
            </a:pPr>
            <a:r>
              <a:rPr lang="zh-CN" altLang="en-US" sz="1000" dirty="0">
                <a:solidFill>
                  <a:schemeClr val="bg1">
                    <a:lumMod val="50000"/>
                  </a:schemeClr>
                </a:solidFill>
                <a:latin typeface="Arial" panose="020B0604020202020204" pitchFamily="34" charset="0"/>
                <a:ea typeface="微软雅黑" panose="020B0503020204020204" pitchFamily="34" charset="-122"/>
                <a:cs typeface="+mn-ea"/>
                <a:sym typeface="Arial" panose="020B0604020202020204" pitchFamily="34" charset="0"/>
              </a:rPr>
              <a:t>添加相关标题文字</a:t>
            </a:r>
            <a:endParaRPr lang="en-US" altLang="zh-CN" sz="1000" dirty="0">
              <a:solidFill>
                <a:schemeClr val="bg1">
                  <a:lumMod val="5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32" name="TextBox 11"/>
          <p:cNvSpPr txBox="1"/>
          <p:nvPr/>
        </p:nvSpPr>
        <p:spPr>
          <a:xfrm>
            <a:off x="2925181" y="2877903"/>
            <a:ext cx="1149033" cy="153888"/>
          </a:xfrm>
          <a:prstGeom prst="rect">
            <a:avLst/>
          </a:prstGeom>
          <a:noFill/>
        </p:spPr>
        <p:txBody>
          <a:bodyPr wrap="none" lIns="0" tIns="0" rIns="0" bIns="0" rtlCol="0">
            <a:spAutoFit/>
          </a:bodyPr>
          <a:lstStyle/>
          <a:p>
            <a:pPr marL="121920" lvl="1" indent="-121920">
              <a:buFont typeface="Arial" panose="020B0604020202020204" pitchFamily="34" charset="0"/>
              <a:buChar char="•"/>
            </a:pPr>
            <a:r>
              <a:rPr lang="zh-CN" altLang="en-US" sz="1000" dirty="0">
                <a:solidFill>
                  <a:schemeClr val="bg1">
                    <a:lumMod val="50000"/>
                  </a:schemeClr>
                </a:solidFill>
                <a:latin typeface="Arial" panose="020B0604020202020204" pitchFamily="34" charset="0"/>
                <a:ea typeface="微软雅黑" panose="020B0503020204020204" pitchFamily="34" charset="-122"/>
                <a:cs typeface="+mn-ea"/>
                <a:sym typeface="Arial" panose="020B0604020202020204" pitchFamily="34" charset="0"/>
              </a:rPr>
              <a:t>添加相关标题文字</a:t>
            </a:r>
            <a:endParaRPr lang="en-US" altLang="zh-CN" sz="1000" dirty="0">
              <a:solidFill>
                <a:schemeClr val="bg1">
                  <a:lumMod val="5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33" name="TextBox 32"/>
          <p:cNvSpPr txBox="1"/>
          <p:nvPr/>
        </p:nvSpPr>
        <p:spPr>
          <a:xfrm>
            <a:off x="4124840" y="2877903"/>
            <a:ext cx="1149033" cy="153888"/>
          </a:xfrm>
          <a:prstGeom prst="rect">
            <a:avLst/>
          </a:prstGeom>
          <a:noFill/>
        </p:spPr>
        <p:txBody>
          <a:bodyPr wrap="none" lIns="0" tIns="0" rIns="0" bIns="0" rtlCol="0">
            <a:spAutoFit/>
          </a:bodyPr>
          <a:lstStyle/>
          <a:p>
            <a:pPr marL="121920" lvl="1" indent="-121920">
              <a:buFont typeface="Arial" panose="020B0604020202020204" pitchFamily="34" charset="0"/>
              <a:buChar char="•"/>
            </a:pPr>
            <a:r>
              <a:rPr lang="zh-CN" altLang="en-US" sz="1000" dirty="0">
                <a:solidFill>
                  <a:schemeClr val="bg1">
                    <a:lumMod val="50000"/>
                  </a:schemeClr>
                </a:solidFill>
                <a:latin typeface="Arial" panose="020B0604020202020204" pitchFamily="34" charset="0"/>
                <a:ea typeface="微软雅黑" panose="020B0503020204020204" pitchFamily="34" charset="-122"/>
                <a:cs typeface="+mn-ea"/>
                <a:sym typeface="Arial" panose="020B0604020202020204" pitchFamily="34" charset="0"/>
              </a:rPr>
              <a:t>添加相关标题文字</a:t>
            </a:r>
            <a:endParaRPr lang="en-US" altLang="zh-CN" sz="1000" dirty="0">
              <a:solidFill>
                <a:schemeClr val="bg1">
                  <a:lumMod val="50000"/>
                </a:schemeClr>
              </a:solidFill>
              <a:latin typeface="Arial" panose="020B0604020202020204" pitchFamily="34" charset="0"/>
              <a:ea typeface="微软雅黑" panose="020B0503020204020204" pitchFamily="34" charset="-122"/>
              <a:sym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250" advClick="0" advTm="6000">
        <p:split orient="vert"/>
      </p:transition>
    </mc:Choice>
    <mc:Fallback xmlns="">
      <p:transition spd="slow" advClick="0" advTm="60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42"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arn(outHorizontal)">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56" presetClass="entr" presetSubtype="0" fill="hold" grpId="0" nodeType="clickEffect">
                                  <p:stCondLst>
                                    <p:cond delay="0"/>
                                  </p:stCondLst>
                                  <p:iterate type="lt">
                                    <p:tmPct val="10000"/>
                                  </p:iterate>
                                  <p:childTnLst>
                                    <p:set>
                                      <p:cBhvr>
                                        <p:cTn id="11" dur="1" fill="hold">
                                          <p:stCondLst>
                                            <p:cond delay="0"/>
                                          </p:stCondLst>
                                        </p:cTn>
                                        <p:tgtEl>
                                          <p:spTgt spid="28"/>
                                        </p:tgtEl>
                                        <p:attrNameLst>
                                          <p:attrName>style.visibility</p:attrName>
                                        </p:attrNameLst>
                                      </p:cBhvr>
                                      <p:to>
                                        <p:strVal val="visible"/>
                                      </p:to>
                                    </p:set>
                                    <p:anim by="(-#ppt_w*2)" calcmode="lin" valueType="num">
                                      <p:cBhvr rctx="PPT">
                                        <p:cTn id="12" dur="500" autoRev="1" fill="hold">
                                          <p:stCondLst>
                                            <p:cond delay="0"/>
                                          </p:stCondLst>
                                        </p:cTn>
                                        <p:tgtEl>
                                          <p:spTgt spid="28"/>
                                        </p:tgtEl>
                                        <p:attrNameLst>
                                          <p:attrName>ppt_w</p:attrName>
                                        </p:attrNameLst>
                                      </p:cBhvr>
                                    </p:anim>
                                    <p:anim by="(#ppt_w*0.50)" calcmode="lin" valueType="num">
                                      <p:cBhvr>
                                        <p:cTn id="13" dur="500" decel="50000" autoRev="1" fill="hold">
                                          <p:stCondLst>
                                            <p:cond delay="0"/>
                                          </p:stCondLst>
                                        </p:cTn>
                                        <p:tgtEl>
                                          <p:spTgt spid="28"/>
                                        </p:tgtEl>
                                        <p:attrNameLst>
                                          <p:attrName>ppt_x</p:attrName>
                                        </p:attrNameLst>
                                      </p:cBhvr>
                                    </p:anim>
                                    <p:anim from="(-#ppt_h/2)" to="(#ppt_y)" calcmode="lin" valueType="num">
                                      <p:cBhvr>
                                        <p:cTn id="14" dur="1000" fill="hold">
                                          <p:stCondLst>
                                            <p:cond delay="0"/>
                                          </p:stCondLst>
                                        </p:cTn>
                                        <p:tgtEl>
                                          <p:spTgt spid="28"/>
                                        </p:tgtEl>
                                        <p:attrNameLst>
                                          <p:attrName>ppt_y</p:attrName>
                                        </p:attrNameLst>
                                      </p:cBhvr>
                                    </p:anim>
                                    <p:animRot by="21600000">
                                      <p:cBhvr>
                                        <p:cTn id="15" dur="1000" fill="hold">
                                          <p:stCondLst>
                                            <p:cond delay="0"/>
                                          </p:stCondLst>
                                        </p:cTn>
                                        <p:tgtEl>
                                          <p:spTgt spid="28"/>
                                        </p:tgtEl>
                                        <p:attrNameLst>
                                          <p:attrName>r</p:attrName>
                                        </p:attrNameLst>
                                      </p:cBhvr>
                                    </p:animRot>
                                  </p:childTnLst>
                                </p:cTn>
                              </p:par>
                            </p:childTnLst>
                          </p:cTn>
                        </p:par>
                      </p:childTnLst>
                    </p:cTn>
                  </p:par>
                  <p:par>
                    <p:cTn id="16" fill="hold">
                      <p:stCondLst>
                        <p:cond delay="indefinite"/>
                      </p:stCondLst>
                      <p:childTnLst>
                        <p:par>
                          <p:cTn id="17" fill="hold">
                            <p:stCondLst>
                              <p:cond delay="0"/>
                            </p:stCondLst>
                            <p:childTnLst>
                              <p:par>
                                <p:cTn id="18" presetID="2" presetClass="entr" presetSubtype="8" fill="hold" grpId="0" nodeType="clickEffect">
                                  <p:stCondLst>
                                    <p:cond delay="0"/>
                                  </p:stCondLst>
                                  <p:childTnLst>
                                    <p:set>
                                      <p:cBhvr>
                                        <p:cTn id="19" dur="1" fill="hold">
                                          <p:stCondLst>
                                            <p:cond delay="0"/>
                                          </p:stCondLst>
                                        </p:cTn>
                                        <p:tgtEl>
                                          <p:spTgt spid="29"/>
                                        </p:tgtEl>
                                        <p:attrNameLst>
                                          <p:attrName>style.visibility</p:attrName>
                                        </p:attrNameLst>
                                      </p:cBhvr>
                                      <p:to>
                                        <p:strVal val="visible"/>
                                      </p:to>
                                    </p:set>
                                    <p:anim calcmode="lin" valueType="num">
                                      <p:cBhvr additive="base">
                                        <p:cTn id="20" dur="1000" fill="hold"/>
                                        <p:tgtEl>
                                          <p:spTgt spid="29"/>
                                        </p:tgtEl>
                                        <p:attrNameLst>
                                          <p:attrName>ppt_x</p:attrName>
                                        </p:attrNameLst>
                                      </p:cBhvr>
                                      <p:tavLst>
                                        <p:tav tm="0">
                                          <p:val>
                                            <p:strVal val="0-#ppt_w/2"/>
                                          </p:val>
                                        </p:tav>
                                        <p:tav tm="100000">
                                          <p:val>
                                            <p:strVal val="#ppt_x"/>
                                          </p:val>
                                        </p:tav>
                                      </p:tavLst>
                                    </p:anim>
                                    <p:anim calcmode="lin" valueType="num">
                                      <p:cBhvr additive="base">
                                        <p:cTn id="21" dur="1000" fill="hold"/>
                                        <p:tgtEl>
                                          <p:spTgt spid="29"/>
                                        </p:tgtEl>
                                        <p:attrNameLst>
                                          <p:attrName>ppt_y</p:attrName>
                                        </p:attrNameLst>
                                      </p:cBhvr>
                                      <p:tavLst>
                                        <p:tav tm="0">
                                          <p:val>
                                            <p:strVal val="#ppt_y"/>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30"/>
                                        </p:tgtEl>
                                        <p:attrNameLst>
                                          <p:attrName>style.visibility</p:attrName>
                                        </p:attrNameLst>
                                      </p:cBhvr>
                                      <p:to>
                                        <p:strVal val="visible"/>
                                      </p:to>
                                    </p:set>
                                    <p:animEffect transition="in" filter="fade">
                                      <p:cBhvr>
                                        <p:cTn id="26" dur="500"/>
                                        <p:tgtEl>
                                          <p:spTgt spid="30"/>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31"/>
                                        </p:tgtEl>
                                        <p:attrNameLst>
                                          <p:attrName>style.visibility</p:attrName>
                                        </p:attrNameLst>
                                      </p:cBhvr>
                                      <p:to>
                                        <p:strVal val="visible"/>
                                      </p:to>
                                    </p:set>
                                    <p:animEffect transition="in" filter="fade">
                                      <p:cBhvr>
                                        <p:cTn id="29" dur="500"/>
                                        <p:tgtEl>
                                          <p:spTgt spid="31"/>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fade">
                                      <p:cBhvr>
                                        <p:cTn id="32" dur="500"/>
                                        <p:tgtEl>
                                          <p:spTgt spid="32"/>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3"/>
                                        </p:tgtEl>
                                        <p:attrNameLst>
                                          <p:attrName>style.visibility</p:attrName>
                                        </p:attrNameLst>
                                      </p:cBhvr>
                                      <p:to>
                                        <p:strVal val="visible"/>
                                      </p:to>
                                    </p:set>
                                    <p:animEffect transition="in" filter="fade">
                                      <p:cBhvr>
                                        <p:cTn id="35"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p:bldP spid="29" grpId="0"/>
      <p:bldP spid="30" grpId="0"/>
      <p:bldP spid="31" grpId="0"/>
      <p:bldP spid="32" grpId="0"/>
      <p:bldP spid="3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平行四边形 5"/>
          <p:cNvSpPr/>
          <p:nvPr/>
        </p:nvSpPr>
        <p:spPr>
          <a:xfrm rot="16200000">
            <a:off x="3811757" y="2666772"/>
            <a:ext cx="1484760" cy="2031400"/>
          </a:xfrm>
          <a:prstGeom prst="parallelogram">
            <a:avLst>
              <a:gd name="adj" fmla="val 53226"/>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59" tIns="34280" rIns="68559" bIns="34280" rtlCol="0" anchor="ctr"/>
          <a:lstStyle/>
          <a:p>
            <a:pPr algn="ctr"/>
            <a:endParaRPr lang="zh-CN" altLang="en-US" sz="1800" dirty="0">
              <a:solidFill>
                <a:schemeClr val="bg1"/>
              </a:solidFill>
              <a:latin typeface="微软雅黑" panose="020B0503020204020204" pitchFamily="34" charset="-122"/>
              <a:ea typeface="微软雅黑" panose="020B0503020204020204" pitchFamily="34" charset="-122"/>
            </a:endParaRPr>
          </a:p>
        </p:txBody>
      </p:sp>
      <p:sp>
        <p:nvSpPr>
          <p:cNvPr id="7" name="平行四边形 6"/>
          <p:cNvSpPr/>
          <p:nvPr/>
        </p:nvSpPr>
        <p:spPr>
          <a:xfrm rot="16200000">
            <a:off x="3811756" y="1079016"/>
            <a:ext cx="1484760" cy="2031400"/>
          </a:xfrm>
          <a:prstGeom prst="parallelogram">
            <a:avLst>
              <a:gd name="adj" fmla="val 53226"/>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59" tIns="34280" rIns="68559" bIns="34280" rtlCol="0" anchor="ctr"/>
          <a:lstStyle/>
          <a:p>
            <a:pPr algn="ctr"/>
            <a:endParaRPr lang="zh-CN" altLang="en-US" sz="1800" dirty="0">
              <a:solidFill>
                <a:schemeClr val="bg1"/>
              </a:solidFill>
              <a:latin typeface="微软雅黑" panose="020B0503020204020204" pitchFamily="34" charset="-122"/>
              <a:ea typeface="微软雅黑" panose="020B0503020204020204" pitchFamily="34" charset="-122"/>
            </a:endParaRPr>
          </a:p>
        </p:txBody>
      </p:sp>
      <p:sp>
        <p:nvSpPr>
          <p:cNvPr id="8" name="右箭头 7"/>
          <p:cNvSpPr/>
          <p:nvPr/>
        </p:nvSpPr>
        <p:spPr>
          <a:xfrm>
            <a:off x="3538432" y="1181081"/>
            <a:ext cx="2645374" cy="1035353"/>
          </a:xfrm>
          <a:prstGeom prst="rightArrow">
            <a:avLst>
              <a:gd name="adj1" fmla="val 66953"/>
              <a:gd name="adj2"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59" tIns="34280" rIns="68559" bIns="34280" rtlCol="0" anchor="ctr"/>
          <a:lstStyle/>
          <a:p>
            <a:pPr algn="ctr"/>
            <a:endParaRPr lang="zh-CN" altLang="en-US" sz="1800" dirty="0">
              <a:solidFill>
                <a:schemeClr val="bg1"/>
              </a:solidFill>
              <a:latin typeface="微软雅黑" panose="020B0503020204020204" pitchFamily="34" charset="-122"/>
              <a:ea typeface="微软雅黑" panose="020B0503020204020204" pitchFamily="34" charset="-122"/>
            </a:endParaRPr>
          </a:p>
        </p:txBody>
      </p:sp>
      <p:sp>
        <p:nvSpPr>
          <p:cNvPr id="9" name="右箭头 8"/>
          <p:cNvSpPr/>
          <p:nvPr/>
        </p:nvSpPr>
        <p:spPr>
          <a:xfrm rot="10800000">
            <a:off x="2924459" y="1973169"/>
            <a:ext cx="2645374" cy="1035353"/>
          </a:xfrm>
          <a:prstGeom prst="rightArrow">
            <a:avLst>
              <a:gd name="adj1" fmla="val 66953"/>
              <a:gd name="adj2" fmla="val 5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59" tIns="34280" rIns="68559" bIns="34280" rtlCol="0" anchor="ctr"/>
          <a:lstStyle/>
          <a:p>
            <a:pPr algn="ctr"/>
            <a:endParaRPr lang="zh-CN" altLang="en-US" sz="1800" dirty="0">
              <a:solidFill>
                <a:schemeClr val="tx1"/>
              </a:solidFill>
              <a:latin typeface="微软雅黑" panose="020B0503020204020204" pitchFamily="34" charset="-122"/>
              <a:ea typeface="微软雅黑" panose="020B0503020204020204" pitchFamily="34" charset="-122"/>
            </a:endParaRPr>
          </a:p>
        </p:txBody>
      </p:sp>
      <p:sp>
        <p:nvSpPr>
          <p:cNvPr id="10" name="右箭头 9"/>
          <p:cNvSpPr/>
          <p:nvPr/>
        </p:nvSpPr>
        <p:spPr>
          <a:xfrm>
            <a:off x="3538432" y="2765257"/>
            <a:ext cx="2645374" cy="1035353"/>
          </a:xfrm>
          <a:prstGeom prst="rightArrow">
            <a:avLst>
              <a:gd name="adj1" fmla="val 66953"/>
              <a:gd name="adj2" fmla="val 5000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68559" tIns="34280" rIns="68559" bIns="34280" rtlCol="0" anchor="ctr"/>
          <a:lstStyle/>
          <a:p>
            <a:pPr algn="ctr"/>
            <a:endParaRPr lang="zh-CN" altLang="en-US" sz="1800" dirty="0">
              <a:solidFill>
                <a:schemeClr val="bg1"/>
              </a:solidFill>
              <a:latin typeface="微软雅黑" panose="020B0503020204020204" pitchFamily="34" charset="-122"/>
              <a:ea typeface="微软雅黑" panose="020B0503020204020204" pitchFamily="34" charset="-122"/>
            </a:endParaRPr>
          </a:p>
        </p:txBody>
      </p:sp>
      <p:sp>
        <p:nvSpPr>
          <p:cNvPr id="11" name="右箭头 10"/>
          <p:cNvSpPr/>
          <p:nvPr/>
        </p:nvSpPr>
        <p:spPr>
          <a:xfrm rot="10800000">
            <a:off x="2924459" y="3557345"/>
            <a:ext cx="2645374" cy="1035353"/>
          </a:xfrm>
          <a:prstGeom prst="rightArrow">
            <a:avLst>
              <a:gd name="adj1" fmla="val 66953"/>
              <a:gd name="adj2"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68559" tIns="34280" rIns="68559" bIns="34280" rtlCol="0" anchor="ctr"/>
          <a:lstStyle/>
          <a:p>
            <a:pPr algn="ctr"/>
            <a:endParaRPr lang="zh-CN" altLang="en-US" sz="1800" dirty="0">
              <a:solidFill>
                <a:schemeClr val="tx1"/>
              </a:solidFill>
              <a:latin typeface="微软雅黑" panose="020B0503020204020204" pitchFamily="34" charset="-122"/>
              <a:ea typeface="微软雅黑" panose="020B0503020204020204" pitchFamily="34" charset="-122"/>
            </a:endParaRPr>
          </a:p>
        </p:txBody>
      </p:sp>
      <p:sp>
        <p:nvSpPr>
          <p:cNvPr id="12" name="TextBox 9"/>
          <p:cNvSpPr txBox="1"/>
          <p:nvPr/>
        </p:nvSpPr>
        <p:spPr>
          <a:xfrm>
            <a:off x="3846813" y="1599787"/>
            <a:ext cx="1723019" cy="215444"/>
          </a:xfrm>
          <a:prstGeom prst="rect">
            <a:avLst/>
          </a:prstGeom>
          <a:noFill/>
        </p:spPr>
        <p:txBody>
          <a:bodyPr wrap="square" lIns="0" tIns="0" rIns="0" bIns="0" rtlCol="0">
            <a:spAutoFit/>
          </a:bodyPr>
          <a:lstStyle>
            <a:defPPr>
              <a:defRPr lang="zh-CN"/>
            </a:defPPr>
            <a:lvl1pPr algn="ctr">
              <a:defRPr sz="2000" b="1">
                <a:solidFill>
                  <a:schemeClr val="tx2"/>
                </a:solidFill>
                <a:latin typeface="微软雅黑" panose="020B0503020204020204" pitchFamily="34" charset="-122"/>
                <a:ea typeface="微软雅黑" panose="020B0503020204020204" pitchFamily="34" charset="-122"/>
              </a:defRPr>
            </a:lvl1pPr>
          </a:lstStyle>
          <a:p>
            <a:r>
              <a:rPr lang="zh-CN" altLang="en-US" sz="1400" b="0" dirty="0">
                <a:solidFill>
                  <a:schemeClr val="bg1"/>
                </a:solidFill>
              </a:rPr>
              <a:t>单击此处输入标题</a:t>
            </a:r>
          </a:p>
        </p:txBody>
      </p:sp>
      <p:sp>
        <p:nvSpPr>
          <p:cNvPr id="13" name="TextBox 10"/>
          <p:cNvSpPr txBox="1"/>
          <p:nvPr/>
        </p:nvSpPr>
        <p:spPr>
          <a:xfrm>
            <a:off x="6566805" y="1506394"/>
            <a:ext cx="1954615" cy="553998"/>
          </a:xfrm>
          <a:prstGeom prst="rect">
            <a:avLst/>
          </a:prstGeom>
          <a:noFill/>
        </p:spPr>
        <p:txBody>
          <a:bodyPr wrap="square" lIns="0" tIns="0" rIns="0" bIns="0" rtlCol="0">
            <a:spAutoFit/>
          </a:bodyPr>
          <a:lstStyle>
            <a:defPPr>
              <a:defRPr lang="zh-CN"/>
            </a:defPPr>
            <a:lvl1pPr algn="just">
              <a:defRPr sz="900">
                <a:solidFill>
                  <a:schemeClr val="tx1">
                    <a:lumMod val="65000"/>
                    <a:lumOff val="35000"/>
                  </a:schemeClr>
                </a:solidFill>
                <a:latin typeface="微软雅黑" panose="020B0503020204020204" pitchFamily="34" charset="-122"/>
                <a:ea typeface="微软雅黑" panose="020B0503020204020204" pitchFamily="34" charset="-122"/>
              </a:defRPr>
            </a:lvl1pPr>
          </a:lstStyle>
          <a:p>
            <a:pPr defTabSz="913765">
              <a:defRPr/>
            </a:pPr>
            <a:r>
              <a:rPr lang="zh-CN" altLang="en-US" kern="0" spc="225" dirty="0">
                <a:solidFill>
                  <a:schemeClr val="tx1">
                    <a:lumMod val="50000"/>
                    <a:lumOff val="50000"/>
                  </a:schemeClr>
                </a:solidFill>
              </a:rPr>
              <a:t>点击输入本栏的具体文字，简明扼要的说明分项内容，此为概念图解，请根据您的具体内容酌情修改</a:t>
            </a:r>
            <a:endParaRPr lang="en-US" altLang="zh-CN" kern="0" spc="225" dirty="0">
              <a:solidFill>
                <a:schemeClr val="tx1">
                  <a:lumMod val="50000"/>
                  <a:lumOff val="50000"/>
                </a:schemeClr>
              </a:solidFill>
            </a:endParaRPr>
          </a:p>
        </p:txBody>
      </p:sp>
      <p:sp>
        <p:nvSpPr>
          <p:cNvPr id="14" name="TextBox 11"/>
          <p:cNvSpPr txBox="1"/>
          <p:nvPr/>
        </p:nvSpPr>
        <p:spPr>
          <a:xfrm>
            <a:off x="3538432" y="2391878"/>
            <a:ext cx="1723019" cy="215444"/>
          </a:xfrm>
          <a:prstGeom prst="rect">
            <a:avLst/>
          </a:prstGeom>
          <a:noFill/>
        </p:spPr>
        <p:txBody>
          <a:bodyPr wrap="square" lIns="0" tIns="0" rIns="0" bIns="0" rtlCol="0">
            <a:spAutoFit/>
          </a:bodyPr>
          <a:lstStyle>
            <a:defPPr>
              <a:defRPr lang="zh-CN"/>
            </a:defPPr>
            <a:lvl1pPr algn="ctr">
              <a:defRPr sz="2000" b="1">
                <a:solidFill>
                  <a:schemeClr val="tx2"/>
                </a:solidFill>
                <a:latin typeface="微软雅黑" panose="020B0503020204020204" pitchFamily="34" charset="-122"/>
                <a:ea typeface="微软雅黑" panose="020B0503020204020204" pitchFamily="34" charset="-122"/>
              </a:defRPr>
            </a:lvl1pPr>
          </a:lstStyle>
          <a:p>
            <a:r>
              <a:rPr lang="zh-CN" altLang="en-US" sz="1400" b="0" dirty="0">
                <a:solidFill>
                  <a:schemeClr val="bg1"/>
                </a:solidFill>
              </a:rPr>
              <a:t>单击此处输入标题</a:t>
            </a:r>
          </a:p>
        </p:txBody>
      </p:sp>
      <p:sp>
        <p:nvSpPr>
          <p:cNvPr id="15" name="TextBox 12"/>
          <p:cNvSpPr txBox="1"/>
          <p:nvPr/>
        </p:nvSpPr>
        <p:spPr>
          <a:xfrm>
            <a:off x="3846813" y="3183965"/>
            <a:ext cx="1723019" cy="215444"/>
          </a:xfrm>
          <a:prstGeom prst="rect">
            <a:avLst/>
          </a:prstGeom>
          <a:noFill/>
        </p:spPr>
        <p:txBody>
          <a:bodyPr wrap="square" lIns="0" tIns="0" rIns="0" bIns="0" rtlCol="0">
            <a:spAutoFit/>
          </a:bodyPr>
          <a:lstStyle>
            <a:defPPr>
              <a:defRPr lang="zh-CN"/>
            </a:defPPr>
            <a:lvl1pPr algn="ctr">
              <a:defRPr sz="2000" b="1">
                <a:solidFill>
                  <a:schemeClr val="tx2"/>
                </a:solidFill>
                <a:latin typeface="微软雅黑" panose="020B0503020204020204" pitchFamily="34" charset="-122"/>
                <a:ea typeface="微软雅黑" panose="020B0503020204020204" pitchFamily="34" charset="-122"/>
              </a:defRPr>
            </a:lvl1pPr>
          </a:lstStyle>
          <a:p>
            <a:r>
              <a:rPr lang="zh-CN" altLang="en-US" sz="1400" b="0" dirty="0">
                <a:solidFill>
                  <a:schemeClr val="bg1"/>
                </a:solidFill>
              </a:rPr>
              <a:t>单击此处输入标题</a:t>
            </a:r>
          </a:p>
        </p:txBody>
      </p:sp>
      <p:sp>
        <p:nvSpPr>
          <p:cNvPr id="16" name="TextBox 13"/>
          <p:cNvSpPr txBox="1"/>
          <p:nvPr/>
        </p:nvSpPr>
        <p:spPr>
          <a:xfrm>
            <a:off x="3538432" y="3976052"/>
            <a:ext cx="1723019" cy="215444"/>
          </a:xfrm>
          <a:prstGeom prst="rect">
            <a:avLst/>
          </a:prstGeom>
          <a:noFill/>
        </p:spPr>
        <p:txBody>
          <a:bodyPr wrap="square" lIns="0" tIns="0" rIns="0" bIns="0" rtlCol="0">
            <a:spAutoFit/>
          </a:bodyPr>
          <a:lstStyle>
            <a:defPPr>
              <a:defRPr lang="zh-CN"/>
            </a:defPPr>
            <a:lvl1pPr algn="ctr">
              <a:defRPr sz="2000" b="1">
                <a:solidFill>
                  <a:schemeClr val="tx2"/>
                </a:solidFill>
                <a:latin typeface="微软雅黑" panose="020B0503020204020204" pitchFamily="34" charset="-122"/>
                <a:ea typeface="微软雅黑" panose="020B0503020204020204" pitchFamily="34" charset="-122"/>
              </a:defRPr>
            </a:lvl1pPr>
          </a:lstStyle>
          <a:p>
            <a:r>
              <a:rPr lang="zh-CN" altLang="en-US" sz="1400" b="0" dirty="0">
                <a:solidFill>
                  <a:schemeClr val="bg1"/>
                </a:solidFill>
              </a:rPr>
              <a:t>单击此处输入标题</a:t>
            </a:r>
          </a:p>
        </p:txBody>
      </p:sp>
      <p:sp>
        <p:nvSpPr>
          <p:cNvPr id="17" name="TextBox 14"/>
          <p:cNvSpPr txBox="1"/>
          <p:nvPr/>
        </p:nvSpPr>
        <p:spPr>
          <a:xfrm>
            <a:off x="420382" y="2144596"/>
            <a:ext cx="2398193" cy="415498"/>
          </a:xfrm>
          <a:prstGeom prst="rect">
            <a:avLst/>
          </a:prstGeom>
          <a:noFill/>
        </p:spPr>
        <p:txBody>
          <a:bodyPr wrap="square" lIns="0" tIns="0" rIns="0" bIns="0" rtlCol="0">
            <a:spAutoFit/>
          </a:bodyPr>
          <a:lstStyle>
            <a:defPPr>
              <a:defRPr lang="zh-CN"/>
            </a:defPPr>
            <a:lvl1pPr algn="just">
              <a:defRPr sz="900">
                <a:solidFill>
                  <a:schemeClr val="tx1">
                    <a:lumMod val="65000"/>
                    <a:lumOff val="35000"/>
                  </a:schemeClr>
                </a:solidFill>
                <a:latin typeface="微软雅黑" panose="020B0503020204020204" pitchFamily="34" charset="-122"/>
                <a:ea typeface="微软雅黑" panose="020B0503020204020204" pitchFamily="34" charset="-122"/>
              </a:defRPr>
            </a:lvl1pPr>
          </a:lstStyle>
          <a:p>
            <a:pPr defTabSz="913765">
              <a:defRPr/>
            </a:pPr>
            <a:r>
              <a:rPr lang="zh-CN" altLang="en-US" kern="0" spc="225" dirty="0">
                <a:solidFill>
                  <a:schemeClr val="tx1">
                    <a:lumMod val="50000"/>
                    <a:lumOff val="50000"/>
                  </a:schemeClr>
                </a:solidFill>
              </a:rPr>
              <a:t>点击输入本栏的具体文字，简明扼要的说明分项内容，此为概念图解，请根据您的具体内容酌情修改</a:t>
            </a:r>
            <a:endParaRPr lang="en-US" altLang="zh-CN" kern="0" spc="225" dirty="0">
              <a:solidFill>
                <a:schemeClr val="tx1">
                  <a:lumMod val="50000"/>
                  <a:lumOff val="50000"/>
                </a:schemeClr>
              </a:solidFill>
            </a:endParaRPr>
          </a:p>
        </p:txBody>
      </p:sp>
      <p:sp>
        <p:nvSpPr>
          <p:cNvPr id="18" name="TextBox 15"/>
          <p:cNvSpPr txBox="1"/>
          <p:nvPr/>
        </p:nvSpPr>
        <p:spPr>
          <a:xfrm>
            <a:off x="6273894" y="2992356"/>
            <a:ext cx="2087587" cy="623248"/>
          </a:xfrm>
          <a:prstGeom prst="rect">
            <a:avLst/>
          </a:prstGeom>
          <a:noFill/>
        </p:spPr>
        <p:txBody>
          <a:bodyPr wrap="square" lIns="0" tIns="0" rIns="0" bIns="0" rtlCol="0">
            <a:spAutoFit/>
          </a:bodyPr>
          <a:lstStyle>
            <a:defPPr>
              <a:defRPr lang="zh-CN"/>
            </a:defPPr>
            <a:lvl1pPr algn="just">
              <a:defRPr sz="900">
                <a:solidFill>
                  <a:schemeClr val="tx1">
                    <a:lumMod val="65000"/>
                    <a:lumOff val="35000"/>
                  </a:schemeClr>
                </a:solidFill>
                <a:latin typeface="微软雅黑" panose="020B0503020204020204" pitchFamily="34" charset="-122"/>
                <a:ea typeface="微软雅黑" panose="020B0503020204020204" pitchFamily="34" charset="-122"/>
              </a:defRPr>
            </a:lvl1pPr>
          </a:lstStyle>
          <a:p>
            <a:pPr>
              <a:lnSpc>
                <a:spcPct val="150000"/>
              </a:lnSpc>
            </a:pPr>
            <a:r>
              <a:rPr lang="zh-CN" altLang="en-US" spc="225" dirty="0">
                <a:solidFill>
                  <a:schemeClr val="tx1">
                    <a:lumMod val="50000"/>
                    <a:lumOff val="50000"/>
                  </a:schemeClr>
                </a:solidFill>
              </a:rPr>
              <a:t>点击输入简要文字内容，文字内容需概括精炼，不用多余的文字修饰，言简意赅的说明该项内容。</a:t>
            </a:r>
            <a:endParaRPr lang="en-US" altLang="zh-CN" spc="225" dirty="0">
              <a:solidFill>
                <a:schemeClr val="tx1">
                  <a:lumMod val="50000"/>
                  <a:lumOff val="50000"/>
                </a:schemeClr>
              </a:solidFill>
            </a:endParaRPr>
          </a:p>
        </p:txBody>
      </p:sp>
      <p:sp>
        <p:nvSpPr>
          <p:cNvPr id="19" name="TextBox 16"/>
          <p:cNvSpPr txBox="1"/>
          <p:nvPr/>
        </p:nvSpPr>
        <p:spPr>
          <a:xfrm>
            <a:off x="730989" y="3784445"/>
            <a:ext cx="2087587" cy="623248"/>
          </a:xfrm>
          <a:prstGeom prst="rect">
            <a:avLst/>
          </a:prstGeom>
          <a:noFill/>
        </p:spPr>
        <p:txBody>
          <a:bodyPr wrap="square" lIns="0" tIns="0" rIns="0" bIns="0" rtlCol="0">
            <a:spAutoFit/>
          </a:bodyPr>
          <a:lstStyle>
            <a:defPPr>
              <a:defRPr lang="zh-CN"/>
            </a:defPPr>
            <a:lvl1pPr algn="just">
              <a:defRPr sz="900">
                <a:solidFill>
                  <a:schemeClr val="tx1">
                    <a:lumMod val="65000"/>
                    <a:lumOff val="35000"/>
                  </a:schemeClr>
                </a:solidFill>
                <a:latin typeface="微软雅黑" panose="020B0503020204020204" pitchFamily="34" charset="-122"/>
                <a:ea typeface="微软雅黑" panose="020B0503020204020204" pitchFamily="34" charset="-122"/>
              </a:defRPr>
            </a:lvl1pPr>
          </a:lstStyle>
          <a:p>
            <a:pPr>
              <a:lnSpc>
                <a:spcPct val="150000"/>
              </a:lnSpc>
            </a:pPr>
            <a:r>
              <a:rPr lang="zh-CN" altLang="en-US" spc="225" dirty="0">
                <a:solidFill>
                  <a:schemeClr val="tx1">
                    <a:lumMod val="50000"/>
                    <a:lumOff val="50000"/>
                  </a:schemeClr>
                </a:solidFill>
              </a:rPr>
              <a:t>点击输入简要文字内容，文字内容需概括精炼，不用多余的文字修饰，言简意赅的说明该项内容。</a:t>
            </a:r>
            <a:endParaRPr lang="en-US" altLang="zh-CN" spc="225" dirty="0">
              <a:solidFill>
                <a:schemeClr val="tx1">
                  <a:lumMod val="50000"/>
                  <a:lumOff val="50000"/>
                </a:schemeClr>
              </a:solidFill>
            </a:endParaRPr>
          </a:p>
        </p:txBody>
      </p:sp>
    </p:spTree>
  </p:cSld>
  <p:clrMapOvr>
    <a:masterClrMapping/>
  </p:clrMapOvr>
  <mc:AlternateContent xmlns:mc="http://schemas.openxmlformats.org/markup-compatibility/2006" xmlns:p14="http://schemas.microsoft.com/office/powerpoint/2010/main">
    <mc:Choice Requires="p14">
      <p:transition spd="slow" p14:dur="1250" advClick="0" advTm="0">
        <p:split orient="vert"/>
      </p:transition>
    </mc:Choice>
    <mc:Fallback xmlns="">
      <p:transition spd="slow" advClick="0" advTm="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1+#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0-#ppt_w/2"/>
                                          </p:val>
                                        </p:tav>
                                        <p:tav tm="100000">
                                          <p:val>
                                            <p:strVal val="#ppt_x"/>
                                          </p:val>
                                        </p:tav>
                                      </p:tavLst>
                                    </p:anim>
                                    <p:anim calcmode="lin" valueType="num">
                                      <p:cBhvr additive="base">
                                        <p:cTn id="13" dur="500" fill="hold"/>
                                        <p:tgtEl>
                                          <p:spTgt spid="8"/>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16" presetClass="entr" presetSubtype="21"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par>
                          <p:cTn id="18" fill="hold">
                            <p:stCondLst>
                              <p:cond delay="1500"/>
                            </p:stCondLst>
                            <p:childTnLst>
                              <p:par>
                                <p:cTn id="19" presetID="53" presetClass="entr" presetSubtype="16" fill="hold" grpId="0" nodeType="after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p:cTn id="21" dur="500" fill="hold"/>
                                        <p:tgtEl>
                                          <p:spTgt spid="12"/>
                                        </p:tgtEl>
                                        <p:attrNameLst>
                                          <p:attrName>ppt_w</p:attrName>
                                        </p:attrNameLst>
                                      </p:cBhvr>
                                      <p:tavLst>
                                        <p:tav tm="0">
                                          <p:val>
                                            <p:fltVal val="0"/>
                                          </p:val>
                                        </p:tav>
                                        <p:tav tm="100000">
                                          <p:val>
                                            <p:strVal val="#ppt_w"/>
                                          </p:val>
                                        </p:tav>
                                      </p:tavLst>
                                    </p:anim>
                                    <p:anim calcmode="lin" valueType="num">
                                      <p:cBhvr>
                                        <p:cTn id="22" dur="500" fill="hold"/>
                                        <p:tgtEl>
                                          <p:spTgt spid="12"/>
                                        </p:tgtEl>
                                        <p:attrNameLst>
                                          <p:attrName>ppt_h</p:attrName>
                                        </p:attrNameLst>
                                      </p:cBhvr>
                                      <p:tavLst>
                                        <p:tav tm="0">
                                          <p:val>
                                            <p:fltVal val="0"/>
                                          </p:val>
                                        </p:tav>
                                        <p:tav tm="100000">
                                          <p:val>
                                            <p:strVal val="#ppt_h"/>
                                          </p:val>
                                        </p:tav>
                                      </p:tavLst>
                                    </p:anim>
                                    <p:animEffect transition="in" filter="fade">
                                      <p:cBhvr>
                                        <p:cTn id="23" dur="500"/>
                                        <p:tgtEl>
                                          <p:spTgt spid="12"/>
                                        </p:tgtEl>
                                      </p:cBhvr>
                                    </p:animEffect>
                                  </p:childTnLst>
                                </p:cTn>
                              </p:par>
                            </p:childTnLst>
                          </p:cTn>
                        </p:par>
                        <p:par>
                          <p:cTn id="24" fill="hold">
                            <p:stCondLst>
                              <p:cond delay="2000"/>
                            </p:stCondLst>
                            <p:childTnLst>
                              <p:par>
                                <p:cTn id="25" presetID="53" presetClass="entr" presetSubtype="16" fill="hold" grpId="0" nodeType="after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p:cTn id="27" dur="500" fill="hold"/>
                                        <p:tgtEl>
                                          <p:spTgt spid="14"/>
                                        </p:tgtEl>
                                        <p:attrNameLst>
                                          <p:attrName>ppt_w</p:attrName>
                                        </p:attrNameLst>
                                      </p:cBhvr>
                                      <p:tavLst>
                                        <p:tav tm="0">
                                          <p:val>
                                            <p:fltVal val="0"/>
                                          </p:val>
                                        </p:tav>
                                        <p:tav tm="100000">
                                          <p:val>
                                            <p:strVal val="#ppt_w"/>
                                          </p:val>
                                        </p:tav>
                                      </p:tavLst>
                                    </p:anim>
                                    <p:anim calcmode="lin" valueType="num">
                                      <p:cBhvr>
                                        <p:cTn id="28" dur="500" fill="hold"/>
                                        <p:tgtEl>
                                          <p:spTgt spid="14"/>
                                        </p:tgtEl>
                                        <p:attrNameLst>
                                          <p:attrName>ppt_h</p:attrName>
                                        </p:attrNameLst>
                                      </p:cBhvr>
                                      <p:tavLst>
                                        <p:tav tm="0">
                                          <p:val>
                                            <p:fltVal val="0"/>
                                          </p:val>
                                        </p:tav>
                                        <p:tav tm="100000">
                                          <p:val>
                                            <p:strVal val="#ppt_h"/>
                                          </p:val>
                                        </p:tav>
                                      </p:tavLst>
                                    </p:anim>
                                    <p:animEffect transition="in" filter="fade">
                                      <p:cBhvr>
                                        <p:cTn id="29" dur="500"/>
                                        <p:tgtEl>
                                          <p:spTgt spid="14"/>
                                        </p:tgtEl>
                                      </p:cBhvr>
                                    </p:animEffect>
                                  </p:childTnLst>
                                </p:cTn>
                              </p:par>
                            </p:childTnLst>
                          </p:cTn>
                        </p:par>
                        <p:par>
                          <p:cTn id="30" fill="hold">
                            <p:stCondLst>
                              <p:cond delay="2500"/>
                            </p:stCondLst>
                            <p:childTnLst>
                              <p:par>
                                <p:cTn id="31" presetID="22" presetClass="entr" presetSubtype="8" fill="hold" grpId="0" nodeType="after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wipe(left)">
                                      <p:cBhvr>
                                        <p:cTn id="33" dur="500"/>
                                        <p:tgtEl>
                                          <p:spTgt spid="13"/>
                                        </p:tgtEl>
                                      </p:cBhvr>
                                    </p:animEffect>
                                  </p:childTnLst>
                                </p:cTn>
                              </p:par>
                            </p:childTnLst>
                          </p:cTn>
                        </p:par>
                        <p:par>
                          <p:cTn id="34" fill="hold">
                            <p:stCondLst>
                              <p:cond delay="3000"/>
                            </p:stCondLst>
                            <p:childTnLst>
                              <p:par>
                                <p:cTn id="35" presetID="22" presetClass="entr" presetSubtype="2" fill="hold" grpId="0" nodeType="after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wipe(right)">
                                      <p:cBhvr>
                                        <p:cTn id="37" dur="500"/>
                                        <p:tgtEl>
                                          <p:spTgt spid="17"/>
                                        </p:tgtEl>
                                      </p:cBhvr>
                                    </p:animEffect>
                                  </p:childTnLst>
                                </p:cTn>
                              </p:par>
                            </p:childTnLst>
                          </p:cTn>
                        </p:par>
                        <p:par>
                          <p:cTn id="38" fill="hold">
                            <p:stCondLst>
                              <p:cond delay="3500"/>
                            </p:stCondLst>
                            <p:childTnLst>
                              <p:par>
                                <p:cTn id="39" presetID="2" presetClass="entr" presetSubtype="8" fill="hold" grpId="0" nodeType="afterEffect">
                                  <p:stCondLst>
                                    <p:cond delay="0"/>
                                  </p:stCondLst>
                                  <p:childTnLst>
                                    <p:set>
                                      <p:cBhvr>
                                        <p:cTn id="40" dur="1" fill="hold">
                                          <p:stCondLst>
                                            <p:cond delay="0"/>
                                          </p:stCondLst>
                                        </p:cTn>
                                        <p:tgtEl>
                                          <p:spTgt spid="10"/>
                                        </p:tgtEl>
                                        <p:attrNameLst>
                                          <p:attrName>style.visibility</p:attrName>
                                        </p:attrNameLst>
                                      </p:cBhvr>
                                      <p:to>
                                        <p:strVal val="visible"/>
                                      </p:to>
                                    </p:set>
                                    <p:anim calcmode="lin" valueType="num">
                                      <p:cBhvr additive="base">
                                        <p:cTn id="41" dur="500" fill="hold"/>
                                        <p:tgtEl>
                                          <p:spTgt spid="10"/>
                                        </p:tgtEl>
                                        <p:attrNameLst>
                                          <p:attrName>ppt_x</p:attrName>
                                        </p:attrNameLst>
                                      </p:cBhvr>
                                      <p:tavLst>
                                        <p:tav tm="0">
                                          <p:val>
                                            <p:strVal val="0-#ppt_w/2"/>
                                          </p:val>
                                        </p:tav>
                                        <p:tav tm="100000">
                                          <p:val>
                                            <p:strVal val="#ppt_x"/>
                                          </p:val>
                                        </p:tav>
                                      </p:tavLst>
                                    </p:anim>
                                    <p:anim calcmode="lin" valueType="num">
                                      <p:cBhvr additive="base">
                                        <p:cTn id="42" dur="500" fill="hold"/>
                                        <p:tgtEl>
                                          <p:spTgt spid="10"/>
                                        </p:tgtEl>
                                        <p:attrNameLst>
                                          <p:attrName>ppt_y</p:attrName>
                                        </p:attrNameLst>
                                      </p:cBhvr>
                                      <p:tavLst>
                                        <p:tav tm="0">
                                          <p:val>
                                            <p:strVal val="#ppt_y"/>
                                          </p:val>
                                        </p:tav>
                                        <p:tav tm="100000">
                                          <p:val>
                                            <p:strVal val="#ppt_y"/>
                                          </p:val>
                                        </p:tav>
                                      </p:tavLst>
                                    </p:anim>
                                  </p:childTnLst>
                                </p:cTn>
                              </p:par>
                            </p:childTnLst>
                          </p:cTn>
                        </p:par>
                        <p:par>
                          <p:cTn id="43" fill="hold">
                            <p:stCondLst>
                              <p:cond delay="4000"/>
                            </p:stCondLst>
                            <p:childTnLst>
                              <p:par>
                                <p:cTn id="44" presetID="2" presetClass="entr" presetSubtype="2" fill="hold" grpId="0" nodeType="afterEffect">
                                  <p:stCondLst>
                                    <p:cond delay="0"/>
                                  </p:stCondLst>
                                  <p:childTnLst>
                                    <p:set>
                                      <p:cBhvr>
                                        <p:cTn id="45" dur="1" fill="hold">
                                          <p:stCondLst>
                                            <p:cond delay="0"/>
                                          </p:stCondLst>
                                        </p:cTn>
                                        <p:tgtEl>
                                          <p:spTgt spid="11"/>
                                        </p:tgtEl>
                                        <p:attrNameLst>
                                          <p:attrName>style.visibility</p:attrName>
                                        </p:attrNameLst>
                                      </p:cBhvr>
                                      <p:to>
                                        <p:strVal val="visible"/>
                                      </p:to>
                                    </p:set>
                                    <p:anim calcmode="lin" valueType="num">
                                      <p:cBhvr additive="base">
                                        <p:cTn id="46" dur="500" fill="hold"/>
                                        <p:tgtEl>
                                          <p:spTgt spid="11"/>
                                        </p:tgtEl>
                                        <p:attrNameLst>
                                          <p:attrName>ppt_x</p:attrName>
                                        </p:attrNameLst>
                                      </p:cBhvr>
                                      <p:tavLst>
                                        <p:tav tm="0">
                                          <p:val>
                                            <p:strVal val="1+#ppt_w/2"/>
                                          </p:val>
                                        </p:tav>
                                        <p:tav tm="100000">
                                          <p:val>
                                            <p:strVal val="#ppt_x"/>
                                          </p:val>
                                        </p:tav>
                                      </p:tavLst>
                                    </p:anim>
                                    <p:anim calcmode="lin" valueType="num">
                                      <p:cBhvr additive="base">
                                        <p:cTn id="47" dur="500" fill="hold"/>
                                        <p:tgtEl>
                                          <p:spTgt spid="11"/>
                                        </p:tgtEl>
                                        <p:attrNameLst>
                                          <p:attrName>ppt_y</p:attrName>
                                        </p:attrNameLst>
                                      </p:cBhvr>
                                      <p:tavLst>
                                        <p:tav tm="0">
                                          <p:val>
                                            <p:strVal val="#ppt_y"/>
                                          </p:val>
                                        </p:tav>
                                        <p:tav tm="100000">
                                          <p:val>
                                            <p:strVal val="#ppt_y"/>
                                          </p:val>
                                        </p:tav>
                                      </p:tavLst>
                                    </p:anim>
                                  </p:childTnLst>
                                </p:cTn>
                              </p:par>
                            </p:childTnLst>
                          </p:cTn>
                        </p:par>
                        <p:par>
                          <p:cTn id="48" fill="hold">
                            <p:stCondLst>
                              <p:cond delay="4500"/>
                            </p:stCondLst>
                            <p:childTnLst>
                              <p:par>
                                <p:cTn id="49" presetID="16" presetClass="entr" presetSubtype="21" fill="hold" grpId="0" nodeType="afterEffect">
                                  <p:stCondLst>
                                    <p:cond delay="0"/>
                                  </p:stCondLst>
                                  <p:childTnLst>
                                    <p:set>
                                      <p:cBhvr>
                                        <p:cTn id="50" dur="1" fill="hold">
                                          <p:stCondLst>
                                            <p:cond delay="0"/>
                                          </p:stCondLst>
                                        </p:cTn>
                                        <p:tgtEl>
                                          <p:spTgt spid="6"/>
                                        </p:tgtEl>
                                        <p:attrNameLst>
                                          <p:attrName>style.visibility</p:attrName>
                                        </p:attrNameLst>
                                      </p:cBhvr>
                                      <p:to>
                                        <p:strVal val="visible"/>
                                      </p:to>
                                    </p:set>
                                    <p:animEffect transition="in" filter="barn(inVertical)">
                                      <p:cBhvr>
                                        <p:cTn id="51" dur="500"/>
                                        <p:tgtEl>
                                          <p:spTgt spid="6"/>
                                        </p:tgtEl>
                                      </p:cBhvr>
                                    </p:animEffect>
                                  </p:childTnLst>
                                </p:cTn>
                              </p:par>
                            </p:childTnLst>
                          </p:cTn>
                        </p:par>
                        <p:par>
                          <p:cTn id="52" fill="hold">
                            <p:stCondLst>
                              <p:cond delay="5000"/>
                            </p:stCondLst>
                            <p:childTnLst>
                              <p:par>
                                <p:cTn id="53" presetID="53" presetClass="entr" presetSubtype="16" fill="hold" grpId="0" nodeType="afterEffect">
                                  <p:stCondLst>
                                    <p:cond delay="0"/>
                                  </p:stCondLst>
                                  <p:childTnLst>
                                    <p:set>
                                      <p:cBhvr>
                                        <p:cTn id="54" dur="1" fill="hold">
                                          <p:stCondLst>
                                            <p:cond delay="0"/>
                                          </p:stCondLst>
                                        </p:cTn>
                                        <p:tgtEl>
                                          <p:spTgt spid="15"/>
                                        </p:tgtEl>
                                        <p:attrNameLst>
                                          <p:attrName>style.visibility</p:attrName>
                                        </p:attrNameLst>
                                      </p:cBhvr>
                                      <p:to>
                                        <p:strVal val="visible"/>
                                      </p:to>
                                    </p:set>
                                    <p:anim calcmode="lin" valueType="num">
                                      <p:cBhvr>
                                        <p:cTn id="55" dur="500" fill="hold"/>
                                        <p:tgtEl>
                                          <p:spTgt spid="15"/>
                                        </p:tgtEl>
                                        <p:attrNameLst>
                                          <p:attrName>ppt_w</p:attrName>
                                        </p:attrNameLst>
                                      </p:cBhvr>
                                      <p:tavLst>
                                        <p:tav tm="0">
                                          <p:val>
                                            <p:fltVal val="0"/>
                                          </p:val>
                                        </p:tav>
                                        <p:tav tm="100000">
                                          <p:val>
                                            <p:strVal val="#ppt_w"/>
                                          </p:val>
                                        </p:tav>
                                      </p:tavLst>
                                    </p:anim>
                                    <p:anim calcmode="lin" valueType="num">
                                      <p:cBhvr>
                                        <p:cTn id="56" dur="500" fill="hold"/>
                                        <p:tgtEl>
                                          <p:spTgt spid="15"/>
                                        </p:tgtEl>
                                        <p:attrNameLst>
                                          <p:attrName>ppt_h</p:attrName>
                                        </p:attrNameLst>
                                      </p:cBhvr>
                                      <p:tavLst>
                                        <p:tav tm="0">
                                          <p:val>
                                            <p:fltVal val="0"/>
                                          </p:val>
                                        </p:tav>
                                        <p:tav tm="100000">
                                          <p:val>
                                            <p:strVal val="#ppt_h"/>
                                          </p:val>
                                        </p:tav>
                                      </p:tavLst>
                                    </p:anim>
                                    <p:animEffect transition="in" filter="fade">
                                      <p:cBhvr>
                                        <p:cTn id="57" dur="500"/>
                                        <p:tgtEl>
                                          <p:spTgt spid="15"/>
                                        </p:tgtEl>
                                      </p:cBhvr>
                                    </p:animEffect>
                                  </p:childTnLst>
                                </p:cTn>
                              </p:par>
                            </p:childTnLst>
                          </p:cTn>
                        </p:par>
                        <p:par>
                          <p:cTn id="58" fill="hold">
                            <p:stCondLst>
                              <p:cond delay="5500"/>
                            </p:stCondLst>
                            <p:childTnLst>
                              <p:par>
                                <p:cTn id="59" presetID="53" presetClass="entr" presetSubtype="16" fill="hold" grpId="0" nodeType="afterEffect">
                                  <p:stCondLst>
                                    <p:cond delay="0"/>
                                  </p:stCondLst>
                                  <p:childTnLst>
                                    <p:set>
                                      <p:cBhvr>
                                        <p:cTn id="60" dur="1" fill="hold">
                                          <p:stCondLst>
                                            <p:cond delay="0"/>
                                          </p:stCondLst>
                                        </p:cTn>
                                        <p:tgtEl>
                                          <p:spTgt spid="16"/>
                                        </p:tgtEl>
                                        <p:attrNameLst>
                                          <p:attrName>style.visibility</p:attrName>
                                        </p:attrNameLst>
                                      </p:cBhvr>
                                      <p:to>
                                        <p:strVal val="visible"/>
                                      </p:to>
                                    </p:set>
                                    <p:anim calcmode="lin" valueType="num">
                                      <p:cBhvr>
                                        <p:cTn id="61" dur="500" fill="hold"/>
                                        <p:tgtEl>
                                          <p:spTgt spid="16"/>
                                        </p:tgtEl>
                                        <p:attrNameLst>
                                          <p:attrName>ppt_w</p:attrName>
                                        </p:attrNameLst>
                                      </p:cBhvr>
                                      <p:tavLst>
                                        <p:tav tm="0">
                                          <p:val>
                                            <p:fltVal val="0"/>
                                          </p:val>
                                        </p:tav>
                                        <p:tav tm="100000">
                                          <p:val>
                                            <p:strVal val="#ppt_w"/>
                                          </p:val>
                                        </p:tav>
                                      </p:tavLst>
                                    </p:anim>
                                    <p:anim calcmode="lin" valueType="num">
                                      <p:cBhvr>
                                        <p:cTn id="62" dur="500" fill="hold"/>
                                        <p:tgtEl>
                                          <p:spTgt spid="16"/>
                                        </p:tgtEl>
                                        <p:attrNameLst>
                                          <p:attrName>ppt_h</p:attrName>
                                        </p:attrNameLst>
                                      </p:cBhvr>
                                      <p:tavLst>
                                        <p:tav tm="0">
                                          <p:val>
                                            <p:fltVal val="0"/>
                                          </p:val>
                                        </p:tav>
                                        <p:tav tm="100000">
                                          <p:val>
                                            <p:strVal val="#ppt_h"/>
                                          </p:val>
                                        </p:tav>
                                      </p:tavLst>
                                    </p:anim>
                                    <p:animEffect transition="in" filter="fade">
                                      <p:cBhvr>
                                        <p:cTn id="63" dur="500"/>
                                        <p:tgtEl>
                                          <p:spTgt spid="16"/>
                                        </p:tgtEl>
                                      </p:cBhvr>
                                    </p:animEffect>
                                  </p:childTnLst>
                                </p:cTn>
                              </p:par>
                            </p:childTnLst>
                          </p:cTn>
                        </p:par>
                        <p:par>
                          <p:cTn id="64" fill="hold">
                            <p:stCondLst>
                              <p:cond delay="6000"/>
                            </p:stCondLst>
                            <p:childTnLst>
                              <p:par>
                                <p:cTn id="65" presetID="22" presetClass="entr" presetSubtype="8" fill="hold" grpId="0" nodeType="afterEffect">
                                  <p:stCondLst>
                                    <p:cond delay="0"/>
                                  </p:stCondLst>
                                  <p:childTnLst>
                                    <p:set>
                                      <p:cBhvr>
                                        <p:cTn id="66" dur="1" fill="hold">
                                          <p:stCondLst>
                                            <p:cond delay="0"/>
                                          </p:stCondLst>
                                        </p:cTn>
                                        <p:tgtEl>
                                          <p:spTgt spid="18"/>
                                        </p:tgtEl>
                                        <p:attrNameLst>
                                          <p:attrName>style.visibility</p:attrName>
                                        </p:attrNameLst>
                                      </p:cBhvr>
                                      <p:to>
                                        <p:strVal val="visible"/>
                                      </p:to>
                                    </p:set>
                                    <p:animEffect transition="in" filter="wipe(left)">
                                      <p:cBhvr>
                                        <p:cTn id="67" dur="500"/>
                                        <p:tgtEl>
                                          <p:spTgt spid="18"/>
                                        </p:tgtEl>
                                      </p:cBhvr>
                                    </p:animEffect>
                                  </p:childTnLst>
                                </p:cTn>
                              </p:par>
                            </p:childTnLst>
                          </p:cTn>
                        </p:par>
                        <p:par>
                          <p:cTn id="68" fill="hold">
                            <p:stCondLst>
                              <p:cond delay="6500"/>
                            </p:stCondLst>
                            <p:childTnLst>
                              <p:par>
                                <p:cTn id="69" presetID="22" presetClass="entr" presetSubtype="2" fill="hold" grpId="0" nodeType="afterEffect">
                                  <p:stCondLst>
                                    <p:cond delay="0"/>
                                  </p:stCondLst>
                                  <p:childTnLst>
                                    <p:set>
                                      <p:cBhvr>
                                        <p:cTn id="70" dur="1" fill="hold">
                                          <p:stCondLst>
                                            <p:cond delay="0"/>
                                          </p:stCondLst>
                                        </p:cTn>
                                        <p:tgtEl>
                                          <p:spTgt spid="19"/>
                                        </p:tgtEl>
                                        <p:attrNameLst>
                                          <p:attrName>style.visibility</p:attrName>
                                        </p:attrNameLst>
                                      </p:cBhvr>
                                      <p:to>
                                        <p:strVal val="visible"/>
                                      </p:to>
                                    </p:set>
                                    <p:animEffect transition="in" filter="wipe(right)">
                                      <p:cBhvr>
                                        <p:cTn id="7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P spid="12" grpId="0"/>
      <p:bldP spid="13" grpId="0"/>
      <p:bldP spid="14" grpId="0"/>
      <p:bldP spid="15" grpId="0"/>
      <p:bldP spid="16" grpId="0"/>
      <p:bldP spid="17" grpId="0"/>
      <p:bldP spid="18" grpId="0"/>
      <p:bldP spid="1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 name="Shape 268"/>
          <p:cNvSpPr/>
          <p:nvPr/>
        </p:nvSpPr>
        <p:spPr>
          <a:xfrm>
            <a:off x="1353486" y="1624546"/>
            <a:ext cx="3736667" cy="2522223"/>
          </a:xfrm>
          <a:custGeom>
            <a:avLst/>
            <a:gdLst/>
            <a:ahLst/>
            <a:cxnLst>
              <a:cxn ang="0">
                <a:pos x="wd2" y="hd2"/>
              </a:cxn>
              <a:cxn ang="5400000">
                <a:pos x="wd2" y="hd2"/>
              </a:cxn>
              <a:cxn ang="10800000">
                <a:pos x="wd2" y="hd2"/>
              </a:cxn>
              <a:cxn ang="16200000">
                <a:pos x="wd2" y="hd2"/>
              </a:cxn>
            </a:cxnLst>
            <a:rect l="0" t="0" r="r" b="b"/>
            <a:pathLst>
              <a:path w="21283" h="21600" extrusionOk="0">
                <a:moveTo>
                  <a:pt x="9369" y="0"/>
                </a:moveTo>
                <a:lnTo>
                  <a:pt x="10036" y="156"/>
                </a:lnTo>
                <a:cubicBezTo>
                  <a:pt x="8512" y="720"/>
                  <a:pt x="7105" y="1526"/>
                  <a:pt x="5778" y="2528"/>
                </a:cubicBezTo>
                <a:cubicBezTo>
                  <a:pt x="4648" y="3381"/>
                  <a:pt x="3452" y="4497"/>
                  <a:pt x="3177" y="6529"/>
                </a:cubicBezTo>
                <a:cubicBezTo>
                  <a:pt x="2646" y="10459"/>
                  <a:pt x="5528" y="12655"/>
                  <a:pt x="8284" y="13443"/>
                </a:cubicBezTo>
                <a:cubicBezTo>
                  <a:pt x="9431" y="13770"/>
                  <a:pt x="10586" y="14059"/>
                  <a:pt x="11769" y="14231"/>
                </a:cubicBezTo>
                <a:cubicBezTo>
                  <a:pt x="12950" y="14403"/>
                  <a:pt x="14157" y="14458"/>
                  <a:pt x="15399" y="14385"/>
                </a:cubicBezTo>
                <a:lnTo>
                  <a:pt x="14226" y="11702"/>
                </a:lnTo>
                <a:lnTo>
                  <a:pt x="21283" y="14724"/>
                </a:lnTo>
                <a:lnTo>
                  <a:pt x="19227" y="21600"/>
                </a:lnTo>
                <a:lnTo>
                  <a:pt x="18015" y="19299"/>
                </a:lnTo>
                <a:cubicBezTo>
                  <a:pt x="15468" y="19869"/>
                  <a:pt x="12988" y="19986"/>
                  <a:pt x="10574" y="19678"/>
                </a:cubicBezTo>
                <a:cubicBezTo>
                  <a:pt x="8347" y="19394"/>
                  <a:pt x="6117" y="18741"/>
                  <a:pt x="4103" y="17178"/>
                </a:cubicBezTo>
                <a:cubicBezTo>
                  <a:pt x="2836" y="16196"/>
                  <a:pt x="1679" y="14850"/>
                  <a:pt x="883" y="13103"/>
                </a:cubicBezTo>
                <a:cubicBezTo>
                  <a:pt x="110" y="11406"/>
                  <a:pt x="-317" y="9274"/>
                  <a:pt x="282" y="7298"/>
                </a:cubicBezTo>
                <a:cubicBezTo>
                  <a:pt x="661" y="6044"/>
                  <a:pt x="1354" y="5236"/>
                  <a:pt x="2046" y="4457"/>
                </a:cubicBezTo>
                <a:cubicBezTo>
                  <a:pt x="2640" y="3790"/>
                  <a:pt x="3255" y="3110"/>
                  <a:pt x="3896" y="2573"/>
                </a:cubicBezTo>
                <a:cubicBezTo>
                  <a:pt x="4743" y="1864"/>
                  <a:pt x="5665" y="1369"/>
                  <a:pt x="6608" y="956"/>
                </a:cubicBezTo>
                <a:cubicBezTo>
                  <a:pt x="7503" y="565"/>
                  <a:pt x="8423" y="244"/>
                  <a:pt x="9369" y="0"/>
                </a:cubicBezTo>
                <a:close/>
              </a:path>
            </a:pathLst>
          </a:custGeom>
          <a:solidFill>
            <a:schemeClr val="accent1"/>
          </a:solidFill>
          <a:ln w="12700">
            <a:miter lim="400000"/>
          </a:ln>
          <a:effectLst/>
        </p:spPr>
        <p:txBody>
          <a:bodyPr lIns="0" tIns="0" rIns="0" bIns="0" anchor="ctr"/>
          <a:lstStyle/>
          <a:p>
            <a:pPr lvl="0">
              <a:lnSpc>
                <a:spcPct val="120000"/>
              </a:lnSpc>
              <a:defRPr sz="3600">
                <a:solidFill>
                  <a:srgbClr val="FFFFFF"/>
                </a:solidFill>
              </a:defRPr>
            </a:pPr>
            <a:endParaRPr sz="2300" dirty="0">
              <a:latin typeface="Arial" panose="020B0604020202020204" pitchFamily="34" charset="0"/>
              <a:ea typeface="微软雅黑" panose="020B0503020204020204" pitchFamily="34" charset="-122"/>
              <a:sym typeface="Arial" panose="020B0604020202020204" pitchFamily="34" charset="0"/>
            </a:endParaRPr>
          </a:p>
        </p:txBody>
      </p:sp>
      <p:grpSp>
        <p:nvGrpSpPr>
          <p:cNvPr id="2" name="Group 273"/>
          <p:cNvGrpSpPr/>
          <p:nvPr/>
        </p:nvGrpSpPr>
        <p:grpSpPr>
          <a:xfrm>
            <a:off x="5445840" y="1721242"/>
            <a:ext cx="2796797" cy="485462"/>
            <a:chOff x="0" y="-9995"/>
            <a:chExt cx="8811659" cy="1529218"/>
          </a:xfrm>
        </p:grpSpPr>
        <p:sp>
          <p:nvSpPr>
            <p:cNvPr id="269" name="Shape 269"/>
            <p:cNvSpPr/>
            <p:nvPr/>
          </p:nvSpPr>
          <p:spPr>
            <a:xfrm>
              <a:off x="0" y="0"/>
              <a:ext cx="1366350" cy="136635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2"/>
            </a:solidFill>
            <a:ln w="12700" cap="flat">
              <a:noFill/>
              <a:miter lim="400000"/>
            </a:ln>
            <a:effectLst/>
          </p:spPr>
          <p:txBody>
            <a:bodyPr wrap="square" lIns="0" tIns="0" rIns="0" bIns="0" numCol="1" anchor="ctr">
              <a:noAutofit/>
            </a:bodyPr>
            <a:lstStyle/>
            <a:p>
              <a:pPr lvl="0">
                <a:lnSpc>
                  <a:spcPct val="120000"/>
                </a:lnSpc>
                <a:defRPr sz="3600">
                  <a:solidFill>
                    <a:srgbClr val="FFFFFF"/>
                  </a:solidFill>
                </a:defRPr>
              </a:pPr>
              <a:endParaRPr sz="2600"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270" name="Shape 270"/>
            <p:cNvSpPr/>
            <p:nvPr/>
          </p:nvSpPr>
          <p:spPr>
            <a:xfrm>
              <a:off x="1693649" y="-9995"/>
              <a:ext cx="3109585" cy="639566"/>
            </a:xfrm>
            <a:prstGeom prst="rect">
              <a:avLst/>
            </a:prstGeom>
            <a:noFill/>
            <a:ln w="12700" cap="flat">
              <a:noFill/>
              <a:miter lim="400000"/>
            </a:ln>
            <a:effectLst/>
          </p:spPr>
          <p:txBody>
            <a:bodyPr wrap="none" lIns="0" tIns="0" rIns="0" bIns="0" numCol="1" anchor="t">
              <a:spAutoFit/>
            </a:bodyPr>
            <a:lstStyle>
              <a:lvl1pPr algn="l">
                <a:defRPr sz="2800">
                  <a:solidFill>
                    <a:srgbClr val="FD6D5B"/>
                  </a:solidFill>
                  <a:latin typeface="STIXGeneral-Bold"/>
                  <a:ea typeface="STIXGeneral-Bold"/>
                  <a:cs typeface="STIXGeneral-Bold"/>
                  <a:sym typeface="STIXGeneral-Bold"/>
                </a:defRPr>
              </a:lvl1pPr>
            </a:lstStyle>
            <a:p>
              <a:pPr>
                <a:lnSpc>
                  <a:spcPct val="120000"/>
                </a:lnSpc>
                <a:defRPr sz="1800">
                  <a:solidFill>
                    <a:srgbClr val="000000"/>
                  </a:solidFill>
                </a:defRPr>
              </a:pPr>
              <a:r>
                <a:rPr lang="zh-CN" altLang="en-US" sz="1100" dirty="0">
                  <a:solidFill>
                    <a:schemeClr val="tx1">
                      <a:lumMod val="65000"/>
                      <a:lumOff val="35000"/>
                    </a:schemeClr>
                  </a:solidFill>
                  <a:latin typeface="Arial" panose="020B0604020202020204" pitchFamily="34" charset="0"/>
                  <a:ea typeface="微软雅黑" panose="020B0503020204020204" pitchFamily="34" charset="-122"/>
                  <a:sym typeface="Arial" panose="020B0604020202020204" pitchFamily="34" charset="0"/>
                </a:rPr>
                <a:t>请替换文字内容</a:t>
              </a:r>
              <a:endParaRPr sz="1100" dirty="0">
                <a:solidFill>
                  <a:schemeClr val="tx1">
                    <a:lumMod val="65000"/>
                    <a:lumOff val="3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271" name="Shape 271"/>
            <p:cNvSpPr/>
            <p:nvPr/>
          </p:nvSpPr>
          <p:spPr>
            <a:xfrm>
              <a:off x="1721982" y="588946"/>
              <a:ext cx="7089677" cy="930277"/>
            </a:xfrm>
            <a:prstGeom prst="rect">
              <a:avLst/>
            </a:prstGeom>
            <a:noFill/>
            <a:ln w="12700" cap="flat">
              <a:noFill/>
              <a:miter lim="400000"/>
            </a:ln>
            <a:effectLst/>
          </p:spPr>
          <p:txBody>
            <a:bodyPr wrap="square" lIns="0" tIns="0" rIns="0" bIns="0" numCol="1" anchor="t">
              <a:spAutoFit/>
            </a:bodyPr>
            <a:lstStyle>
              <a:lvl1pPr algn="l" defTabSz="457200">
                <a:defRPr sz="1800">
                  <a:solidFill>
                    <a:srgbClr val="828589"/>
                  </a:solidFill>
                  <a:latin typeface="STIXGeneral-Regular"/>
                  <a:ea typeface="STIXGeneral-Regular"/>
                  <a:cs typeface="STIXGeneral-Regular"/>
                  <a:sym typeface="STIXGeneral-Regular"/>
                </a:defRPr>
              </a:lvl1pPr>
            </a:lstStyle>
            <a:p>
              <a:pPr lvl="0">
                <a:lnSpc>
                  <a:spcPct val="120000"/>
                </a:lnSpc>
                <a:defRPr>
                  <a:solidFill>
                    <a:srgbClr val="000000"/>
                  </a:solidFill>
                </a:defRPr>
              </a:pPr>
              <a:r>
                <a:rPr lang="zh-CN" altLang="en-US" sz="800" dirty="0">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rPr>
                <a:t>请替换文字内容，点击添加相关标题文字，修改文字内容，也可以直接复制你的内容到此。</a:t>
              </a:r>
              <a:endParaRPr sz="800" dirty="0">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272" name="Shape 272"/>
            <p:cNvSpPr/>
            <p:nvPr/>
          </p:nvSpPr>
          <p:spPr>
            <a:xfrm>
              <a:off x="409220" y="392466"/>
              <a:ext cx="444226" cy="581422"/>
            </a:xfrm>
            <a:prstGeom prst="rect">
              <a:avLst/>
            </a:prstGeom>
            <a:noFill/>
            <a:ln w="12700" cap="flat">
              <a:noFill/>
              <a:miter lim="400000"/>
            </a:ln>
            <a:effectLst/>
          </p:spPr>
          <p:txBody>
            <a:bodyPr wrap="none" lIns="0" tIns="0" rIns="0" bIns="0" numCol="1" anchor="ctr">
              <a:spAutoFit/>
            </a:bodyPr>
            <a:lstStyle>
              <a:lvl1pPr>
                <a:defRPr sz="3000">
                  <a:solidFill>
                    <a:srgbClr val="FFFFFF"/>
                  </a:solidFill>
                  <a:latin typeface="FontAwesome"/>
                  <a:ea typeface="FontAwesome"/>
                  <a:cs typeface="FontAwesome"/>
                  <a:sym typeface="FontAwesome"/>
                </a:defRPr>
              </a:lvl1pPr>
            </a:lstStyle>
            <a:p>
              <a:pPr lvl="0">
                <a:lnSpc>
                  <a:spcPct val="120000"/>
                </a:lnSpc>
                <a:defRPr sz="1800">
                  <a:solidFill>
                    <a:srgbClr val="000000"/>
                  </a:solidFill>
                </a:defRPr>
              </a:pPr>
              <a:r>
                <a:rPr lang="en-US" sz="1000" dirty="0">
                  <a:solidFill>
                    <a:schemeClr val="bg1"/>
                  </a:solidFill>
                  <a:latin typeface="Arial" panose="020B0604020202020204" pitchFamily="34" charset="0"/>
                  <a:ea typeface="微软雅黑" panose="020B0503020204020204" pitchFamily="34" charset="-122"/>
                  <a:sym typeface="Arial" panose="020B0604020202020204" pitchFamily="34" charset="0"/>
                </a:rPr>
                <a:t>01</a:t>
              </a:r>
              <a:endParaRPr sz="1000"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3" name="Group 278"/>
          <p:cNvGrpSpPr/>
          <p:nvPr/>
        </p:nvGrpSpPr>
        <p:grpSpPr>
          <a:xfrm>
            <a:off x="5441809" y="2296284"/>
            <a:ext cx="2800828" cy="506479"/>
            <a:chOff x="0" y="0"/>
            <a:chExt cx="8824352" cy="1595420"/>
          </a:xfrm>
        </p:grpSpPr>
        <p:sp>
          <p:nvSpPr>
            <p:cNvPr id="274" name="Shape 274"/>
            <p:cNvSpPr/>
            <p:nvPr/>
          </p:nvSpPr>
          <p:spPr>
            <a:xfrm>
              <a:off x="0" y="0"/>
              <a:ext cx="1366350" cy="136635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bg1">
                <a:lumMod val="65000"/>
              </a:schemeClr>
            </a:solidFill>
            <a:ln w="12700" cap="flat">
              <a:noFill/>
              <a:miter lim="400000"/>
            </a:ln>
            <a:effectLst/>
          </p:spPr>
          <p:txBody>
            <a:bodyPr wrap="square" lIns="0" tIns="0" rIns="0" bIns="0" numCol="1" anchor="ctr">
              <a:noAutofit/>
            </a:bodyPr>
            <a:lstStyle/>
            <a:p>
              <a:pPr lvl="0">
                <a:lnSpc>
                  <a:spcPct val="120000"/>
                </a:lnSpc>
                <a:defRPr sz="3600">
                  <a:solidFill>
                    <a:srgbClr val="FFFFFF"/>
                  </a:solidFill>
                </a:defRPr>
              </a:pPr>
              <a:endParaRPr sz="2600"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275" name="Shape 275"/>
            <p:cNvSpPr/>
            <p:nvPr/>
          </p:nvSpPr>
          <p:spPr>
            <a:xfrm>
              <a:off x="1720513" y="66207"/>
              <a:ext cx="3109584" cy="639565"/>
            </a:xfrm>
            <a:prstGeom prst="rect">
              <a:avLst/>
            </a:prstGeom>
            <a:noFill/>
            <a:ln w="12700" cap="flat">
              <a:noFill/>
              <a:miter lim="400000"/>
            </a:ln>
            <a:effectLst/>
          </p:spPr>
          <p:txBody>
            <a:bodyPr wrap="none" lIns="0" tIns="0" rIns="0" bIns="0" numCol="1" anchor="t">
              <a:spAutoFit/>
            </a:bodyPr>
            <a:lstStyle>
              <a:lvl1pPr algn="l">
                <a:defRPr sz="2800">
                  <a:solidFill>
                    <a:srgbClr val="809D2C"/>
                  </a:solidFill>
                  <a:latin typeface="STIXGeneral-Bold"/>
                  <a:ea typeface="STIXGeneral-Bold"/>
                  <a:cs typeface="STIXGeneral-Bold"/>
                  <a:sym typeface="STIXGeneral-Bold"/>
                </a:defRPr>
              </a:lvl1pPr>
            </a:lstStyle>
            <a:p>
              <a:pPr lvl="0">
                <a:lnSpc>
                  <a:spcPct val="120000"/>
                </a:lnSpc>
                <a:defRPr sz="1800">
                  <a:solidFill>
                    <a:srgbClr val="000000"/>
                  </a:solidFill>
                </a:defRPr>
              </a:pPr>
              <a:r>
                <a:rPr lang="zh-CN" altLang="en-US" sz="1100" dirty="0">
                  <a:solidFill>
                    <a:schemeClr val="tx1">
                      <a:lumMod val="65000"/>
                      <a:lumOff val="35000"/>
                    </a:schemeClr>
                  </a:solidFill>
                  <a:latin typeface="Arial" panose="020B0604020202020204" pitchFamily="34" charset="0"/>
                  <a:ea typeface="微软雅黑" panose="020B0503020204020204" pitchFamily="34" charset="-122"/>
                  <a:sym typeface="Arial" panose="020B0604020202020204" pitchFamily="34" charset="0"/>
                </a:rPr>
                <a:t>请替换文字内容</a:t>
              </a:r>
              <a:endParaRPr sz="1100" dirty="0">
                <a:solidFill>
                  <a:schemeClr val="tx1">
                    <a:lumMod val="65000"/>
                    <a:lumOff val="3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276" name="Shape 276"/>
            <p:cNvSpPr/>
            <p:nvPr/>
          </p:nvSpPr>
          <p:spPr>
            <a:xfrm>
              <a:off x="1748846" y="665144"/>
              <a:ext cx="7075506" cy="930276"/>
            </a:xfrm>
            <a:prstGeom prst="rect">
              <a:avLst/>
            </a:prstGeom>
            <a:noFill/>
            <a:ln w="12700" cap="flat">
              <a:noFill/>
              <a:miter lim="400000"/>
            </a:ln>
            <a:effectLst/>
          </p:spPr>
          <p:txBody>
            <a:bodyPr wrap="square" lIns="0" tIns="0" rIns="0" bIns="0" numCol="1" anchor="t">
              <a:spAutoFit/>
            </a:bodyPr>
            <a:lstStyle>
              <a:lvl1pPr algn="l" defTabSz="457200">
                <a:defRPr sz="1800">
                  <a:solidFill>
                    <a:srgbClr val="828589"/>
                  </a:solidFill>
                  <a:latin typeface="Roboto Light"/>
                  <a:ea typeface="Roboto Light"/>
                  <a:cs typeface="Roboto Light"/>
                  <a:sym typeface="Roboto Light"/>
                </a:defRPr>
              </a:lvl1pPr>
            </a:lstStyle>
            <a:p>
              <a:pPr lvl="0">
                <a:lnSpc>
                  <a:spcPct val="120000"/>
                </a:lnSpc>
                <a:defRPr>
                  <a:solidFill>
                    <a:srgbClr val="000000"/>
                  </a:solidFill>
                </a:defRPr>
              </a:pPr>
              <a:r>
                <a:rPr lang="zh-CN" altLang="en-US" sz="800" dirty="0">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rPr>
                <a:t>请替换文字内容，点击添加相关标题文字，修改文字内容，也可以直接复制你的内容到此。</a:t>
              </a:r>
              <a:endParaRPr sz="800" dirty="0">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277" name="Shape 277"/>
            <p:cNvSpPr/>
            <p:nvPr/>
          </p:nvSpPr>
          <p:spPr>
            <a:xfrm>
              <a:off x="461832" y="392464"/>
              <a:ext cx="444225" cy="581422"/>
            </a:xfrm>
            <a:prstGeom prst="rect">
              <a:avLst/>
            </a:prstGeom>
            <a:noFill/>
            <a:ln w="12700" cap="flat">
              <a:noFill/>
              <a:miter lim="400000"/>
            </a:ln>
            <a:effectLst/>
          </p:spPr>
          <p:txBody>
            <a:bodyPr wrap="none" lIns="0" tIns="0" rIns="0" bIns="0" numCol="1" anchor="ctr">
              <a:spAutoFit/>
            </a:bodyPr>
            <a:lstStyle>
              <a:lvl1pPr>
                <a:defRPr sz="3000">
                  <a:solidFill>
                    <a:srgbClr val="FFFFFF"/>
                  </a:solidFill>
                  <a:latin typeface="FontAwesome"/>
                  <a:ea typeface="FontAwesome"/>
                  <a:cs typeface="FontAwesome"/>
                  <a:sym typeface="FontAwesome"/>
                </a:defRPr>
              </a:lvl1pPr>
            </a:lstStyle>
            <a:p>
              <a:pPr lvl="0">
                <a:lnSpc>
                  <a:spcPct val="120000"/>
                </a:lnSpc>
                <a:defRPr sz="1800">
                  <a:solidFill>
                    <a:srgbClr val="000000"/>
                  </a:solidFill>
                </a:defRPr>
              </a:pPr>
              <a:r>
                <a:rPr lang="en-US" sz="1000" dirty="0">
                  <a:solidFill>
                    <a:schemeClr val="bg1"/>
                  </a:solidFill>
                  <a:latin typeface="Arial" panose="020B0604020202020204" pitchFamily="34" charset="0"/>
                  <a:ea typeface="微软雅黑" panose="020B0503020204020204" pitchFamily="34" charset="-122"/>
                  <a:sym typeface="Arial" panose="020B0604020202020204" pitchFamily="34" charset="0"/>
                </a:rPr>
                <a:t>02</a:t>
              </a:r>
              <a:endParaRPr sz="1000"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4" name="Group 283"/>
          <p:cNvGrpSpPr/>
          <p:nvPr/>
        </p:nvGrpSpPr>
        <p:grpSpPr>
          <a:xfrm>
            <a:off x="5431244" y="2864982"/>
            <a:ext cx="3063301" cy="522377"/>
            <a:chOff x="0" y="-9995"/>
            <a:chExt cx="9651309" cy="1645502"/>
          </a:xfrm>
        </p:grpSpPr>
        <p:sp>
          <p:nvSpPr>
            <p:cNvPr id="279" name="Shape 279"/>
            <p:cNvSpPr/>
            <p:nvPr/>
          </p:nvSpPr>
          <p:spPr>
            <a:xfrm>
              <a:off x="0" y="0"/>
              <a:ext cx="1366350" cy="136635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4"/>
            </a:solidFill>
            <a:ln w="12700" cap="flat">
              <a:noFill/>
              <a:miter lim="400000"/>
            </a:ln>
            <a:effectLst/>
          </p:spPr>
          <p:txBody>
            <a:bodyPr wrap="square" lIns="0" tIns="0" rIns="0" bIns="0" numCol="1" anchor="ctr">
              <a:noAutofit/>
            </a:bodyPr>
            <a:lstStyle/>
            <a:p>
              <a:pPr lvl="0">
                <a:lnSpc>
                  <a:spcPct val="120000"/>
                </a:lnSpc>
                <a:defRPr sz="3600">
                  <a:solidFill>
                    <a:srgbClr val="FFFFFF"/>
                  </a:solidFill>
                </a:defRPr>
              </a:pPr>
              <a:endParaRPr sz="2600"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280" name="Shape 280"/>
            <p:cNvSpPr/>
            <p:nvPr/>
          </p:nvSpPr>
          <p:spPr>
            <a:xfrm>
              <a:off x="1767968" y="-9995"/>
              <a:ext cx="3109584" cy="639566"/>
            </a:xfrm>
            <a:prstGeom prst="rect">
              <a:avLst/>
            </a:prstGeom>
            <a:noFill/>
            <a:ln w="12700" cap="flat">
              <a:noFill/>
              <a:miter lim="400000"/>
            </a:ln>
            <a:effectLst/>
          </p:spPr>
          <p:txBody>
            <a:bodyPr wrap="none" lIns="0" tIns="0" rIns="0" bIns="0" numCol="1" anchor="t">
              <a:spAutoFit/>
            </a:bodyPr>
            <a:lstStyle>
              <a:lvl1pPr algn="l">
                <a:defRPr sz="2800">
                  <a:solidFill>
                    <a:srgbClr val="3A9A87"/>
                  </a:solidFill>
                  <a:latin typeface="STIXGeneral-Bold"/>
                  <a:ea typeface="STIXGeneral-Bold"/>
                  <a:cs typeface="STIXGeneral-Bold"/>
                  <a:sym typeface="STIXGeneral-Bold"/>
                </a:defRPr>
              </a:lvl1pPr>
            </a:lstStyle>
            <a:p>
              <a:pPr>
                <a:lnSpc>
                  <a:spcPct val="120000"/>
                </a:lnSpc>
                <a:defRPr sz="1800">
                  <a:solidFill>
                    <a:srgbClr val="000000"/>
                  </a:solidFill>
                </a:defRPr>
              </a:pPr>
              <a:r>
                <a:rPr lang="zh-CN" altLang="en-US" sz="1100" dirty="0">
                  <a:solidFill>
                    <a:schemeClr val="tx1">
                      <a:lumMod val="65000"/>
                      <a:lumOff val="35000"/>
                    </a:schemeClr>
                  </a:solidFill>
                  <a:latin typeface="Arial" panose="020B0604020202020204" pitchFamily="34" charset="0"/>
                  <a:ea typeface="微软雅黑" panose="020B0503020204020204" pitchFamily="34" charset="-122"/>
                  <a:sym typeface="Arial" panose="020B0604020202020204" pitchFamily="34" charset="0"/>
                </a:rPr>
                <a:t>请替换文字内容</a:t>
              </a:r>
              <a:endParaRPr sz="1100" dirty="0">
                <a:solidFill>
                  <a:schemeClr val="tx1">
                    <a:lumMod val="65000"/>
                    <a:lumOff val="3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281" name="Shape 281"/>
            <p:cNvSpPr/>
            <p:nvPr/>
          </p:nvSpPr>
          <p:spPr>
            <a:xfrm>
              <a:off x="1796300" y="588946"/>
              <a:ext cx="7855009" cy="1046561"/>
            </a:xfrm>
            <a:prstGeom prst="rect">
              <a:avLst/>
            </a:prstGeom>
            <a:noFill/>
            <a:ln w="12700" cap="flat">
              <a:noFill/>
              <a:miter lim="400000"/>
            </a:ln>
            <a:effectLst/>
          </p:spPr>
          <p:txBody>
            <a:bodyPr wrap="square" lIns="0" tIns="0" rIns="0" bIns="0" numCol="1" anchor="t">
              <a:spAutoFit/>
            </a:bodyPr>
            <a:lstStyle>
              <a:lvl1pPr algn="l" defTabSz="457200">
                <a:defRPr sz="1800">
                  <a:solidFill>
                    <a:srgbClr val="828589"/>
                  </a:solidFill>
                  <a:latin typeface="STIXGeneral-Regular"/>
                  <a:ea typeface="STIXGeneral-Regular"/>
                  <a:cs typeface="STIXGeneral-Regular"/>
                  <a:sym typeface="STIXGeneral-Regular"/>
                </a:defRPr>
              </a:lvl1pPr>
            </a:lstStyle>
            <a:p>
              <a:pPr lvl="0">
                <a:lnSpc>
                  <a:spcPct val="120000"/>
                </a:lnSpc>
                <a:defRPr>
                  <a:solidFill>
                    <a:srgbClr val="000000"/>
                  </a:solidFill>
                </a:defRPr>
              </a:pPr>
              <a:r>
                <a:rPr lang="zh-CN" altLang="en-US" sz="900" dirty="0">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rPr>
                <a:t>请替换文字内容，点击添加相关标题文字，修改文字内容，也可以直接复制你的内容到此。</a:t>
              </a:r>
              <a:endParaRPr sz="900" dirty="0">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282" name="Shape 282"/>
            <p:cNvSpPr/>
            <p:nvPr/>
          </p:nvSpPr>
          <p:spPr>
            <a:xfrm>
              <a:off x="462739" y="392466"/>
              <a:ext cx="444225" cy="581422"/>
            </a:xfrm>
            <a:prstGeom prst="rect">
              <a:avLst/>
            </a:prstGeom>
            <a:noFill/>
            <a:ln w="12700" cap="flat">
              <a:noFill/>
              <a:miter lim="400000"/>
            </a:ln>
            <a:effectLst/>
          </p:spPr>
          <p:txBody>
            <a:bodyPr wrap="none" lIns="0" tIns="0" rIns="0" bIns="0" numCol="1" anchor="ctr">
              <a:spAutoFit/>
            </a:bodyPr>
            <a:lstStyle>
              <a:lvl1pPr>
                <a:defRPr sz="3000">
                  <a:solidFill>
                    <a:srgbClr val="FFFFFF"/>
                  </a:solidFill>
                  <a:latin typeface="FontAwesome"/>
                  <a:ea typeface="FontAwesome"/>
                  <a:cs typeface="FontAwesome"/>
                  <a:sym typeface="FontAwesome"/>
                </a:defRPr>
              </a:lvl1pPr>
            </a:lstStyle>
            <a:p>
              <a:pPr lvl="0">
                <a:lnSpc>
                  <a:spcPct val="120000"/>
                </a:lnSpc>
                <a:defRPr sz="1800">
                  <a:solidFill>
                    <a:srgbClr val="000000"/>
                  </a:solidFill>
                </a:defRPr>
              </a:pPr>
              <a:r>
                <a:rPr lang="en-US" sz="1000" dirty="0">
                  <a:solidFill>
                    <a:schemeClr val="bg1"/>
                  </a:solidFill>
                  <a:latin typeface="Arial" panose="020B0604020202020204" pitchFamily="34" charset="0"/>
                  <a:ea typeface="微软雅黑" panose="020B0503020204020204" pitchFamily="34" charset="-122"/>
                  <a:sym typeface="Arial" panose="020B0604020202020204" pitchFamily="34" charset="0"/>
                </a:rPr>
                <a:t>03</a:t>
              </a:r>
              <a:endParaRPr sz="1000"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5" name="Group 288"/>
          <p:cNvGrpSpPr/>
          <p:nvPr/>
        </p:nvGrpSpPr>
        <p:grpSpPr>
          <a:xfrm>
            <a:off x="5445842" y="3440024"/>
            <a:ext cx="2976728" cy="543394"/>
            <a:chOff x="0" y="0"/>
            <a:chExt cx="9378555" cy="1711704"/>
          </a:xfrm>
        </p:grpSpPr>
        <p:sp>
          <p:nvSpPr>
            <p:cNvPr id="284" name="Shape 284"/>
            <p:cNvSpPr/>
            <p:nvPr/>
          </p:nvSpPr>
          <p:spPr>
            <a:xfrm>
              <a:off x="0" y="0"/>
              <a:ext cx="1366350" cy="136635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bg1">
                <a:lumMod val="65000"/>
              </a:schemeClr>
            </a:solidFill>
            <a:ln w="12700" cap="flat">
              <a:noFill/>
              <a:miter lim="400000"/>
            </a:ln>
            <a:effectLst/>
          </p:spPr>
          <p:txBody>
            <a:bodyPr wrap="square" lIns="0" tIns="0" rIns="0" bIns="0" numCol="1" anchor="ctr">
              <a:noAutofit/>
            </a:bodyPr>
            <a:lstStyle/>
            <a:p>
              <a:pPr lvl="0">
                <a:lnSpc>
                  <a:spcPct val="120000"/>
                </a:lnSpc>
                <a:defRPr sz="3600">
                  <a:solidFill>
                    <a:srgbClr val="FFFFFF"/>
                  </a:solidFill>
                </a:defRPr>
              </a:pPr>
              <a:endParaRPr sz="2600"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285" name="Shape 285"/>
            <p:cNvSpPr/>
            <p:nvPr/>
          </p:nvSpPr>
          <p:spPr>
            <a:xfrm>
              <a:off x="1736149" y="66207"/>
              <a:ext cx="3109585" cy="639565"/>
            </a:xfrm>
            <a:prstGeom prst="rect">
              <a:avLst/>
            </a:prstGeom>
            <a:noFill/>
            <a:ln w="12700" cap="flat">
              <a:noFill/>
              <a:miter lim="400000"/>
            </a:ln>
            <a:effectLst/>
          </p:spPr>
          <p:txBody>
            <a:bodyPr wrap="none" lIns="0" tIns="0" rIns="0" bIns="0" numCol="1" anchor="t">
              <a:spAutoFit/>
            </a:bodyPr>
            <a:lstStyle>
              <a:lvl1pPr algn="l">
                <a:defRPr sz="2800">
                  <a:solidFill>
                    <a:srgbClr val="FBBE48"/>
                  </a:solidFill>
                  <a:latin typeface="STIXGeneral-Bold"/>
                  <a:ea typeface="STIXGeneral-Bold"/>
                  <a:cs typeface="STIXGeneral-Bold"/>
                  <a:sym typeface="STIXGeneral-Bold"/>
                </a:defRPr>
              </a:lvl1pPr>
            </a:lstStyle>
            <a:p>
              <a:pPr>
                <a:lnSpc>
                  <a:spcPct val="120000"/>
                </a:lnSpc>
                <a:defRPr sz="1800">
                  <a:solidFill>
                    <a:srgbClr val="000000"/>
                  </a:solidFill>
                </a:defRPr>
              </a:pPr>
              <a:r>
                <a:rPr lang="zh-CN" altLang="en-US" sz="1100" dirty="0">
                  <a:solidFill>
                    <a:schemeClr val="tx1">
                      <a:lumMod val="65000"/>
                      <a:lumOff val="35000"/>
                    </a:schemeClr>
                  </a:solidFill>
                  <a:latin typeface="Arial" panose="020B0604020202020204" pitchFamily="34" charset="0"/>
                  <a:ea typeface="微软雅黑" panose="020B0503020204020204" pitchFamily="34" charset="-122"/>
                  <a:sym typeface="Arial" panose="020B0604020202020204" pitchFamily="34" charset="0"/>
                </a:rPr>
                <a:t>请替换文字内容</a:t>
              </a:r>
              <a:endParaRPr sz="1100" dirty="0">
                <a:solidFill>
                  <a:schemeClr val="tx1">
                    <a:lumMod val="65000"/>
                    <a:lumOff val="3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286" name="Shape 286"/>
            <p:cNvSpPr/>
            <p:nvPr/>
          </p:nvSpPr>
          <p:spPr>
            <a:xfrm>
              <a:off x="1764479" y="665144"/>
              <a:ext cx="7614076" cy="1046560"/>
            </a:xfrm>
            <a:prstGeom prst="rect">
              <a:avLst/>
            </a:prstGeom>
            <a:noFill/>
            <a:ln w="12700" cap="flat">
              <a:noFill/>
              <a:miter lim="400000"/>
            </a:ln>
            <a:effectLst/>
          </p:spPr>
          <p:txBody>
            <a:bodyPr wrap="square" lIns="0" tIns="0" rIns="0" bIns="0" numCol="1" anchor="t">
              <a:spAutoFit/>
            </a:bodyPr>
            <a:lstStyle>
              <a:lvl1pPr algn="l" defTabSz="457200">
                <a:defRPr sz="1800">
                  <a:solidFill>
                    <a:srgbClr val="828589"/>
                  </a:solidFill>
                  <a:latin typeface="STIXGeneral-Regular"/>
                  <a:ea typeface="STIXGeneral-Regular"/>
                  <a:cs typeface="STIXGeneral-Regular"/>
                  <a:sym typeface="STIXGeneral-Regular"/>
                </a:defRPr>
              </a:lvl1pPr>
            </a:lstStyle>
            <a:p>
              <a:pPr lvl="0">
                <a:lnSpc>
                  <a:spcPct val="120000"/>
                </a:lnSpc>
                <a:defRPr>
                  <a:solidFill>
                    <a:srgbClr val="000000"/>
                  </a:solidFill>
                </a:defRPr>
              </a:pPr>
              <a:r>
                <a:rPr lang="zh-CN" altLang="en-US" sz="900" dirty="0">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rPr>
                <a:t>请替换文字内容，点击添加相关标题文字，修改文字内容，也可以直接复制你的内容到此。</a:t>
              </a:r>
              <a:endParaRPr sz="900" dirty="0">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287" name="Shape 287"/>
            <p:cNvSpPr/>
            <p:nvPr/>
          </p:nvSpPr>
          <p:spPr>
            <a:xfrm>
              <a:off x="392939" y="392467"/>
              <a:ext cx="444226" cy="581422"/>
            </a:xfrm>
            <a:prstGeom prst="rect">
              <a:avLst/>
            </a:prstGeom>
            <a:noFill/>
            <a:ln w="12700" cap="flat">
              <a:noFill/>
              <a:miter lim="400000"/>
            </a:ln>
            <a:effectLst/>
          </p:spPr>
          <p:txBody>
            <a:bodyPr wrap="none" lIns="0" tIns="0" rIns="0" bIns="0" numCol="1" anchor="ctr">
              <a:spAutoFit/>
            </a:bodyPr>
            <a:lstStyle>
              <a:lvl1pPr>
                <a:defRPr sz="3000">
                  <a:solidFill>
                    <a:srgbClr val="FFFFFF"/>
                  </a:solidFill>
                  <a:latin typeface="FontAwesome"/>
                  <a:ea typeface="FontAwesome"/>
                  <a:cs typeface="FontAwesome"/>
                  <a:sym typeface="FontAwesome"/>
                </a:defRPr>
              </a:lvl1pPr>
            </a:lstStyle>
            <a:p>
              <a:pPr lvl="0">
                <a:lnSpc>
                  <a:spcPct val="120000"/>
                </a:lnSpc>
                <a:defRPr sz="1800">
                  <a:solidFill>
                    <a:srgbClr val="000000"/>
                  </a:solidFill>
                </a:defRPr>
              </a:pPr>
              <a:r>
                <a:rPr lang="en-US" sz="1000" dirty="0">
                  <a:solidFill>
                    <a:schemeClr val="bg1"/>
                  </a:solidFill>
                  <a:latin typeface="Arial" panose="020B0604020202020204" pitchFamily="34" charset="0"/>
                  <a:ea typeface="微软雅黑" panose="020B0503020204020204" pitchFamily="34" charset="-122"/>
                  <a:sym typeface="Arial" panose="020B0604020202020204" pitchFamily="34" charset="0"/>
                </a:rPr>
                <a:t>04</a:t>
              </a:r>
              <a:endParaRPr sz="1000"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6" name="Group 291"/>
          <p:cNvGrpSpPr/>
          <p:nvPr/>
        </p:nvGrpSpPr>
        <p:grpSpPr>
          <a:xfrm>
            <a:off x="2697463" y="1426301"/>
            <a:ext cx="433678" cy="433759"/>
            <a:chOff x="0" y="0"/>
            <a:chExt cx="1366350" cy="1366350"/>
          </a:xfrm>
          <a:effectLst/>
        </p:grpSpPr>
        <p:sp>
          <p:nvSpPr>
            <p:cNvPr id="289" name="Shape 289"/>
            <p:cNvSpPr/>
            <p:nvPr/>
          </p:nvSpPr>
          <p:spPr>
            <a:xfrm>
              <a:off x="0" y="0"/>
              <a:ext cx="1366350" cy="136635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bg1">
                <a:lumMod val="65000"/>
              </a:schemeClr>
            </a:solidFill>
            <a:ln w="12700" cap="flat">
              <a:noFill/>
              <a:miter lim="400000"/>
            </a:ln>
            <a:effectLst/>
          </p:spPr>
          <p:txBody>
            <a:bodyPr wrap="square" lIns="0" tIns="0" rIns="0" bIns="0" numCol="1" anchor="ctr">
              <a:noAutofit/>
            </a:bodyPr>
            <a:lstStyle/>
            <a:p>
              <a:pPr lvl="0" algn="ctr">
                <a:lnSpc>
                  <a:spcPct val="120000"/>
                </a:lnSpc>
                <a:defRPr sz="3600">
                  <a:solidFill>
                    <a:srgbClr val="FFFFFF"/>
                  </a:solidFill>
                </a:defRPr>
              </a:pPr>
              <a:endParaRPr sz="900"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290" name="Shape 290"/>
            <p:cNvSpPr/>
            <p:nvPr/>
          </p:nvSpPr>
          <p:spPr>
            <a:xfrm>
              <a:off x="205321" y="208248"/>
              <a:ext cx="883119" cy="1046560"/>
            </a:xfrm>
            <a:prstGeom prst="rect">
              <a:avLst/>
            </a:prstGeom>
            <a:noFill/>
            <a:ln w="12700" cap="flat">
              <a:noFill/>
              <a:miter lim="400000"/>
            </a:ln>
            <a:effectLst/>
          </p:spPr>
          <p:txBody>
            <a:bodyPr wrap="square" lIns="0" tIns="0" rIns="0" bIns="0" numCol="1" anchor="t">
              <a:spAutoFit/>
            </a:bodyPr>
            <a:lstStyle>
              <a:lvl1pPr>
                <a:defRPr sz="2800">
                  <a:solidFill>
                    <a:srgbClr val="FFFFFF"/>
                  </a:solidFill>
                  <a:latin typeface="STIXGeneral-Bold"/>
                  <a:ea typeface="STIXGeneral-Bold"/>
                  <a:cs typeface="STIXGeneral-Bold"/>
                  <a:sym typeface="STIXGeneral-Bold"/>
                </a:defRPr>
              </a:lvl1pPr>
            </a:lstStyle>
            <a:p>
              <a:pPr lvl="0" algn="ctr">
                <a:lnSpc>
                  <a:spcPct val="120000"/>
                </a:lnSpc>
                <a:defRPr sz="1800">
                  <a:solidFill>
                    <a:srgbClr val="000000"/>
                  </a:solidFill>
                </a:defRPr>
              </a:pPr>
              <a:r>
                <a:rPr lang="zh-CN" altLang="en-US" sz="900" dirty="0">
                  <a:solidFill>
                    <a:schemeClr val="bg1"/>
                  </a:solidFill>
                  <a:latin typeface="Arial" panose="020B0604020202020204" pitchFamily="34" charset="0"/>
                  <a:ea typeface="微软雅黑" panose="020B0503020204020204" pitchFamily="34" charset="-122"/>
                  <a:sym typeface="Arial" panose="020B0604020202020204" pitchFamily="34" charset="0"/>
                </a:rPr>
                <a:t>文字内容</a:t>
              </a:r>
              <a:endParaRPr sz="900"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7" name="Group 294"/>
          <p:cNvGrpSpPr/>
          <p:nvPr/>
        </p:nvGrpSpPr>
        <p:grpSpPr>
          <a:xfrm>
            <a:off x="1777195" y="1588960"/>
            <a:ext cx="631546" cy="631666"/>
            <a:chOff x="0" y="0"/>
            <a:chExt cx="1989765" cy="1989765"/>
          </a:xfrm>
          <a:effectLst/>
        </p:grpSpPr>
        <p:sp>
          <p:nvSpPr>
            <p:cNvPr id="292" name="Shape 292"/>
            <p:cNvSpPr/>
            <p:nvPr/>
          </p:nvSpPr>
          <p:spPr>
            <a:xfrm>
              <a:off x="0" y="0"/>
              <a:ext cx="1989765" cy="1989765"/>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4"/>
            </a:solidFill>
            <a:ln w="12700" cap="flat">
              <a:noFill/>
              <a:miter lim="400000"/>
            </a:ln>
            <a:effectLst/>
          </p:spPr>
          <p:txBody>
            <a:bodyPr wrap="square" lIns="0" tIns="0" rIns="0" bIns="0" numCol="1" anchor="ctr">
              <a:noAutofit/>
            </a:bodyPr>
            <a:lstStyle/>
            <a:p>
              <a:pPr lvl="0" algn="ctr">
                <a:lnSpc>
                  <a:spcPct val="120000"/>
                </a:lnSpc>
                <a:defRPr sz="3600">
                  <a:solidFill>
                    <a:srgbClr val="FFFFFF"/>
                  </a:solidFill>
                </a:defRPr>
              </a:pPr>
              <a:endParaRPr sz="1100"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293" name="Shape 293"/>
            <p:cNvSpPr/>
            <p:nvPr/>
          </p:nvSpPr>
          <p:spPr>
            <a:xfrm>
              <a:off x="542937" y="487150"/>
              <a:ext cx="903888" cy="1279128"/>
            </a:xfrm>
            <a:prstGeom prst="rect">
              <a:avLst/>
            </a:prstGeom>
            <a:noFill/>
            <a:ln w="12700" cap="flat">
              <a:noFill/>
              <a:miter lim="400000"/>
            </a:ln>
            <a:effectLst/>
          </p:spPr>
          <p:txBody>
            <a:bodyPr wrap="square" lIns="0" tIns="0" rIns="0" bIns="0" numCol="1" anchor="t">
              <a:spAutoFit/>
            </a:bodyPr>
            <a:lstStyle>
              <a:lvl1pPr>
                <a:defRPr sz="2400">
                  <a:solidFill>
                    <a:srgbClr val="FFFFFF"/>
                  </a:solidFill>
                  <a:latin typeface="STIXGeneral-Bold"/>
                  <a:ea typeface="STIXGeneral-Bold"/>
                  <a:cs typeface="STIXGeneral-Bold"/>
                  <a:sym typeface="STIXGeneral-Bold"/>
                </a:defRPr>
              </a:lvl1pPr>
            </a:lstStyle>
            <a:p>
              <a:pPr lvl="0" algn="ctr">
                <a:lnSpc>
                  <a:spcPct val="120000"/>
                </a:lnSpc>
                <a:defRPr sz="1800">
                  <a:solidFill>
                    <a:srgbClr val="000000"/>
                  </a:solidFill>
                </a:defRPr>
              </a:pPr>
              <a:r>
                <a:rPr lang="zh-CN" altLang="en-US" sz="1100" dirty="0">
                  <a:solidFill>
                    <a:schemeClr val="bg1"/>
                  </a:solidFill>
                  <a:latin typeface="Arial" panose="020B0604020202020204" pitchFamily="34" charset="0"/>
                  <a:ea typeface="微软雅黑" panose="020B0503020204020204" pitchFamily="34" charset="-122"/>
                  <a:sym typeface="Arial" panose="020B0604020202020204" pitchFamily="34" charset="0"/>
                </a:rPr>
                <a:t>文字内容</a:t>
              </a:r>
            </a:p>
          </p:txBody>
        </p:sp>
      </p:grpSp>
      <p:grpSp>
        <p:nvGrpSpPr>
          <p:cNvPr id="8" name="Group 297"/>
          <p:cNvGrpSpPr/>
          <p:nvPr/>
        </p:nvGrpSpPr>
        <p:grpSpPr>
          <a:xfrm>
            <a:off x="1468916" y="2520734"/>
            <a:ext cx="857589" cy="857752"/>
            <a:chOff x="0" y="0"/>
            <a:chExt cx="2701940" cy="2701940"/>
          </a:xfrm>
          <a:effectLst/>
        </p:grpSpPr>
        <p:sp>
          <p:nvSpPr>
            <p:cNvPr id="295" name="Shape 295"/>
            <p:cNvSpPr/>
            <p:nvPr/>
          </p:nvSpPr>
          <p:spPr>
            <a:xfrm>
              <a:off x="0" y="0"/>
              <a:ext cx="2701940" cy="270194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bg1">
                <a:lumMod val="65000"/>
              </a:schemeClr>
            </a:solidFill>
            <a:ln w="12700" cap="flat">
              <a:noFill/>
              <a:miter lim="400000"/>
            </a:ln>
            <a:effectLst/>
          </p:spPr>
          <p:txBody>
            <a:bodyPr wrap="square" lIns="0" tIns="0" rIns="0" bIns="0" numCol="1" anchor="ctr">
              <a:noAutofit/>
            </a:bodyPr>
            <a:lstStyle/>
            <a:p>
              <a:pPr lvl="0" algn="ctr">
                <a:lnSpc>
                  <a:spcPct val="120000"/>
                </a:lnSpc>
                <a:defRPr sz="3600">
                  <a:solidFill>
                    <a:srgbClr val="FFFFFF"/>
                  </a:solidFill>
                </a:defRPr>
              </a:pPr>
              <a:endParaRPr sz="1100"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296" name="Shape 296"/>
            <p:cNvSpPr/>
            <p:nvPr/>
          </p:nvSpPr>
          <p:spPr>
            <a:xfrm>
              <a:off x="864281" y="806735"/>
              <a:ext cx="924284" cy="1279127"/>
            </a:xfrm>
            <a:prstGeom prst="rect">
              <a:avLst/>
            </a:prstGeom>
            <a:noFill/>
            <a:ln w="12700" cap="flat">
              <a:noFill/>
              <a:miter lim="400000"/>
            </a:ln>
            <a:effectLst/>
          </p:spPr>
          <p:txBody>
            <a:bodyPr wrap="square" lIns="0" tIns="0" rIns="0" bIns="0" numCol="1" anchor="t">
              <a:spAutoFit/>
            </a:bodyPr>
            <a:lstStyle>
              <a:lvl1pPr>
                <a:defRPr sz="3200">
                  <a:solidFill>
                    <a:srgbClr val="FFFFFF"/>
                  </a:solidFill>
                  <a:latin typeface="STIXGeneral-Bold"/>
                  <a:ea typeface="STIXGeneral-Bold"/>
                  <a:cs typeface="STIXGeneral-Bold"/>
                  <a:sym typeface="STIXGeneral-Bold"/>
                </a:defRPr>
              </a:lvl1pPr>
            </a:lstStyle>
            <a:p>
              <a:pPr lvl="0" algn="ctr">
                <a:lnSpc>
                  <a:spcPct val="120000"/>
                </a:lnSpc>
                <a:defRPr sz="1800">
                  <a:solidFill>
                    <a:srgbClr val="000000"/>
                  </a:solidFill>
                </a:defRPr>
              </a:pPr>
              <a:r>
                <a:rPr lang="zh-CN" altLang="en-US" sz="1100" dirty="0">
                  <a:solidFill>
                    <a:schemeClr val="bg1"/>
                  </a:solidFill>
                  <a:latin typeface="Arial" panose="020B0604020202020204" pitchFamily="34" charset="0"/>
                  <a:ea typeface="微软雅黑" panose="020B0503020204020204" pitchFamily="34" charset="-122"/>
                  <a:sym typeface="Arial" panose="020B0604020202020204" pitchFamily="34" charset="0"/>
                </a:rPr>
                <a:t>文字内容</a:t>
              </a:r>
            </a:p>
          </p:txBody>
        </p:sp>
      </p:grpSp>
      <p:grpSp>
        <p:nvGrpSpPr>
          <p:cNvPr id="9" name="Group 300"/>
          <p:cNvGrpSpPr/>
          <p:nvPr/>
        </p:nvGrpSpPr>
        <p:grpSpPr>
          <a:xfrm>
            <a:off x="2623043" y="2735262"/>
            <a:ext cx="1087436" cy="1087643"/>
            <a:chOff x="0" y="0"/>
            <a:chExt cx="3426104" cy="3426104"/>
          </a:xfrm>
          <a:effectLst/>
        </p:grpSpPr>
        <p:sp>
          <p:nvSpPr>
            <p:cNvPr id="298" name="Shape 298"/>
            <p:cNvSpPr/>
            <p:nvPr/>
          </p:nvSpPr>
          <p:spPr>
            <a:xfrm>
              <a:off x="0" y="0"/>
              <a:ext cx="3426104" cy="3426104"/>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2"/>
            </a:solidFill>
            <a:ln w="12700" cap="flat">
              <a:noFill/>
              <a:miter lim="400000"/>
            </a:ln>
            <a:effectLst/>
          </p:spPr>
          <p:txBody>
            <a:bodyPr wrap="square" lIns="0" tIns="0" rIns="0" bIns="0" numCol="1" anchor="ctr">
              <a:noAutofit/>
            </a:bodyPr>
            <a:lstStyle/>
            <a:p>
              <a:pPr lvl="0" algn="ctr">
                <a:lnSpc>
                  <a:spcPct val="120000"/>
                </a:lnSpc>
                <a:defRPr sz="3600">
                  <a:solidFill>
                    <a:srgbClr val="FFFFFF"/>
                  </a:solidFill>
                </a:defRPr>
              </a:pPr>
              <a:endParaRPr sz="1100"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299" name="Shape 299"/>
            <p:cNvSpPr/>
            <p:nvPr/>
          </p:nvSpPr>
          <p:spPr>
            <a:xfrm>
              <a:off x="244654" y="1507842"/>
              <a:ext cx="2607749" cy="697706"/>
            </a:xfrm>
            <a:prstGeom prst="rect">
              <a:avLst/>
            </a:prstGeom>
            <a:noFill/>
            <a:ln w="12700" cap="flat">
              <a:noFill/>
              <a:miter lim="400000"/>
            </a:ln>
            <a:effectLst/>
          </p:spPr>
          <p:txBody>
            <a:bodyPr wrap="square" lIns="0" tIns="0" rIns="0" bIns="0" numCol="1" anchor="t">
              <a:spAutoFit/>
            </a:bodyPr>
            <a:lstStyle>
              <a:lvl1pPr>
                <a:defRPr sz="4400">
                  <a:solidFill>
                    <a:srgbClr val="FFFFFF"/>
                  </a:solidFill>
                  <a:latin typeface="STIXGeneral-Bold"/>
                  <a:ea typeface="STIXGeneral-Bold"/>
                  <a:cs typeface="STIXGeneral-Bold"/>
                  <a:sym typeface="STIXGeneral-Bold"/>
                </a:defRPr>
              </a:lvl1pPr>
            </a:lstStyle>
            <a:p>
              <a:pPr lvl="0" algn="ctr">
                <a:lnSpc>
                  <a:spcPct val="120000"/>
                </a:lnSpc>
                <a:defRPr sz="1800">
                  <a:solidFill>
                    <a:srgbClr val="000000"/>
                  </a:solidFill>
                </a:defRPr>
              </a:pPr>
              <a:r>
                <a:rPr lang="zh-CN" altLang="en-US" sz="1200" dirty="0">
                  <a:solidFill>
                    <a:schemeClr val="bg1"/>
                  </a:solidFill>
                  <a:latin typeface="Arial" panose="020B0604020202020204" pitchFamily="34" charset="0"/>
                  <a:ea typeface="微软雅黑" panose="020B0503020204020204" pitchFamily="34" charset="-122"/>
                  <a:sym typeface="Arial" panose="020B0604020202020204" pitchFamily="34" charset="0"/>
                </a:rPr>
                <a:t>文字内容</a:t>
              </a:r>
            </a:p>
          </p:txBody>
        </p:sp>
      </p:grpSp>
    </p:spTree>
  </p:cSld>
  <p:clrMapOvr>
    <a:masterClrMapping/>
  </p:clrMapOvr>
  <mc:AlternateContent xmlns:mc="http://schemas.openxmlformats.org/markup-compatibility/2006" xmlns:p14="http://schemas.microsoft.com/office/powerpoint/2010/main">
    <mc:Choice Requires="p14">
      <p:transition spd="slow" p14:dur="1250" advClick="0" advTm="0">
        <p:split orient="vert"/>
      </p:transition>
    </mc:Choice>
    <mc:Fallback xmlns="">
      <p:transition spd="slow" advClick="0" advTm="0">
        <p:split orient="vert"/>
      </p:transition>
    </mc:Fallback>
  </mc:AlternateContent>
  <p:timing>
    <p:tnLst>
      <p:par>
        <p:cTn id="1" dur="indefinite" restart="never" fill="hold" nodeType="tmRoot">
          <p:childTnLst>
            <p:seq concurrent="1" nextAc="seek">
              <p:cTn id="2" dur="indefinite" fill="hold"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indefinite" fill="hold"/>
                                        <p:tgtEl>
                                          <p:spTgt spid="268"/>
                                        </p:tgtEl>
                                        <p:attrNameLst>
                                          <p:attrName>style.visibility</p:attrName>
                                        </p:attrNameLst>
                                      </p:cBhvr>
                                      <p:to>
                                        <p:strVal val="visible"/>
                                      </p:to>
                                    </p:set>
                                    <p:animEffect transition="in" filter="wipe(up)">
                                      <p:cBhvr>
                                        <p:cTn id="7" dur="1000"/>
                                        <p:tgtEl>
                                          <p:spTgt spid="26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1" fill="hold" grpId="0" nodeType="clickEffect">
                                  <p:stCondLst>
                                    <p:cond delay="0"/>
                                  </p:stCondLst>
                                  <p:childTnLst>
                                    <p:set>
                                      <p:cBhvr>
                                        <p:cTn id="11" dur="indefinite" fill="hold"/>
                                        <p:tgtEl>
                                          <p:spTgt spid="6"/>
                                        </p:tgtEl>
                                        <p:attrNameLst>
                                          <p:attrName>style.visibility</p:attrName>
                                        </p:attrNameLst>
                                      </p:cBhvr>
                                      <p:to>
                                        <p:strVal val="visible"/>
                                      </p:to>
                                    </p:set>
                                    <p:anim calcmode="lin" valueType="num">
                                      <p:cBhvr>
                                        <p:cTn id="12" dur="80" fill="hold"/>
                                        <p:tgtEl>
                                          <p:spTgt spid="6"/>
                                        </p:tgtEl>
                                        <p:attrNameLst>
                                          <p:attrName>ppt_x</p:attrName>
                                        </p:attrNameLst>
                                      </p:cBhvr>
                                      <p:tavLst>
                                        <p:tav tm="0">
                                          <p:val>
                                            <p:strVal val="#ppt_x"/>
                                          </p:val>
                                        </p:tav>
                                        <p:tav tm="100000">
                                          <p:val>
                                            <p:strVal val="#ppt_x"/>
                                          </p:val>
                                        </p:tav>
                                      </p:tavLst>
                                    </p:anim>
                                    <p:anim calcmode="lin" valueType="num">
                                      <p:cBhvr>
                                        <p:cTn id="13" dur="80" fill="hold"/>
                                        <p:tgtEl>
                                          <p:spTgt spid="6"/>
                                        </p:tgtEl>
                                        <p:attrNameLst>
                                          <p:attrName>ppt_y</p:attrName>
                                        </p:attrNameLst>
                                      </p:cBhvr>
                                      <p:tavLst>
                                        <p:tav tm="0">
                                          <p:val>
                                            <p:strVal val="0-#ppt_h/2"/>
                                          </p:val>
                                        </p:tav>
                                        <p:tav tm="100000">
                                          <p:val>
                                            <p:strVal val="#ppt_y"/>
                                          </p:val>
                                        </p:tav>
                                      </p:tavLst>
                                    </p:anim>
                                  </p:childTnLst>
                                </p:cTn>
                              </p:par>
                              <p:par>
                                <p:cTn id="14" presetID="2" presetClass="entr" presetSubtype="1" fill="hold" grpId="0" nodeType="withEffect">
                                  <p:stCondLst>
                                    <p:cond delay="300"/>
                                  </p:stCondLst>
                                  <p:childTnLst>
                                    <p:set>
                                      <p:cBhvr>
                                        <p:cTn id="15" dur="indefinite" fill="hold"/>
                                        <p:tgtEl>
                                          <p:spTgt spid="7"/>
                                        </p:tgtEl>
                                        <p:attrNameLst>
                                          <p:attrName>style.visibility</p:attrName>
                                        </p:attrNameLst>
                                      </p:cBhvr>
                                      <p:to>
                                        <p:strVal val="visible"/>
                                      </p:to>
                                    </p:set>
                                    <p:anim calcmode="lin" valueType="num">
                                      <p:cBhvr>
                                        <p:cTn id="16" dur="80" fill="hold"/>
                                        <p:tgtEl>
                                          <p:spTgt spid="7"/>
                                        </p:tgtEl>
                                        <p:attrNameLst>
                                          <p:attrName>ppt_x</p:attrName>
                                        </p:attrNameLst>
                                      </p:cBhvr>
                                      <p:tavLst>
                                        <p:tav tm="0">
                                          <p:val>
                                            <p:strVal val="#ppt_x"/>
                                          </p:val>
                                        </p:tav>
                                        <p:tav tm="100000">
                                          <p:val>
                                            <p:strVal val="#ppt_x"/>
                                          </p:val>
                                        </p:tav>
                                      </p:tavLst>
                                    </p:anim>
                                    <p:anim calcmode="lin" valueType="num">
                                      <p:cBhvr>
                                        <p:cTn id="17" dur="80" fill="hold"/>
                                        <p:tgtEl>
                                          <p:spTgt spid="7"/>
                                        </p:tgtEl>
                                        <p:attrNameLst>
                                          <p:attrName>ppt_y</p:attrName>
                                        </p:attrNameLst>
                                      </p:cBhvr>
                                      <p:tavLst>
                                        <p:tav tm="0">
                                          <p:val>
                                            <p:strVal val="0-#ppt_h/2"/>
                                          </p:val>
                                        </p:tav>
                                        <p:tav tm="100000">
                                          <p:val>
                                            <p:strVal val="#ppt_y"/>
                                          </p:val>
                                        </p:tav>
                                      </p:tavLst>
                                    </p:anim>
                                  </p:childTnLst>
                                </p:cTn>
                              </p:par>
                              <p:par>
                                <p:cTn id="18" presetID="2" presetClass="entr" presetSubtype="1" fill="hold" grpId="0" nodeType="withEffect">
                                  <p:stCondLst>
                                    <p:cond delay="600"/>
                                  </p:stCondLst>
                                  <p:childTnLst>
                                    <p:set>
                                      <p:cBhvr>
                                        <p:cTn id="19" dur="indefinite" fill="hold"/>
                                        <p:tgtEl>
                                          <p:spTgt spid="8"/>
                                        </p:tgtEl>
                                        <p:attrNameLst>
                                          <p:attrName>style.visibility</p:attrName>
                                        </p:attrNameLst>
                                      </p:cBhvr>
                                      <p:to>
                                        <p:strVal val="visible"/>
                                      </p:to>
                                    </p:set>
                                    <p:anim calcmode="lin" valueType="num">
                                      <p:cBhvr>
                                        <p:cTn id="20" dur="80" fill="hold"/>
                                        <p:tgtEl>
                                          <p:spTgt spid="8"/>
                                        </p:tgtEl>
                                        <p:attrNameLst>
                                          <p:attrName>ppt_x</p:attrName>
                                        </p:attrNameLst>
                                      </p:cBhvr>
                                      <p:tavLst>
                                        <p:tav tm="0">
                                          <p:val>
                                            <p:strVal val="#ppt_x"/>
                                          </p:val>
                                        </p:tav>
                                        <p:tav tm="100000">
                                          <p:val>
                                            <p:strVal val="#ppt_x"/>
                                          </p:val>
                                        </p:tav>
                                      </p:tavLst>
                                    </p:anim>
                                    <p:anim calcmode="lin" valueType="num">
                                      <p:cBhvr>
                                        <p:cTn id="21" dur="80" fill="hold"/>
                                        <p:tgtEl>
                                          <p:spTgt spid="8"/>
                                        </p:tgtEl>
                                        <p:attrNameLst>
                                          <p:attrName>ppt_y</p:attrName>
                                        </p:attrNameLst>
                                      </p:cBhvr>
                                      <p:tavLst>
                                        <p:tav tm="0">
                                          <p:val>
                                            <p:strVal val="0-#ppt_h/2"/>
                                          </p:val>
                                        </p:tav>
                                        <p:tav tm="100000">
                                          <p:val>
                                            <p:strVal val="#ppt_y"/>
                                          </p:val>
                                        </p:tav>
                                      </p:tavLst>
                                    </p:anim>
                                  </p:childTnLst>
                                </p:cTn>
                              </p:par>
                              <p:par>
                                <p:cTn id="22" presetID="2" presetClass="entr" presetSubtype="1" fill="hold" grpId="0" nodeType="withEffect">
                                  <p:stCondLst>
                                    <p:cond delay="900"/>
                                  </p:stCondLst>
                                  <p:childTnLst>
                                    <p:set>
                                      <p:cBhvr>
                                        <p:cTn id="23" dur="indefinite" fill="hold"/>
                                        <p:tgtEl>
                                          <p:spTgt spid="9"/>
                                        </p:tgtEl>
                                        <p:attrNameLst>
                                          <p:attrName>style.visibility</p:attrName>
                                        </p:attrNameLst>
                                      </p:cBhvr>
                                      <p:to>
                                        <p:strVal val="visible"/>
                                      </p:to>
                                    </p:set>
                                    <p:anim calcmode="lin" valueType="num">
                                      <p:cBhvr>
                                        <p:cTn id="24" dur="80" fill="hold"/>
                                        <p:tgtEl>
                                          <p:spTgt spid="9"/>
                                        </p:tgtEl>
                                        <p:attrNameLst>
                                          <p:attrName>ppt_x</p:attrName>
                                        </p:attrNameLst>
                                      </p:cBhvr>
                                      <p:tavLst>
                                        <p:tav tm="0">
                                          <p:val>
                                            <p:strVal val="#ppt_x"/>
                                          </p:val>
                                        </p:tav>
                                        <p:tav tm="100000">
                                          <p:val>
                                            <p:strVal val="#ppt_x"/>
                                          </p:val>
                                        </p:tav>
                                      </p:tavLst>
                                    </p:anim>
                                    <p:anim calcmode="lin" valueType="num">
                                      <p:cBhvr>
                                        <p:cTn id="25" dur="80" fill="hold"/>
                                        <p:tgtEl>
                                          <p:spTgt spid="9"/>
                                        </p:tgtEl>
                                        <p:attrNameLst>
                                          <p:attrName>ppt_y</p:attrName>
                                        </p:attrNameLst>
                                      </p:cBhvr>
                                      <p:tavLst>
                                        <p:tav tm="0">
                                          <p:val>
                                            <p:strVal val="0-#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2" fill="hold" grpId="0" nodeType="clickEffect">
                                  <p:stCondLst>
                                    <p:cond delay="0"/>
                                  </p:stCondLst>
                                  <p:childTnLst>
                                    <p:set>
                                      <p:cBhvr>
                                        <p:cTn id="29" dur="indefinite" fill="hold"/>
                                        <p:tgtEl>
                                          <p:spTgt spid="2"/>
                                        </p:tgtEl>
                                        <p:attrNameLst>
                                          <p:attrName>style.visibility</p:attrName>
                                        </p:attrNameLst>
                                      </p:cBhvr>
                                      <p:to>
                                        <p:strVal val="visible"/>
                                      </p:to>
                                    </p:set>
                                    <p:anim calcmode="lin" valueType="num">
                                      <p:cBhvr>
                                        <p:cTn id="30" dur="700" fill="hold"/>
                                        <p:tgtEl>
                                          <p:spTgt spid="2"/>
                                        </p:tgtEl>
                                        <p:attrNameLst>
                                          <p:attrName>ppt_x</p:attrName>
                                        </p:attrNameLst>
                                      </p:cBhvr>
                                      <p:tavLst>
                                        <p:tav tm="0">
                                          <p:val>
                                            <p:strVal val="1+#ppt_w/2"/>
                                          </p:val>
                                        </p:tav>
                                        <p:tav tm="100000">
                                          <p:val>
                                            <p:strVal val="#ppt_x"/>
                                          </p:val>
                                        </p:tav>
                                      </p:tavLst>
                                    </p:anim>
                                    <p:anim calcmode="lin" valueType="num">
                                      <p:cBhvr>
                                        <p:cTn id="31" dur="700" fill="hold"/>
                                        <p:tgtEl>
                                          <p:spTgt spid="2"/>
                                        </p:tgtEl>
                                        <p:attrNameLst>
                                          <p:attrName>ppt_y</p:attrName>
                                        </p:attrNameLst>
                                      </p:cBhvr>
                                      <p:tavLst>
                                        <p:tav tm="0">
                                          <p:val>
                                            <p:strVal val="#ppt_y"/>
                                          </p:val>
                                        </p:tav>
                                        <p:tav tm="100000">
                                          <p:val>
                                            <p:strVal val="#ppt_y"/>
                                          </p:val>
                                        </p:tav>
                                      </p:tavLst>
                                    </p:anim>
                                  </p:childTnLst>
                                </p:cTn>
                              </p:par>
                              <p:par>
                                <p:cTn id="32" presetID="2" presetClass="entr" presetSubtype="2" fill="hold" grpId="0" nodeType="withEffect">
                                  <p:stCondLst>
                                    <p:cond delay="400"/>
                                  </p:stCondLst>
                                  <p:childTnLst>
                                    <p:set>
                                      <p:cBhvr>
                                        <p:cTn id="33" dur="indefinite" fill="hold"/>
                                        <p:tgtEl>
                                          <p:spTgt spid="3"/>
                                        </p:tgtEl>
                                        <p:attrNameLst>
                                          <p:attrName>style.visibility</p:attrName>
                                        </p:attrNameLst>
                                      </p:cBhvr>
                                      <p:to>
                                        <p:strVal val="visible"/>
                                      </p:to>
                                    </p:set>
                                    <p:anim calcmode="lin" valueType="num">
                                      <p:cBhvr>
                                        <p:cTn id="34" dur="700" fill="hold"/>
                                        <p:tgtEl>
                                          <p:spTgt spid="3"/>
                                        </p:tgtEl>
                                        <p:attrNameLst>
                                          <p:attrName>ppt_x</p:attrName>
                                        </p:attrNameLst>
                                      </p:cBhvr>
                                      <p:tavLst>
                                        <p:tav tm="0">
                                          <p:val>
                                            <p:strVal val="1+#ppt_w/2"/>
                                          </p:val>
                                        </p:tav>
                                        <p:tav tm="100000">
                                          <p:val>
                                            <p:strVal val="#ppt_x"/>
                                          </p:val>
                                        </p:tav>
                                      </p:tavLst>
                                    </p:anim>
                                    <p:anim calcmode="lin" valueType="num">
                                      <p:cBhvr>
                                        <p:cTn id="35" dur="700" fill="hold"/>
                                        <p:tgtEl>
                                          <p:spTgt spid="3"/>
                                        </p:tgtEl>
                                        <p:attrNameLst>
                                          <p:attrName>ppt_y</p:attrName>
                                        </p:attrNameLst>
                                      </p:cBhvr>
                                      <p:tavLst>
                                        <p:tav tm="0">
                                          <p:val>
                                            <p:strVal val="#ppt_y"/>
                                          </p:val>
                                        </p:tav>
                                        <p:tav tm="100000">
                                          <p:val>
                                            <p:strVal val="#ppt_y"/>
                                          </p:val>
                                        </p:tav>
                                      </p:tavLst>
                                    </p:anim>
                                  </p:childTnLst>
                                </p:cTn>
                              </p:par>
                              <p:par>
                                <p:cTn id="36" presetID="2" presetClass="entr" presetSubtype="2" fill="hold" grpId="0" nodeType="withEffect">
                                  <p:stCondLst>
                                    <p:cond delay="800"/>
                                  </p:stCondLst>
                                  <p:childTnLst>
                                    <p:set>
                                      <p:cBhvr>
                                        <p:cTn id="37" dur="indefinite" fill="hold"/>
                                        <p:tgtEl>
                                          <p:spTgt spid="4"/>
                                        </p:tgtEl>
                                        <p:attrNameLst>
                                          <p:attrName>style.visibility</p:attrName>
                                        </p:attrNameLst>
                                      </p:cBhvr>
                                      <p:to>
                                        <p:strVal val="visible"/>
                                      </p:to>
                                    </p:set>
                                    <p:anim calcmode="lin" valueType="num">
                                      <p:cBhvr>
                                        <p:cTn id="38" dur="700" fill="hold"/>
                                        <p:tgtEl>
                                          <p:spTgt spid="4"/>
                                        </p:tgtEl>
                                        <p:attrNameLst>
                                          <p:attrName>ppt_x</p:attrName>
                                        </p:attrNameLst>
                                      </p:cBhvr>
                                      <p:tavLst>
                                        <p:tav tm="0">
                                          <p:val>
                                            <p:strVal val="1+#ppt_w/2"/>
                                          </p:val>
                                        </p:tav>
                                        <p:tav tm="100000">
                                          <p:val>
                                            <p:strVal val="#ppt_x"/>
                                          </p:val>
                                        </p:tav>
                                      </p:tavLst>
                                    </p:anim>
                                    <p:anim calcmode="lin" valueType="num">
                                      <p:cBhvr>
                                        <p:cTn id="39" dur="700" fill="hold"/>
                                        <p:tgtEl>
                                          <p:spTgt spid="4"/>
                                        </p:tgtEl>
                                        <p:attrNameLst>
                                          <p:attrName>ppt_y</p:attrName>
                                        </p:attrNameLst>
                                      </p:cBhvr>
                                      <p:tavLst>
                                        <p:tav tm="0">
                                          <p:val>
                                            <p:strVal val="#ppt_y"/>
                                          </p:val>
                                        </p:tav>
                                        <p:tav tm="100000">
                                          <p:val>
                                            <p:strVal val="#ppt_y"/>
                                          </p:val>
                                        </p:tav>
                                      </p:tavLst>
                                    </p:anim>
                                  </p:childTnLst>
                                </p:cTn>
                              </p:par>
                              <p:par>
                                <p:cTn id="40" presetID="2" presetClass="entr" presetSubtype="2" fill="hold" grpId="0" nodeType="withEffect">
                                  <p:stCondLst>
                                    <p:cond delay="1200"/>
                                  </p:stCondLst>
                                  <p:childTnLst>
                                    <p:set>
                                      <p:cBhvr>
                                        <p:cTn id="41" dur="indefinite" fill="hold"/>
                                        <p:tgtEl>
                                          <p:spTgt spid="5"/>
                                        </p:tgtEl>
                                        <p:attrNameLst>
                                          <p:attrName>style.visibility</p:attrName>
                                        </p:attrNameLst>
                                      </p:cBhvr>
                                      <p:to>
                                        <p:strVal val="visible"/>
                                      </p:to>
                                    </p:set>
                                    <p:anim calcmode="lin" valueType="num">
                                      <p:cBhvr>
                                        <p:cTn id="42" dur="700" fill="hold"/>
                                        <p:tgtEl>
                                          <p:spTgt spid="5"/>
                                        </p:tgtEl>
                                        <p:attrNameLst>
                                          <p:attrName>ppt_x</p:attrName>
                                        </p:attrNameLst>
                                      </p:cBhvr>
                                      <p:tavLst>
                                        <p:tav tm="0">
                                          <p:val>
                                            <p:strVal val="1+#ppt_w/2"/>
                                          </p:val>
                                        </p:tav>
                                        <p:tav tm="100000">
                                          <p:val>
                                            <p:strVal val="#ppt_x"/>
                                          </p:val>
                                        </p:tav>
                                      </p:tavLst>
                                    </p:anim>
                                    <p:anim calcmode="lin" valueType="num">
                                      <p:cBhvr>
                                        <p:cTn id="43" dur="7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8" grpId="0" animBg="1" advAuto="0"/>
      <p:bldP spid="2" grpId="0" advAuto="0"/>
      <p:bldP spid="3" grpId="0" advAuto="0"/>
      <p:bldP spid="4" grpId="0" advAuto="0"/>
      <p:bldP spid="5" grpId="0" advAuto="0"/>
      <p:bldP spid="6" grpId="0" advAuto="0"/>
      <p:bldP spid="7" grpId="0" advAuto="0"/>
      <p:bldP spid="8" grpId="0" advAuto="0"/>
      <p:bldP spid="9" grpId="0" advAuto="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198015" y="1604935"/>
            <a:ext cx="4747971" cy="484748"/>
          </a:xfrm>
          <a:prstGeom prst="rect">
            <a:avLst/>
          </a:prstGeom>
          <a:noFill/>
        </p:spPr>
        <p:txBody>
          <a:bodyPr wrap="none" lIns="0" tIns="0" rIns="0" bIns="0" anchor="ctr">
            <a:normAutofit/>
          </a:bodyPr>
          <a:lstStyle/>
          <a:p>
            <a:pPr algn="ctr"/>
            <a:r>
              <a:rPr lang="zh-CN" altLang="en-US" sz="1600" b="1" dirty="0">
                <a:solidFill>
                  <a:schemeClr val="bg1">
                    <a:lumMod val="50000"/>
                  </a:schemeClr>
                </a:solidFill>
                <a:latin typeface="微软雅黑" panose="020B0503020204020204" pitchFamily="34" charset="-122"/>
                <a:ea typeface="微软雅黑" panose="020B0503020204020204" pitchFamily="34" charset="-122"/>
              </a:rPr>
              <a:t>标题文本预设</a:t>
            </a:r>
          </a:p>
        </p:txBody>
      </p:sp>
      <p:sp>
        <p:nvSpPr>
          <p:cNvPr id="5" name="TextBox 4"/>
          <p:cNvSpPr txBox="1"/>
          <p:nvPr/>
        </p:nvSpPr>
        <p:spPr>
          <a:xfrm>
            <a:off x="2198015" y="2089683"/>
            <a:ext cx="4747971" cy="311624"/>
          </a:xfrm>
          <a:prstGeom prst="rect">
            <a:avLst/>
          </a:prstGeom>
          <a:noFill/>
        </p:spPr>
        <p:txBody>
          <a:bodyPr wrap="square" lIns="0" tIns="0" rIns="0" bIns="0" anchor="ctr">
            <a:normAutofit lnSpcReduction="10000"/>
          </a:bodyPr>
          <a:lstStyle/>
          <a:p>
            <a:pPr algn="ctr">
              <a:lnSpc>
                <a:spcPct val="120000"/>
              </a:lnSpc>
            </a:pPr>
            <a:r>
              <a:rPr lang="zh-CN" altLang="en-US" sz="900">
                <a:solidFill>
                  <a:schemeClr val="bg1">
                    <a:lumMod val="50000"/>
                  </a:schemeClr>
                </a:solidFill>
                <a:latin typeface="微软雅黑" panose="020B0503020204020204" pitchFamily="34" charset="-122"/>
                <a:ea typeface="微软雅黑" panose="020B0503020204020204" pitchFamily="34" charset="-122"/>
              </a:rPr>
              <a:t>此部分内容作为文字排版占位显示 （建议使用主题字体）如需更改请在（设置形状格式）菜单下（文本选项）中调整</a:t>
            </a:r>
          </a:p>
        </p:txBody>
      </p:sp>
      <p:sp>
        <p:nvSpPr>
          <p:cNvPr id="6" name="Rectangle: Rounded Corners 5"/>
          <p:cNvSpPr/>
          <p:nvPr/>
        </p:nvSpPr>
        <p:spPr>
          <a:xfrm>
            <a:off x="1340357" y="2623170"/>
            <a:ext cx="1028700" cy="1028700"/>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tIns="1005840" anchor="b">
            <a:normAutofit fontScale="25000" lnSpcReduction="20000"/>
          </a:bodyPr>
          <a:lstStyle/>
          <a:p>
            <a:pPr algn="ctr"/>
            <a:r>
              <a:rPr lang="zh-CN" altLang="en-US" sz="3200">
                <a:solidFill>
                  <a:schemeClr val="bg1"/>
                </a:solidFill>
              </a:rPr>
              <a:t>标题</a:t>
            </a:r>
          </a:p>
        </p:txBody>
      </p:sp>
      <p:sp>
        <p:nvSpPr>
          <p:cNvPr id="7" name="Rectangle: Rounded Corners 6"/>
          <p:cNvSpPr/>
          <p:nvPr/>
        </p:nvSpPr>
        <p:spPr>
          <a:xfrm>
            <a:off x="2427274" y="2623170"/>
            <a:ext cx="1028700" cy="1028700"/>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tIns="1005840" anchor="b">
            <a:normAutofit fontScale="25000" lnSpcReduction="20000"/>
          </a:bodyPr>
          <a:lstStyle/>
          <a:p>
            <a:pPr algn="ctr"/>
            <a:r>
              <a:rPr lang="zh-CN" altLang="en-US" sz="3200">
                <a:solidFill>
                  <a:schemeClr val="bg1"/>
                </a:solidFill>
              </a:rPr>
              <a:t>标题</a:t>
            </a:r>
          </a:p>
        </p:txBody>
      </p:sp>
      <p:sp>
        <p:nvSpPr>
          <p:cNvPr id="8" name="Rectangle: Rounded Corners 7"/>
          <p:cNvSpPr/>
          <p:nvPr/>
        </p:nvSpPr>
        <p:spPr>
          <a:xfrm>
            <a:off x="3514191" y="2623170"/>
            <a:ext cx="1028700" cy="1028700"/>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tIns="1005840" anchor="b">
            <a:normAutofit fontScale="25000" lnSpcReduction="20000"/>
          </a:bodyPr>
          <a:lstStyle/>
          <a:p>
            <a:pPr algn="ctr"/>
            <a:r>
              <a:rPr lang="zh-CN" altLang="en-US" sz="3200">
                <a:solidFill>
                  <a:schemeClr val="bg1"/>
                </a:solidFill>
              </a:rPr>
              <a:t>标题</a:t>
            </a:r>
          </a:p>
        </p:txBody>
      </p:sp>
      <p:sp>
        <p:nvSpPr>
          <p:cNvPr id="9" name="Rectangle: Rounded Corners 8"/>
          <p:cNvSpPr/>
          <p:nvPr/>
        </p:nvSpPr>
        <p:spPr>
          <a:xfrm>
            <a:off x="4601108" y="2623170"/>
            <a:ext cx="1028700" cy="1028700"/>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tIns="1005840" anchor="b">
            <a:normAutofit fontScale="25000" lnSpcReduction="20000"/>
          </a:bodyPr>
          <a:lstStyle/>
          <a:p>
            <a:pPr algn="ctr"/>
            <a:r>
              <a:rPr lang="zh-CN" altLang="en-US" sz="3200">
                <a:solidFill>
                  <a:schemeClr val="bg1"/>
                </a:solidFill>
              </a:rPr>
              <a:t>标题</a:t>
            </a:r>
          </a:p>
        </p:txBody>
      </p:sp>
      <p:sp>
        <p:nvSpPr>
          <p:cNvPr id="10" name="Rectangle: Rounded Corners 9"/>
          <p:cNvSpPr/>
          <p:nvPr/>
        </p:nvSpPr>
        <p:spPr>
          <a:xfrm>
            <a:off x="5688026" y="2623170"/>
            <a:ext cx="1028700" cy="1028700"/>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tIns="1005840" anchor="b">
            <a:normAutofit fontScale="25000" lnSpcReduction="20000"/>
          </a:bodyPr>
          <a:lstStyle/>
          <a:p>
            <a:pPr algn="ctr"/>
            <a:r>
              <a:rPr lang="zh-CN" altLang="en-US" sz="3200">
                <a:solidFill>
                  <a:schemeClr val="bg1"/>
                </a:solidFill>
              </a:rPr>
              <a:t>标题</a:t>
            </a:r>
          </a:p>
        </p:txBody>
      </p:sp>
      <p:sp>
        <p:nvSpPr>
          <p:cNvPr id="11" name="Rectangle: Rounded Corners 10"/>
          <p:cNvSpPr/>
          <p:nvPr/>
        </p:nvSpPr>
        <p:spPr>
          <a:xfrm>
            <a:off x="6774944" y="2623170"/>
            <a:ext cx="1028700" cy="1028700"/>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tIns="1005840" anchor="b">
            <a:normAutofit fontScale="25000" lnSpcReduction="20000"/>
          </a:bodyPr>
          <a:lstStyle/>
          <a:p>
            <a:pPr algn="ctr"/>
            <a:r>
              <a:rPr lang="zh-CN" altLang="en-US" sz="3200">
                <a:solidFill>
                  <a:schemeClr val="bg1"/>
                </a:solidFill>
              </a:rPr>
              <a:t>标题</a:t>
            </a:r>
          </a:p>
        </p:txBody>
      </p:sp>
      <p:sp>
        <p:nvSpPr>
          <p:cNvPr id="14" name="Freeform: Shape 14"/>
          <p:cNvSpPr>
            <a:spLocks noChangeAspect="1"/>
          </p:cNvSpPr>
          <p:nvPr/>
        </p:nvSpPr>
        <p:spPr bwMode="auto">
          <a:xfrm>
            <a:off x="6048252" y="2964232"/>
            <a:ext cx="236931" cy="285790"/>
          </a:xfrm>
          <a:custGeom>
            <a:avLst/>
            <a:gdLst>
              <a:gd name="connsiteX0" fmla="*/ 97409 w 421152"/>
              <a:gd name="connsiteY0" fmla="*/ 433798 h 508000"/>
              <a:gd name="connsiteX1" fmla="*/ 80219 w 421152"/>
              <a:gd name="connsiteY1" fmla="*/ 450922 h 508000"/>
              <a:gd name="connsiteX2" fmla="*/ 97409 w 421152"/>
              <a:gd name="connsiteY2" fmla="*/ 465191 h 508000"/>
              <a:gd name="connsiteX3" fmla="*/ 312283 w 421152"/>
              <a:gd name="connsiteY3" fmla="*/ 465191 h 508000"/>
              <a:gd name="connsiteX4" fmla="*/ 326608 w 421152"/>
              <a:gd name="connsiteY4" fmla="*/ 450922 h 508000"/>
              <a:gd name="connsiteX5" fmla="*/ 312283 w 421152"/>
              <a:gd name="connsiteY5" fmla="*/ 433798 h 508000"/>
              <a:gd name="connsiteX6" fmla="*/ 97409 w 421152"/>
              <a:gd name="connsiteY6" fmla="*/ 433798 h 508000"/>
              <a:gd name="connsiteX7" fmla="*/ 51570 w 421152"/>
              <a:gd name="connsiteY7" fmla="*/ 333910 h 508000"/>
              <a:gd name="connsiteX8" fmla="*/ 25785 w 421152"/>
              <a:gd name="connsiteY8" fmla="*/ 362450 h 508000"/>
              <a:gd name="connsiteX9" fmla="*/ 25785 w 421152"/>
              <a:gd name="connsiteY9" fmla="*/ 419528 h 508000"/>
              <a:gd name="connsiteX10" fmla="*/ 42975 w 421152"/>
              <a:gd name="connsiteY10" fmla="*/ 419528 h 508000"/>
              <a:gd name="connsiteX11" fmla="*/ 42975 w 421152"/>
              <a:gd name="connsiteY11" fmla="*/ 396697 h 508000"/>
              <a:gd name="connsiteX12" fmla="*/ 68760 w 421152"/>
              <a:gd name="connsiteY12" fmla="*/ 371011 h 508000"/>
              <a:gd name="connsiteX13" fmla="*/ 352393 w 421152"/>
              <a:gd name="connsiteY13" fmla="*/ 371011 h 508000"/>
              <a:gd name="connsiteX14" fmla="*/ 375312 w 421152"/>
              <a:gd name="connsiteY14" fmla="*/ 396697 h 508000"/>
              <a:gd name="connsiteX15" fmla="*/ 375312 w 421152"/>
              <a:gd name="connsiteY15" fmla="*/ 419528 h 508000"/>
              <a:gd name="connsiteX16" fmla="*/ 383907 w 421152"/>
              <a:gd name="connsiteY16" fmla="*/ 419528 h 508000"/>
              <a:gd name="connsiteX17" fmla="*/ 395367 w 421152"/>
              <a:gd name="connsiteY17" fmla="*/ 388135 h 508000"/>
              <a:gd name="connsiteX18" fmla="*/ 395367 w 421152"/>
              <a:gd name="connsiteY18" fmla="*/ 362450 h 508000"/>
              <a:gd name="connsiteX19" fmla="*/ 369582 w 421152"/>
              <a:gd name="connsiteY19" fmla="*/ 333910 h 508000"/>
              <a:gd name="connsiteX20" fmla="*/ 51570 w 421152"/>
              <a:gd name="connsiteY20" fmla="*/ 333910 h 508000"/>
              <a:gd name="connsiteX21" fmla="*/ 108332 w 421152"/>
              <a:gd name="connsiteY21" fmla="*/ 133246 h 508000"/>
              <a:gd name="connsiteX22" fmla="*/ 323527 w 421152"/>
              <a:gd name="connsiteY22" fmla="*/ 133246 h 508000"/>
              <a:gd name="connsiteX23" fmla="*/ 337873 w 421152"/>
              <a:gd name="connsiteY23" fmla="*/ 147523 h 508000"/>
              <a:gd name="connsiteX24" fmla="*/ 323527 w 421152"/>
              <a:gd name="connsiteY24" fmla="*/ 161799 h 508000"/>
              <a:gd name="connsiteX25" fmla="*/ 108332 w 421152"/>
              <a:gd name="connsiteY25" fmla="*/ 161799 h 508000"/>
              <a:gd name="connsiteX26" fmla="*/ 93986 w 421152"/>
              <a:gd name="connsiteY26" fmla="*/ 147523 h 508000"/>
              <a:gd name="connsiteX27" fmla="*/ 108332 w 421152"/>
              <a:gd name="connsiteY27" fmla="*/ 133246 h 508000"/>
              <a:gd name="connsiteX28" fmla="*/ 68760 w 421152"/>
              <a:gd name="connsiteY28" fmla="*/ 79910 h 508000"/>
              <a:gd name="connsiteX29" fmla="*/ 40110 w 421152"/>
              <a:gd name="connsiteY29" fmla="*/ 108450 h 508000"/>
              <a:gd name="connsiteX30" fmla="*/ 40110 w 421152"/>
              <a:gd name="connsiteY30" fmla="*/ 205483 h 508000"/>
              <a:gd name="connsiteX31" fmla="*/ 68760 w 421152"/>
              <a:gd name="connsiteY31" fmla="*/ 236877 h 508000"/>
              <a:gd name="connsiteX32" fmla="*/ 346663 w 421152"/>
              <a:gd name="connsiteY32" fmla="*/ 236877 h 508000"/>
              <a:gd name="connsiteX33" fmla="*/ 378177 w 421152"/>
              <a:gd name="connsiteY33" fmla="*/ 205483 h 508000"/>
              <a:gd name="connsiteX34" fmla="*/ 378177 w 421152"/>
              <a:gd name="connsiteY34" fmla="*/ 108450 h 508000"/>
              <a:gd name="connsiteX35" fmla="*/ 346663 w 421152"/>
              <a:gd name="connsiteY35" fmla="*/ 79910 h 508000"/>
              <a:gd name="connsiteX36" fmla="*/ 68760 w 421152"/>
              <a:gd name="connsiteY36" fmla="*/ 79910 h 508000"/>
              <a:gd name="connsiteX37" fmla="*/ 83084 w 421152"/>
              <a:gd name="connsiteY37" fmla="*/ 0 h 508000"/>
              <a:gd name="connsiteX38" fmla="*/ 332338 w 421152"/>
              <a:gd name="connsiteY38" fmla="*/ 0 h 508000"/>
              <a:gd name="connsiteX39" fmla="*/ 386772 w 421152"/>
              <a:gd name="connsiteY39" fmla="*/ 19978 h 508000"/>
              <a:gd name="connsiteX40" fmla="*/ 398232 w 421152"/>
              <a:gd name="connsiteY40" fmla="*/ 28540 h 508000"/>
              <a:gd name="connsiteX41" fmla="*/ 421152 w 421152"/>
              <a:gd name="connsiteY41" fmla="*/ 77056 h 508000"/>
              <a:gd name="connsiteX42" fmla="*/ 421152 w 421152"/>
              <a:gd name="connsiteY42" fmla="*/ 413820 h 508000"/>
              <a:gd name="connsiteX43" fmla="*/ 398232 w 421152"/>
              <a:gd name="connsiteY43" fmla="*/ 442360 h 508000"/>
              <a:gd name="connsiteX44" fmla="*/ 375312 w 421152"/>
              <a:gd name="connsiteY44" fmla="*/ 442360 h 508000"/>
              <a:gd name="connsiteX45" fmla="*/ 375312 w 421152"/>
              <a:gd name="connsiteY45" fmla="*/ 476607 h 508000"/>
              <a:gd name="connsiteX46" fmla="*/ 343798 w 421152"/>
              <a:gd name="connsiteY46" fmla="*/ 508000 h 508000"/>
              <a:gd name="connsiteX47" fmla="*/ 71625 w 421152"/>
              <a:gd name="connsiteY47" fmla="*/ 508000 h 508000"/>
              <a:gd name="connsiteX48" fmla="*/ 42975 w 421152"/>
              <a:gd name="connsiteY48" fmla="*/ 476607 h 508000"/>
              <a:gd name="connsiteX49" fmla="*/ 42975 w 421152"/>
              <a:gd name="connsiteY49" fmla="*/ 442360 h 508000"/>
              <a:gd name="connsiteX50" fmla="*/ 20055 w 421152"/>
              <a:gd name="connsiteY50" fmla="*/ 442360 h 508000"/>
              <a:gd name="connsiteX51" fmla="*/ 0 w 421152"/>
              <a:gd name="connsiteY51" fmla="*/ 413820 h 508000"/>
              <a:gd name="connsiteX52" fmla="*/ 0 w 421152"/>
              <a:gd name="connsiteY52" fmla="*/ 77056 h 508000"/>
              <a:gd name="connsiteX53" fmla="*/ 22920 w 421152"/>
              <a:gd name="connsiteY53" fmla="*/ 25686 h 508000"/>
              <a:gd name="connsiteX54" fmla="*/ 28650 w 421152"/>
              <a:gd name="connsiteY54" fmla="*/ 19978 h 508000"/>
              <a:gd name="connsiteX55" fmla="*/ 83084 w 421152"/>
              <a:gd name="connsiteY55" fmla="*/ 0 h 50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421152" h="508000">
                <a:moveTo>
                  <a:pt x="97409" y="433798"/>
                </a:moveTo>
                <a:cubicBezTo>
                  <a:pt x="88814" y="433798"/>
                  <a:pt x="80219" y="442360"/>
                  <a:pt x="80219" y="450922"/>
                </a:cubicBezTo>
                <a:cubicBezTo>
                  <a:pt x="80219" y="459483"/>
                  <a:pt x="88814" y="465191"/>
                  <a:pt x="97409" y="465191"/>
                </a:cubicBezTo>
                <a:cubicBezTo>
                  <a:pt x="97409" y="465191"/>
                  <a:pt x="97409" y="465191"/>
                  <a:pt x="312283" y="465191"/>
                </a:cubicBezTo>
                <a:cubicBezTo>
                  <a:pt x="320878" y="465191"/>
                  <a:pt x="326608" y="459483"/>
                  <a:pt x="326608" y="450922"/>
                </a:cubicBezTo>
                <a:cubicBezTo>
                  <a:pt x="326608" y="442360"/>
                  <a:pt x="320878" y="433798"/>
                  <a:pt x="312283" y="433798"/>
                </a:cubicBezTo>
                <a:cubicBezTo>
                  <a:pt x="312283" y="433798"/>
                  <a:pt x="312283" y="433798"/>
                  <a:pt x="97409" y="433798"/>
                </a:cubicBezTo>
                <a:close/>
                <a:moveTo>
                  <a:pt x="51570" y="333910"/>
                </a:moveTo>
                <a:cubicBezTo>
                  <a:pt x="37245" y="333910"/>
                  <a:pt x="25785" y="348180"/>
                  <a:pt x="25785" y="362450"/>
                </a:cubicBezTo>
                <a:cubicBezTo>
                  <a:pt x="25785" y="362450"/>
                  <a:pt x="25785" y="362450"/>
                  <a:pt x="25785" y="419528"/>
                </a:cubicBezTo>
                <a:cubicBezTo>
                  <a:pt x="25785" y="419528"/>
                  <a:pt x="25785" y="419528"/>
                  <a:pt x="42975" y="419528"/>
                </a:cubicBezTo>
                <a:cubicBezTo>
                  <a:pt x="42975" y="419528"/>
                  <a:pt x="42975" y="419528"/>
                  <a:pt x="42975" y="396697"/>
                </a:cubicBezTo>
                <a:cubicBezTo>
                  <a:pt x="42975" y="382427"/>
                  <a:pt x="54435" y="371011"/>
                  <a:pt x="68760" y="371011"/>
                </a:cubicBezTo>
                <a:cubicBezTo>
                  <a:pt x="68760" y="371011"/>
                  <a:pt x="68760" y="371011"/>
                  <a:pt x="352393" y="371011"/>
                </a:cubicBezTo>
                <a:cubicBezTo>
                  <a:pt x="363852" y="371011"/>
                  <a:pt x="375312" y="382427"/>
                  <a:pt x="375312" y="396697"/>
                </a:cubicBezTo>
                <a:cubicBezTo>
                  <a:pt x="375312" y="396697"/>
                  <a:pt x="375312" y="396697"/>
                  <a:pt x="375312" y="419528"/>
                </a:cubicBezTo>
                <a:cubicBezTo>
                  <a:pt x="375312" y="419528"/>
                  <a:pt x="375312" y="419528"/>
                  <a:pt x="383907" y="419528"/>
                </a:cubicBezTo>
                <a:cubicBezTo>
                  <a:pt x="389637" y="419528"/>
                  <a:pt x="395367" y="405259"/>
                  <a:pt x="395367" y="388135"/>
                </a:cubicBezTo>
                <a:lnTo>
                  <a:pt x="395367" y="362450"/>
                </a:lnTo>
                <a:cubicBezTo>
                  <a:pt x="395367" y="348180"/>
                  <a:pt x="383907" y="333910"/>
                  <a:pt x="369582" y="333910"/>
                </a:cubicBezTo>
                <a:cubicBezTo>
                  <a:pt x="369582" y="333910"/>
                  <a:pt x="369582" y="333910"/>
                  <a:pt x="51570" y="333910"/>
                </a:cubicBezTo>
                <a:close/>
                <a:moveTo>
                  <a:pt x="108332" y="133246"/>
                </a:moveTo>
                <a:cubicBezTo>
                  <a:pt x="108332" y="133246"/>
                  <a:pt x="108332" y="133246"/>
                  <a:pt x="323527" y="133246"/>
                </a:cubicBezTo>
                <a:cubicBezTo>
                  <a:pt x="332135" y="133246"/>
                  <a:pt x="337873" y="138957"/>
                  <a:pt x="337873" y="147523"/>
                </a:cubicBezTo>
                <a:cubicBezTo>
                  <a:pt x="337873" y="156089"/>
                  <a:pt x="332135" y="161799"/>
                  <a:pt x="323527" y="161799"/>
                </a:cubicBezTo>
                <a:cubicBezTo>
                  <a:pt x="323527" y="161799"/>
                  <a:pt x="323527" y="161799"/>
                  <a:pt x="108332" y="161799"/>
                </a:cubicBezTo>
                <a:cubicBezTo>
                  <a:pt x="99725" y="161799"/>
                  <a:pt x="93986" y="156089"/>
                  <a:pt x="93986" y="147523"/>
                </a:cubicBezTo>
                <a:cubicBezTo>
                  <a:pt x="93986" y="138957"/>
                  <a:pt x="99725" y="133246"/>
                  <a:pt x="108332" y="133246"/>
                </a:cubicBezTo>
                <a:close/>
                <a:moveTo>
                  <a:pt x="68760" y="79910"/>
                </a:moveTo>
                <a:cubicBezTo>
                  <a:pt x="51570" y="79910"/>
                  <a:pt x="40110" y="91326"/>
                  <a:pt x="40110" y="108450"/>
                </a:cubicBezTo>
                <a:lnTo>
                  <a:pt x="40110" y="205483"/>
                </a:lnTo>
                <a:cubicBezTo>
                  <a:pt x="40110" y="222607"/>
                  <a:pt x="51570" y="236877"/>
                  <a:pt x="68760" y="236877"/>
                </a:cubicBezTo>
                <a:cubicBezTo>
                  <a:pt x="68760" y="236877"/>
                  <a:pt x="68760" y="236877"/>
                  <a:pt x="346663" y="236877"/>
                </a:cubicBezTo>
                <a:cubicBezTo>
                  <a:pt x="363852" y="236877"/>
                  <a:pt x="378177" y="222607"/>
                  <a:pt x="378177" y="205483"/>
                </a:cubicBezTo>
                <a:cubicBezTo>
                  <a:pt x="378177" y="205483"/>
                  <a:pt x="378177" y="205483"/>
                  <a:pt x="378177" y="108450"/>
                </a:cubicBezTo>
                <a:cubicBezTo>
                  <a:pt x="378177" y="91326"/>
                  <a:pt x="363852" y="79910"/>
                  <a:pt x="346663" y="79910"/>
                </a:cubicBezTo>
                <a:cubicBezTo>
                  <a:pt x="346663" y="79910"/>
                  <a:pt x="346663" y="79910"/>
                  <a:pt x="68760" y="79910"/>
                </a:cubicBezTo>
                <a:close/>
                <a:moveTo>
                  <a:pt x="83084" y="0"/>
                </a:moveTo>
                <a:cubicBezTo>
                  <a:pt x="83084" y="0"/>
                  <a:pt x="83084" y="0"/>
                  <a:pt x="332338" y="0"/>
                </a:cubicBezTo>
                <a:cubicBezTo>
                  <a:pt x="349528" y="0"/>
                  <a:pt x="375312" y="8562"/>
                  <a:pt x="386772" y="19978"/>
                </a:cubicBezTo>
                <a:cubicBezTo>
                  <a:pt x="386772" y="19978"/>
                  <a:pt x="386772" y="19978"/>
                  <a:pt x="398232" y="28540"/>
                </a:cubicBezTo>
                <a:cubicBezTo>
                  <a:pt x="409692" y="39955"/>
                  <a:pt x="421152" y="59933"/>
                  <a:pt x="421152" y="77056"/>
                </a:cubicBezTo>
                <a:cubicBezTo>
                  <a:pt x="421152" y="77056"/>
                  <a:pt x="421152" y="77056"/>
                  <a:pt x="421152" y="413820"/>
                </a:cubicBezTo>
                <a:cubicBezTo>
                  <a:pt x="421152" y="428090"/>
                  <a:pt x="409692" y="442360"/>
                  <a:pt x="398232" y="442360"/>
                </a:cubicBezTo>
                <a:cubicBezTo>
                  <a:pt x="398232" y="442360"/>
                  <a:pt x="398232" y="442360"/>
                  <a:pt x="375312" y="442360"/>
                </a:cubicBezTo>
                <a:cubicBezTo>
                  <a:pt x="375312" y="442360"/>
                  <a:pt x="375312" y="442360"/>
                  <a:pt x="375312" y="476607"/>
                </a:cubicBezTo>
                <a:cubicBezTo>
                  <a:pt x="375312" y="493731"/>
                  <a:pt x="360987" y="508000"/>
                  <a:pt x="343798" y="508000"/>
                </a:cubicBezTo>
                <a:cubicBezTo>
                  <a:pt x="343798" y="508000"/>
                  <a:pt x="343798" y="508000"/>
                  <a:pt x="71625" y="508000"/>
                </a:cubicBezTo>
                <a:cubicBezTo>
                  <a:pt x="54435" y="508000"/>
                  <a:pt x="42975" y="493731"/>
                  <a:pt x="42975" y="476607"/>
                </a:cubicBezTo>
                <a:cubicBezTo>
                  <a:pt x="42975" y="476607"/>
                  <a:pt x="42975" y="476607"/>
                  <a:pt x="42975" y="442360"/>
                </a:cubicBezTo>
                <a:cubicBezTo>
                  <a:pt x="42975" y="442360"/>
                  <a:pt x="42975" y="442360"/>
                  <a:pt x="20055" y="442360"/>
                </a:cubicBezTo>
                <a:cubicBezTo>
                  <a:pt x="8595" y="442360"/>
                  <a:pt x="0" y="428090"/>
                  <a:pt x="0" y="413820"/>
                </a:cubicBezTo>
                <a:cubicBezTo>
                  <a:pt x="0" y="413820"/>
                  <a:pt x="0" y="413820"/>
                  <a:pt x="0" y="77056"/>
                </a:cubicBezTo>
                <a:cubicBezTo>
                  <a:pt x="0" y="59933"/>
                  <a:pt x="11460" y="37101"/>
                  <a:pt x="22920" y="25686"/>
                </a:cubicBezTo>
                <a:cubicBezTo>
                  <a:pt x="22920" y="25686"/>
                  <a:pt x="22920" y="25686"/>
                  <a:pt x="28650" y="19978"/>
                </a:cubicBezTo>
                <a:cubicBezTo>
                  <a:pt x="42975" y="8562"/>
                  <a:pt x="65895" y="0"/>
                  <a:pt x="83084" y="0"/>
                </a:cubicBezTo>
                <a:close/>
              </a:path>
            </a:pathLst>
          </a:custGeom>
          <a:solidFill>
            <a:schemeClr val="bg1"/>
          </a:solidFill>
          <a:ln>
            <a:noFill/>
          </a:ln>
        </p:spPr>
        <p:txBody>
          <a:bodyPr anchor="ctr"/>
          <a:lstStyle/>
          <a:p>
            <a:pPr algn="ctr"/>
            <a:endParaRPr/>
          </a:p>
        </p:txBody>
      </p:sp>
      <p:sp>
        <p:nvSpPr>
          <p:cNvPr id="15" name="Freeform: Shape 15"/>
          <p:cNvSpPr>
            <a:spLocks noChangeAspect="1"/>
          </p:cNvSpPr>
          <p:nvPr/>
        </p:nvSpPr>
        <p:spPr bwMode="auto">
          <a:xfrm>
            <a:off x="3902213" y="2964232"/>
            <a:ext cx="252655" cy="285790"/>
          </a:xfrm>
          <a:custGeom>
            <a:avLst/>
            <a:gdLst>
              <a:gd name="connsiteX0" fmla="*/ 32079 w 449102"/>
              <a:gd name="connsiteY0" fmla="*/ 355245 h 508000"/>
              <a:gd name="connsiteX1" fmla="*/ 32079 w 449102"/>
              <a:gd name="connsiteY1" fmla="*/ 387217 h 508000"/>
              <a:gd name="connsiteX2" fmla="*/ 60593 w 449102"/>
              <a:gd name="connsiteY2" fmla="*/ 387217 h 508000"/>
              <a:gd name="connsiteX3" fmla="*/ 32079 w 449102"/>
              <a:gd name="connsiteY3" fmla="*/ 355245 h 508000"/>
              <a:gd name="connsiteX4" fmla="*/ 231680 w 449102"/>
              <a:gd name="connsiteY4" fmla="*/ 248672 h 508000"/>
              <a:gd name="connsiteX5" fmla="*/ 213858 w 449102"/>
              <a:gd name="connsiteY5" fmla="*/ 266434 h 508000"/>
              <a:gd name="connsiteX6" fmla="*/ 213858 w 449102"/>
              <a:gd name="connsiteY6" fmla="*/ 284196 h 508000"/>
              <a:gd name="connsiteX7" fmla="*/ 352866 w 449102"/>
              <a:gd name="connsiteY7" fmla="*/ 284196 h 508000"/>
              <a:gd name="connsiteX8" fmla="*/ 370688 w 449102"/>
              <a:gd name="connsiteY8" fmla="*/ 266434 h 508000"/>
              <a:gd name="connsiteX9" fmla="*/ 370688 w 449102"/>
              <a:gd name="connsiteY9" fmla="*/ 248672 h 508000"/>
              <a:gd name="connsiteX10" fmla="*/ 231680 w 449102"/>
              <a:gd name="connsiteY10" fmla="*/ 248672 h 508000"/>
              <a:gd name="connsiteX11" fmla="*/ 217107 w 449102"/>
              <a:gd name="connsiteY11" fmla="*/ 98655 h 508000"/>
              <a:gd name="connsiteX12" fmla="*/ 316580 w 449102"/>
              <a:gd name="connsiteY12" fmla="*/ 98655 h 508000"/>
              <a:gd name="connsiteX13" fmla="*/ 316580 w 449102"/>
              <a:gd name="connsiteY13" fmla="*/ 112934 h 508000"/>
              <a:gd name="connsiteX14" fmla="*/ 309475 w 449102"/>
              <a:gd name="connsiteY14" fmla="*/ 130782 h 508000"/>
              <a:gd name="connsiteX15" fmla="*/ 302370 w 449102"/>
              <a:gd name="connsiteY15" fmla="*/ 130782 h 508000"/>
              <a:gd name="connsiteX16" fmla="*/ 302370 w 449102"/>
              <a:gd name="connsiteY16" fmla="*/ 112934 h 508000"/>
              <a:gd name="connsiteX17" fmla="*/ 224212 w 449102"/>
              <a:gd name="connsiteY17" fmla="*/ 112934 h 508000"/>
              <a:gd name="connsiteX18" fmla="*/ 213554 w 449102"/>
              <a:gd name="connsiteY18" fmla="*/ 130782 h 508000"/>
              <a:gd name="connsiteX19" fmla="*/ 117633 w 449102"/>
              <a:gd name="connsiteY19" fmla="*/ 130782 h 508000"/>
              <a:gd name="connsiteX20" fmla="*/ 106976 w 449102"/>
              <a:gd name="connsiteY20" fmla="*/ 141491 h 508000"/>
              <a:gd name="connsiteX21" fmla="*/ 106976 w 449102"/>
              <a:gd name="connsiteY21" fmla="*/ 216452 h 508000"/>
              <a:gd name="connsiteX22" fmla="*/ 99870 w 449102"/>
              <a:gd name="connsiteY22" fmla="*/ 216452 h 508000"/>
              <a:gd name="connsiteX23" fmla="*/ 92765 w 449102"/>
              <a:gd name="connsiteY23" fmla="*/ 198604 h 508000"/>
              <a:gd name="connsiteX24" fmla="*/ 92765 w 449102"/>
              <a:gd name="connsiteY24" fmla="*/ 141491 h 508000"/>
              <a:gd name="connsiteX25" fmla="*/ 117633 w 449102"/>
              <a:gd name="connsiteY25" fmla="*/ 116503 h 508000"/>
              <a:gd name="connsiteX26" fmla="*/ 206449 w 449102"/>
              <a:gd name="connsiteY26" fmla="*/ 116503 h 508000"/>
              <a:gd name="connsiteX27" fmla="*/ 185531 w 449102"/>
              <a:gd name="connsiteY27" fmla="*/ 55954 h 508000"/>
              <a:gd name="connsiteX28" fmla="*/ 285658 w 449102"/>
              <a:gd name="connsiteY28" fmla="*/ 55954 h 508000"/>
              <a:gd name="connsiteX29" fmla="*/ 285658 w 449102"/>
              <a:gd name="connsiteY29" fmla="*/ 70159 h 508000"/>
              <a:gd name="connsiteX30" fmla="*/ 278506 w 449102"/>
              <a:gd name="connsiteY30" fmla="*/ 87915 h 508000"/>
              <a:gd name="connsiteX31" fmla="*/ 271354 w 449102"/>
              <a:gd name="connsiteY31" fmla="*/ 87915 h 508000"/>
              <a:gd name="connsiteX32" fmla="*/ 271354 w 449102"/>
              <a:gd name="connsiteY32" fmla="*/ 70159 h 508000"/>
              <a:gd name="connsiteX33" fmla="*/ 196258 w 449102"/>
              <a:gd name="connsiteY33" fmla="*/ 70159 h 508000"/>
              <a:gd name="connsiteX34" fmla="*/ 181955 w 449102"/>
              <a:gd name="connsiteY34" fmla="*/ 87915 h 508000"/>
              <a:gd name="connsiteX35" fmla="*/ 85403 w 449102"/>
              <a:gd name="connsiteY35" fmla="*/ 87915 h 508000"/>
              <a:gd name="connsiteX36" fmla="*/ 74675 w 449102"/>
              <a:gd name="connsiteY36" fmla="*/ 102120 h 508000"/>
              <a:gd name="connsiteX37" fmla="*/ 74675 w 449102"/>
              <a:gd name="connsiteY37" fmla="*/ 176696 h 508000"/>
              <a:gd name="connsiteX38" fmla="*/ 67523 w 449102"/>
              <a:gd name="connsiteY38" fmla="*/ 176696 h 508000"/>
              <a:gd name="connsiteX39" fmla="*/ 60371 w 449102"/>
              <a:gd name="connsiteY39" fmla="*/ 155389 h 508000"/>
              <a:gd name="connsiteX40" fmla="*/ 60371 w 449102"/>
              <a:gd name="connsiteY40" fmla="*/ 102120 h 508000"/>
              <a:gd name="connsiteX41" fmla="*/ 85403 w 449102"/>
              <a:gd name="connsiteY41" fmla="*/ 73710 h 508000"/>
              <a:gd name="connsiteX42" fmla="*/ 174803 w 449102"/>
              <a:gd name="connsiteY42" fmla="*/ 73710 h 508000"/>
              <a:gd name="connsiteX43" fmla="*/ 185531 w 449102"/>
              <a:gd name="connsiteY43" fmla="*/ 55954 h 508000"/>
              <a:gd name="connsiteX44" fmla="*/ 49900 w 449102"/>
              <a:gd name="connsiteY44" fmla="*/ 35525 h 508000"/>
              <a:gd name="connsiteX45" fmla="*/ 32079 w 449102"/>
              <a:gd name="connsiteY45" fmla="*/ 53287 h 508000"/>
              <a:gd name="connsiteX46" fmla="*/ 32079 w 449102"/>
              <a:gd name="connsiteY46" fmla="*/ 198937 h 508000"/>
              <a:gd name="connsiteX47" fmla="*/ 128315 w 449102"/>
              <a:gd name="connsiteY47" fmla="*/ 287748 h 508000"/>
              <a:gd name="connsiteX48" fmla="*/ 128315 w 449102"/>
              <a:gd name="connsiteY48" fmla="*/ 195385 h 508000"/>
              <a:gd name="connsiteX49" fmla="*/ 163958 w 449102"/>
              <a:gd name="connsiteY49" fmla="*/ 156308 h 508000"/>
              <a:gd name="connsiteX50" fmla="*/ 352866 w 449102"/>
              <a:gd name="connsiteY50" fmla="*/ 156308 h 508000"/>
              <a:gd name="connsiteX51" fmla="*/ 352866 w 449102"/>
              <a:gd name="connsiteY51" fmla="*/ 35525 h 508000"/>
              <a:gd name="connsiteX52" fmla="*/ 49900 w 449102"/>
              <a:gd name="connsiteY52" fmla="*/ 35525 h 508000"/>
              <a:gd name="connsiteX53" fmla="*/ 39207 w 449102"/>
              <a:gd name="connsiteY53" fmla="*/ 0 h 508000"/>
              <a:gd name="connsiteX54" fmla="*/ 377816 w 449102"/>
              <a:gd name="connsiteY54" fmla="*/ 0 h 508000"/>
              <a:gd name="connsiteX55" fmla="*/ 377816 w 449102"/>
              <a:gd name="connsiteY55" fmla="*/ 156308 h 508000"/>
              <a:gd name="connsiteX56" fmla="*/ 449102 w 449102"/>
              <a:gd name="connsiteY56" fmla="*/ 156308 h 508000"/>
              <a:gd name="connsiteX57" fmla="*/ 449102 w 449102"/>
              <a:gd name="connsiteY57" fmla="*/ 468923 h 508000"/>
              <a:gd name="connsiteX58" fmla="*/ 409895 w 449102"/>
              <a:gd name="connsiteY58" fmla="*/ 508000 h 508000"/>
              <a:gd name="connsiteX59" fmla="*/ 128315 w 449102"/>
              <a:gd name="connsiteY59" fmla="*/ 508000 h 508000"/>
              <a:gd name="connsiteX60" fmla="*/ 128315 w 449102"/>
              <a:gd name="connsiteY60" fmla="*/ 458266 h 508000"/>
              <a:gd name="connsiteX61" fmla="*/ 74850 w 449102"/>
              <a:gd name="connsiteY61" fmla="*/ 401427 h 508000"/>
              <a:gd name="connsiteX62" fmla="*/ 0 w 449102"/>
              <a:gd name="connsiteY62" fmla="*/ 401427 h 508000"/>
              <a:gd name="connsiteX63" fmla="*/ 0 w 449102"/>
              <a:gd name="connsiteY63" fmla="*/ 39077 h 508000"/>
              <a:gd name="connsiteX64" fmla="*/ 39207 w 449102"/>
              <a:gd name="connsiteY64" fmla="*/ 0 h 50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449102" h="508000">
                <a:moveTo>
                  <a:pt x="32079" y="355245"/>
                </a:moveTo>
                <a:cubicBezTo>
                  <a:pt x="32079" y="355245"/>
                  <a:pt x="32079" y="355245"/>
                  <a:pt x="32079" y="387217"/>
                </a:cubicBezTo>
                <a:lnTo>
                  <a:pt x="60593" y="387217"/>
                </a:lnTo>
                <a:cubicBezTo>
                  <a:pt x="60593" y="387217"/>
                  <a:pt x="60593" y="387217"/>
                  <a:pt x="32079" y="355245"/>
                </a:cubicBezTo>
                <a:close/>
                <a:moveTo>
                  <a:pt x="231680" y="248672"/>
                </a:moveTo>
                <a:cubicBezTo>
                  <a:pt x="220987" y="248672"/>
                  <a:pt x="213858" y="255776"/>
                  <a:pt x="213858" y="266434"/>
                </a:cubicBezTo>
                <a:cubicBezTo>
                  <a:pt x="213858" y="266434"/>
                  <a:pt x="213858" y="266434"/>
                  <a:pt x="213858" y="284196"/>
                </a:cubicBezTo>
                <a:cubicBezTo>
                  <a:pt x="213858" y="284196"/>
                  <a:pt x="213858" y="284196"/>
                  <a:pt x="352866" y="284196"/>
                </a:cubicBezTo>
                <a:cubicBezTo>
                  <a:pt x="363559" y="284196"/>
                  <a:pt x="370688" y="277091"/>
                  <a:pt x="370688" y="266434"/>
                </a:cubicBezTo>
                <a:cubicBezTo>
                  <a:pt x="370688" y="255776"/>
                  <a:pt x="370688" y="248672"/>
                  <a:pt x="370688" y="248672"/>
                </a:cubicBezTo>
                <a:cubicBezTo>
                  <a:pt x="370688" y="248672"/>
                  <a:pt x="370688" y="248672"/>
                  <a:pt x="231680" y="248672"/>
                </a:cubicBezTo>
                <a:close/>
                <a:moveTo>
                  <a:pt x="217107" y="98655"/>
                </a:moveTo>
                <a:cubicBezTo>
                  <a:pt x="217107" y="98655"/>
                  <a:pt x="217107" y="98655"/>
                  <a:pt x="316580" y="98655"/>
                </a:cubicBezTo>
                <a:cubicBezTo>
                  <a:pt x="316580" y="98655"/>
                  <a:pt x="316580" y="98655"/>
                  <a:pt x="316580" y="112934"/>
                </a:cubicBezTo>
                <a:cubicBezTo>
                  <a:pt x="316580" y="123642"/>
                  <a:pt x="313028" y="130782"/>
                  <a:pt x="309475" y="130782"/>
                </a:cubicBezTo>
                <a:cubicBezTo>
                  <a:pt x="309475" y="130782"/>
                  <a:pt x="309475" y="130782"/>
                  <a:pt x="302370" y="130782"/>
                </a:cubicBezTo>
                <a:cubicBezTo>
                  <a:pt x="302370" y="130782"/>
                  <a:pt x="302370" y="130782"/>
                  <a:pt x="302370" y="112934"/>
                </a:cubicBezTo>
                <a:cubicBezTo>
                  <a:pt x="302370" y="112934"/>
                  <a:pt x="302370" y="112934"/>
                  <a:pt x="224212" y="112934"/>
                </a:cubicBezTo>
                <a:cubicBezTo>
                  <a:pt x="224212" y="112934"/>
                  <a:pt x="224212" y="112934"/>
                  <a:pt x="213554" y="130782"/>
                </a:cubicBezTo>
                <a:cubicBezTo>
                  <a:pt x="213554" y="130782"/>
                  <a:pt x="213554" y="130782"/>
                  <a:pt x="117633" y="130782"/>
                </a:cubicBezTo>
                <a:cubicBezTo>
                  <a:pt x="110528" y="130782"/>
                  <a:pt x="106976" y="134351"/>
                  <a:pt x="106976" y="141491"/>
                </a:cubicBezTo>
                <a:cubicBezTo>
                  <a:pt x="106976" y="141491"/>
                  <a:pt x="106976" y="141491"/>
                  <a:pt x="106976" y="216452"/>
                </a:cubicBezTo>
                <a:cubicBezTo>
                  <a:pt x="106976" y="216452"/>
                  <a:pt x="106976" y="216452"/>
                  <a:pt x="99870" y="216452"/>
                </a:cubicBezTo>
                <a:cubicBezTo>
                  <a:pt x="92765" y="216452"/>
                  <a:pt x="92765" y="209313"/>
                  <a:pt x="92765" y="198604"/>
                </a:cubicBezTo>
                <a:cubicBezTo>
                  <a:pt x="92765" y="198604"/>
                  <a:pt x="92765" y="198604"/>
                  <a:pt x="92765" y="141491"/>
                </a:cubicBezTo>
                <a:cubicBezTo>
                  <a:pt x="92765" y="127212"/>
                  <a:pt x="103423" y="116503"/>
                  <a:pt x="117633" y="116503"/>
                </a:cubicBezTo>
                <a:cubicBezTo>
                  <a:pt x="117633" y="116503"/>
                  <a:pt x="117633" y="116503"/>
                  <a:pt x="206449" y="116503"/>
                </a:cubicBezTo>
                <a:close/>
                <a:moveTo>
                  <a:pt x="185531" y="55954"/>
                </a:moveTo>
                <a:cubicBezTo>
                  <a:pt x="185531" y="55954"/>
                  <a:pt x="185531" y="55954"/>
                  <a:pt x="285658" y="55954"/>
                </a:cubicBezTo>
                <a:cubicBezTo>
                  <a:pt x="285658" y="55954"/>
                  <a:pt x="285658" y="55954"/>
                  <a:pt x="285658" y="70159"/>
                </a:cubicBezTo>
                <a:cubicBezTo>
                  <a:pt x="285658" y="80813"/>
                  <a:pt x="282082" y="87915"/>
                  <a:pt x="278506" y="87915"/>
                </a:cubicBezTo>
                <a:cubicBezTo>
                  <a:pt x="278506" y="87915"/>
                  <a:pt x="278506" y="87915"/>
                  <a:pt x="271354" y="87915"/>
                </a:cubicBezTo>
                <a:cubicBezTo>
                  <a:pt x="271354" y="87915"/>
                  <a:pt x="271354" y="87915"/>
                  <a:pt x="271354" y="70159"/>
                </a:cubicBezTo>
                <a:cubicBezTo>
                  <a:pt x="271354" y="70159"/>
                  <a:pt x="271354" y="70159"/>
                  <a:pt x="196258" y="70159"/>
                </a:cubicBezTo>
                <a:lnTo>
                  <a:pt x="181955" y="87915"/>
                </a:lnTo>
                <a:cubicBezTo>
                  <a:pt x="181955" y="87915"/>
                  <a:pt x="181955" y="87915"/>
                  <a:pt x="85403" y="87915"/>
                </a:cubicBezTo>
                <a:cubicBezTo>
                  <a:pt x="78251" y="87915"/>
                  <a:pt x="74675" y="95018"/>
                  <a:pt x="74675" y="102120"/>
                </a:cubicBezTo>
                <a:cubicBezTo>
                  <a:pt x="74675" y="102120"/>
                  <a:pt x="74675" y="102120"/>
                  <a:pt x="74675" y="176696"/>
                </a:cubicBezTo>
                <a:cubicBezTo>
                  <a:pt x="74675" y="176696"/>
                  <a:pt x="74675" y="176696"/>
                  <a:pt x="67523" y="176696"/>
                </a:cubicBezTo>
                <a:cubicBezTo>
                  <a:pt x="63947" y="176696"/>
                  <a:pt x="60371" y="166043"/>
                  <a:pt x="60371" y="155389"/>
                </a:cubicBezTo>
                <a:cubicBezTo>
                  <a:pt x="60371" y="155389"/>
                  <a:pt x="60371" y="155389"/>
                  <a:pt x="60371" y="102120"/>
                </a:cubicBezTo>
                <a:cubicBezTo>
                  <a:pt x="60371" y="87915"/>
                  <a:pt x="71099" y="73710"/>
                  <a:pt x="85403" y="73710"/>
                </a:cubicBezTo>
                <a:cubicBezTo>
                  <a:pt x="85403" y="73710"/>
                  <a:pt x="85403" y="73710"/>
                  <a:pt x="174803" y="73710"/>
                </a:cubicBezTo>
                <a:cubicBezTo>
                  <a:pt x="174803" y="73710"/>
                  <a:pt x="174803" y="73710"/>
                  <a:pt x="185531" y="55954"/>
                </a:cubicBezTo>
                <a:close/>
                <a:moveTo>
                  <a:pt x="49900" y="35525"/>
                </a:moveTo>
                <a:cubicBezTo>
                  <a:pt x="39207" y="35525"/>
                  <a:pt x="32079" y="42630"/>
                  <a:pt x="32079" y="53287"/>
                </a:cubicBezTo>
                <a:cubicBezTo>
                  <a:pt x="32079" y="53287"/>
                  <a:pt x="32079" y="53287"/>
                  <a:pt x="32079" y="198937"/>
                </a:cubicBezTo>
                <a:cubicBezTo>
                  <a:pt x="32079" y="198937"/>
                  <a:pt x="32079" y="198937"/>
                  <a:pt x="128315" y="287748"/>
                </a:cubicBezTo>
                <a:cubicBezTo>
                  <a:pt x="128315" y="287748"/>
                  <a:pt x="128315" y="287748"/>
                  <a:pt x="128315" y="195385"/>
                </a:cubicBezTo>
                <a:cubicBezTo>
                  <a:pt x="128315" y="174070"/>
                  <a:pt x="142572" y="156308"/>
                  <a:pt x="163958" y="156308"/>
                </a:cubicBezTo>
                <a:cubicBezTo>
                  <a:pt x="163958" y="156308"/>
                  <a:pt x="163958" y="156308"/>
                  <a:pt x="352866" y="156308"/>
                </a:cubicBezTo>
                <a:cubicBezTo>
                  <a:pt x="352866" y="156308"/>
                  <a:pt x="352866" y="156308"/>
                  <a:pt x="352866" y="35525"/>
                </a:cubicBezTo>
                <a:cubicBezTo>
                  <a:pt x="352866" y="35525"/>
                  <a:pt x="352866" y="35525"/>
                  <a:pt x="49900" y="35525"/>
                </a:cubicBezTo>
                <a:close/>
                <a:moveTo>
                  <a:pt x="39207" y="0"/>
                </a:moveTo>
                <a:cubicBezTo>
                  <a:pt x="39207" y="0"/>
                  <a:pt x="39207" y="0"/>
                  <a:pt x="377816" y="0"/>
                </a:cubicBezTo>
                <a:lnTo>
                  <a:pt x="377816" y="156308"/>
                </a:lnTo>
                <a:cubicBezTo>
                  <a:pt x="377816" y="156308"/>
                  <a:pt x="377816" y="156308"/>
                  <a:pt x="449102" y="156308"/>
                </a:cubicBezTo>
                <a:cubicBezTo>
                  <a:pt x="449102" y="156308"/>
                  <a:pt x="449102" y="156308"/>
                  <a:pt x="449102" y="468923"/>
                </a:cubicBezTo>
                <a:cubicBezTo>
                  <a:pt x="449102" y="490238"/>
                  <a:pt x="431281" y="508000"/>
                  <a:pt x="409895" y="508000"/>
                </a:cubicBezTo>
                <a:cubicBezTo>
                  <a:pt x="409895" y="508000"/>
                  <a:pt x="409895" y="508000"/>
                  <a:pt x="128315" y="508000"/>
                </a:cubicBezTo>
                <a:cubicBezTo>
                  <a:pt x="128315" y="508000"/>
                  <a:pt x="128315" y="508000"/>
                  <a:pt x="128315" y="458266"/>
                </a:cubicBezTo>
                <a:cubicBezTo>
                  <a:pt x="128315" y="458266"/>
                  <a:pt x="128315" y="458266"/>
                  <a:pt x="74850" y="401427"/>
                </a:cubicBezTo>
                <a:cubicBezTo>
                  <a:pt x="74850" y="401427"/>
                  <a:pt x="74850" y="401427"/>
                  <a:pt x="0" y="401427"/>
                </a:cubicBezTo>
                <a:cubicBezTo>
                  <a:pt x="0" y="401427"/>
                  <a:pt x="0" y="401427"/>
                  <a:pt x="0" y="39077"/>
                </a:cubicBezTo>
                <a:cubicBezTo>
                  <a:pt x="0" y="17762"/>
                  <a:pt x="17822" y="0"/>
                  <a:pt x="39207" y="0"/>
                </a:cubicBezTo>
                <a:close/>
              </a:path>
            </a:pathLst>
          </a:custGeom>
          <a:solidFill>
            <a:schemeClr val="bg1"/>
          </a:solidFill>
          <a:ln>
            <a:noFill/>
          </a:ln>
        </p:spPr>
        <p:txBody>
          <a:bodyPr anchor="ctr"/>
          <a:lstStyle/>
          <a:p>
            <a:pPr algn="ctr"/>
            <a:endParaRPr/>
          </a:p>
        </p:txBody>
      </p:sp>
      <p:sp>
        <p:nvSpPr>
          <p:cNvPr id="16" name="Freeform: Shape 16"/>
          <p:cNvSpPr>
            <a:spLocks noChangeAspect="1"/>
          </p:cNvSpPr>
          <p:nvPr/>
        </p:nvSpPr>
        <p:spPr bwMode="auto">
          <a:xfrm>
            <a:off x="5008949" y="2964232"/>
            <a:ext cx="213020" cy="285790"/>
          </a:xfrm>
          <a:custGeom>
            <a:avLst/>
            <a:gdLst>
              <a:gd name="T0" fmla="*/ 0 w 1224"/>
              <a:gd name="T1" fmla="*/ 0 h 1643"/>
              <a:gd name="T2" fmla="*/ 0 w 1224"/>
              <a:gd name="T3" fmla="*/ 1643 h 1643"/>
              <a:gd name="T4" fmla="*/ 1224 w 1224"/>
              <a:gd name="T5" fmla="*/ 1643 h 1643"/>
              <a:gd name="T6" fmla="*/ 1224 w 1224"/>
              <a:gd name="T7" fmla="*/ 0 h 1643"/>
              <a:gd name="T8" fmla="*/ 0 w 1224"/>
              <a:gd name="T9" fmla="*/ 0 h 1643"/>
              <a:gd name="T10" fmla="*/ 1126 w 1224"/>
              <a:gd name="T11" fmla="*/ 1515 h 1643"/>
              <a:gd name="T12" fmla="*/ 98 w 1224"/>
              <a:gd name="T13" fmla="*/ 1515 h 1643"/>
              <a:gd name="T14" fmla="*/ 98 w 1224"/>
              <a:gd name="T15" fmla="*/ 935 h 1643"/>
              <a:gd name="T16" fmla="*/ 1126 w 1224"/>
              <a:gd name="T17" fmla="*/ 935 h 1643"/>
              <a:gd name="T18" fmla="*/ 1126 w 1224"/>
              <a:gd name="T19" fmla="*/ 1515 h 1643"/>
              <a:gd name="T20" fmla="*/ 1126 w 1224"/>
              <a:gd name="T21" fmla="*/ 838 h 1643"/>
              <a:gd name="T22" fmla="*/ 98 w 1224"/>
              <a:gd name="T23" fmla="*/ 838 h 1643"/>
              <a:gd name="T24" fmla="*/ 98 w 1224"/>
              <a:gd name="T25" fmla="*/ 258 h 1643"/>
              <a:gd name="T26" fmla="*/ 1126 w 1224"/>
              <a:gd name="T27" fmla="*/ 258 h 1643"/>
              <a:gd name="T28" fmla="*/ 1126 w 1224"/>
              <a:gd name="T29" fmla="*/ 838 h 1643"/>
              <a:gd name="T30" fmla="*/ 1113 w 1224"/>
              <a:gd name="T31" fmla="*/ 164 h 1643"/>
              <a:gd name="T32" fmla="*/ 1080 w 1224"/>
              <a:gd name="T33" fmla="*/ 178 h 1643"/>
              <a:gd name="T34" fmla="*/ 1045 w 1224"/>
              <a:gd name="T35" fmla="*/ 164 h 1643"/>
              <a:gd name="T36" fmla="*/ 1031 w 1224"/>
              <a:gd name="T37" fmla="*/ 129 h 1643"/>
              <a:gd name="T38" fmla="*/ 1045 w 1224"/>
              <a:gd name="T39" fmla="*/ 96 h 1643"/>
              <a:gd name="T40" fmla="*/ 1080 w 1224"/>
              <a:gd name="T41" fmla="*/ 82 h 1643"/>
              <a:gd name="T42" fmla="*/ 1113 w 1224"/>
              <a:gd name="T43" fmla="*/ 96 h 1643"/>
              <a:gd name="T44" fmla="*/ 1126 w 1224"/>
              <a:gd name="T45" fmla="*/ 129 h 1643"/>
              <a:gd name="T46" fmla="*/ 1113 w 1224"/>
              <a:gd name="T47" fmla="*/ 164 h 1643"/>
              <a:gd name="T48" fmla="*/ 1063 w 1224"/>
              <a:gd name="T49" fmla="*/ 323 h 1643"/>
              <a:gd name="T50" fmla="*/ 161 w 1224"/>
              <a:gd name="T51" fmla="*/ 323 h 1643"/>
              <a:gd name="T52" fmla="*/ 161 w 1224"/>
              <a:gd name="T53" fmla="*/ 775 h 1643"/>
              <a:gd name="T54" fmla="*/ 1063 w 1224"/>
              <a:gd name="T55" fmla="*/ 775 h 1643"/>
              <a:gd name="T56" fmla="*/ 1063 w 1224"/>
              <a:gd name="T57" fmla="*/ 323 h 1643"/>
              <a:gd name="T58" fmla="*/ 773 w 1224"/>
              <a:gd name="T59" fmla="*/ 581 h 1643"/>
              <a:gd name="T60" fmla="*/ 763 w 1224"/>
              <a:gd name="T61" fmla="*/ 604 h 1643"/>
              <a:gd name="T62" fmla="*/ 740 w 1224"/>
              <a:gd name="T63" fmla="*/ 614 h 1643"/>
              <a:gd name="T64" fmla="*/ 484 w 1224"/>
              <a:gd name="T65" fmla="*/ 614 h 1643"/>
              <a:gd name="T66" fmla="*/ 461 w 1224"/>
              <a:gd name="T67" fmla="*/ 604 h 1643"/>
              <a:gd name="T68" fmla="*/ 451 w 1224"/>
              <a:gd name="T69" fmla="*/ 581 h 1643"/>
              <a:gd name="T70" fmla="*/ 451 w 1224"/>
              <a:gd name="T71" fmla="*/ 451 h 1643"/>
              <a:gd name="T72" fmla="*/ 461 w 1224"/>
              <a:gd name="T73" fmla="*/ 428 h 1643"/>
              <a:gd name="T74" fmla="*/ 484 w 1224"/>
              <a:gd name="T75" fmla="*/ 419 h 1643"/>
              <a:gd name="T76" fmla="*/ 740 w 1224"/>
              <a:gd name="T77" fmla="*/ 419 h 1643"/>
              <a:gd name="T78" fmla="*/ 763 w 1224"/>
              <a:gd name="T79" fmla="*/ 428 h 1643"/>
              <a:gd name="T80" fmla="*/ 773 w 1224"/>
              <a:gd name="T81" fmla="*/ 451 h 1643"/>
              <a:gd name="T82" fmla="*/ 773 w 1224"/>
              <a:gd name="T83" fmla="*/ 581 h 1643"/>
              <a:gd name="T84" fmla="*/ 1063 w 1224"/>
              <a:gd name="T85" fmla="*/ 1000 h 1643"/>
              <a:gd name="T86" fmla="*/ 161 w 1224"/>
              <a:gd name="T87" fmla="*/ 1000 h 1643"/>
              <a:gd name="T88" fmla="*/ 161 w 1224"/>
              <a:gd name="T89" fmla="*/ 1450 h 1643"/>
              <a:gd name="T90" fmla="*/ 1063 w 1224"/>
              <a:gd name="T91" fmla="*/ 1450 h 1643"/>
              <a:gd name="T92" fmla="*/ 1063 w 1224"/>
              <a:gd name="T93" fmla="*/ 1000 h 1643"/>
              <a:gd name="T94" fmla="*/ 773 w 1224"/>
              <a:gd name="T95" fmla="*/ 1257 h 1643"/>
              <a:gd name="T96" fmla="*/ 763 w 1224"/>
              <a:gd name="T97" fmla="*/ 1279 h 1643"/>
              <a:gd name="T98" fmla="*/ 740 w 1224"/>
              <a:gd name="T99" fmla="*/ 1289 h 1643"/>
              <a:gd name="T100" fmla="*/ 484 w 1224"/>
              <a:gd name="T101" fmla="*/ 1289 h 1643"/>
              <a:gd name="T102" fmla="*/ 461 w 1224"/>
              <a:gd name="T103" fmla="*/ 1279 h 1643"/>
              <a:gd name="T104" fmla="*/ 451 w 1224"/>
              <a:gd name="T105" fmla="*/ 1257 h 1643"/>
              <a:gd name="T106" fmla="*/ 451 w 1224"/>
              <a:gd name="T107" fmla="*/ 1128 h 1643"/>
              <a:gd name="T108" fmla="*/ 461 w 1224"/>
              <a:gd name="T109" fmla="*/ 1105 h 1643"/>
              <a:gd name="T110" fmla="*/ 484 w 1224"/>
              <a:gd name="T111" fmla="*/ 1096 h 1643"/>
              <a:gd name="T112" fmla="*/ 740 w 1224"/>
              <a:gd name="T113" fmla="*/ 1096 h 1643"/>
              <a:gd name="T114" fmla="*/ 763 w 1224"/>
              <a:gd name="T115" fmla="*/ 1105 h 1643"/>
              <a:gd name="T116" fmla="*/ 773 w 1224"/>
              <a:gd name="T117" fmla="*/ 1128 h 1643"/>
              <a:gd name="T118" fmla="*/ 773 w 1224"/>
              <a:gd name="T119" fmla="*/ 1257 h 1643"/>
              <a:gd name="T120" fmla="*/ 773 w 1224"/>
              <a:gd name="T121" fmla="*/ 1257 h 1643"/>
              <a:gd name="T122" fmla="*/ 773 w 1224"/>
              <a:gd name="T123" fmla="*/ 1257 h 16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224" h="1643">
                <a:moveTo>
                  <a:pt x="0" y="0"/>
                </a:moveTo>
                <a:cubicBezTo>
                  <a:pt x="0" y="1643"/>
                  <a:pt x="0" y="1643"/>
                  <a:pt x="0" y="1643"/>
                </a:cubicBezTo>
                <a:cubicBezTo>
                  <a:pt x="1224" y="1643"/>
                  <a:pt x="1224" y="1643"/>
                  <a:pt x="1224" y="1643"/>
                </a:cubicBezTo>
                <a:cubicBezTo>
                  <a:pt x="1224" y="0"/>
                  <a:pt x="1224" y="0"/>
                  <a:pt x="1224" y="0"/>
                </a:cubicBezTo>
                <a:lnTo>
                  <a:pt x="0" y="0"/>
                </a:lnTo>
                <a:close/>
                <a:moveTo>
                  <a:pt x="1126" y="1515"/>
                </a:moveTo>
                <a:cubicBezTo>
                  <a:pt x="98" y="1515"/>
                  <a:pt x="98" y="1515"/>
                  <a:pt x="98" y="1515"/>
                </a:cubicBezTo>
                <a:cubicBezTo>
                  <a:pt x="98" y="935"/>
                  <a:pt x="98" y="935"/>
                  <a:pt x="98" y="935"/>
                </a:cubicBezTo>
                <a:cubicBezTo>
                  <a:pt x="1126" y="935"/>
                  <a:pt x="1126" y="935"/>
                  <a:pt x="1126" y="935"/>
                </a:cubicBezTo>
                <a:lnTo>
                  <a:pt x="1126" y="1515"/>
                </a:lnTo>
                <a:close/>
                <a:moveTo>
                  <a:pt x="1126" y="838"/>
                </a:moveTo>
                <a:cubicBezTo>
                  <a:pt x="98" y="838"/>
                  <a:pt x="98" y="838"/>
                  <a:pt x="98" y="838"/>
                </a:cubicBezTo>
                <a:cubicBezTo>
                  <a:pt x="98" y="258"/>
                  <a:pt x="98" y="258"/>
                  <a:pt x="98" y="258"/>
                </a:cubicBezTo>
                <a:cubicBezTo>
                  <a:pt x="1126" y="258"/>
                  <a:pt x="1126" y="258"/>
                  <a:pt x="1126" y="258"/>
                </a:cubicBezTo>
                <a:lnTo>
                  <a:pt x="1126" y="838"/>
                </a:lnTo>
                <a:close/>
                <a:moveTo>
                  <a:pt x="1113" y="164"/>
                </a:moveTo>
                <a:cubicBezTo>
                  <a:pt x="1104" y="173"/>
                  <a:pt x="1093" y="178"/>
                  <a:pt x="1080" y="178"/>
                </a:cubicBezTo>
                <a:cubicBezTo>
                  <a:pt x="1066" y="178"/>
                  <a:pt x="1055" y="173"/>
                  <a:pt x="1045" y="164"/>
                </a:cubicBezTo>
                <a:cubicBezTo>
                  <a:pt x="1036" y="154"/>
                  <a:pt x="1031" y="142"/>
                  <a:pt x="1031" y="129"/>
                </a:cubicBezTo>
                <a:cubicBezTo>
                  <a:pt x="1031" y="116"/>
                  <a:pt x="1036" y="105"/>
                  <a:pt x="1045" y="96"/>
                </a:cubicBezTo>
                <a:cubicBezTo>
                  <a:pt x="1055" y="87"/>
                  <a:pt x="1066" y="82"/>
                  <a:pt x="1080" y="82"/>
                </a:cubicBezTo>
                <a:cubicBezTo>
                  <a:pt x="1093" y="82"/>
                  <a:pt x="1104" y="87"/>
                  <a:pt x="1113" y="96"/>
                </a:cubicBezTo>
                <a:cubicBezTo>
                  <a:pt x="1122" y="105"/>
                  <a:pt x="1126" y="116"/>
                  <a:pt x="1126" y="129"/>
                </a:cubicBezTo>
                <a:cubicBezTo>
                  <a:pt x="1126" y="142"/>
                  <a:pt x="1122" y="154"/>
                  <a:pt x="1113" y="164"/>
                </a:cubicBezTo>
                <a:close/>
                <a:moveTo>
                  <a:pt x="1063" y="323"/>
                </a:moveTo>
                <a:cubicBezTo>
                  <a:pt x="161" y="323"/>
                  <a:pt x="161" y="323"/>
                  <a:pt x="161" y="323"/>
                </a:cubicBezTo>
                <a:cubicBezTo>
                  <a:pt x="161" y="775"/>
                  <a:pt x="161" y="775"/>
                  <a:pt x="161" y="775"/>
                </a:cubicBezTo>
                <a:cubicBezTo>
                  <a:pt x="1063" y="775"/>
                  <a:pt x="1063" y="775"/>
                  <a:pt x="1063" y="775"/>
                </a:cubicBezTo>
                <a:lnTo>
                  <a:pt x="1063" y="323"/>
                </a:lnTo>
                <a:close/>
                <a:moveTo>
                  <a:pt x="773" y="581"/>
                </a:moveTo>
                <a:cubicBezTo>
                  <a:pt x="773" y="590"/>
                  <a:pt x="769" y="598"/>
                  <a:pt x="763" y="604"/>
                </a:cubicBezTo>
                <a:cubicBezTo>
                  <a:pt x="757" y="611"/>
                  <a:pt x="749" y="614"/>
                  <a:pt x="740" y="614"/>
                </a:cubicBezTo>
                <a:cubicBezTo>
                  <a:pt x="484" y="614"/>
                  <a:pt x="484" y="614"/>
                  <a:pt x="484" y="614"/>
                </a:cubicBezTo>
                <a:cubicBezTo>
                  <a:pt x="475" y="614"/>
                  <a:pt x="467" y="611"/>
                  <a:pt x="461" y="604"/>
                </a:cubicBezTo>
                <a:cubicBezTo>
                  <a:pt x="455" y="598"/>
                  <a:pt x="451" y="590"/>
                  <a:pt x="451" y="581"/>
                </a:cubicBezTo>
                <a:cubicBezTo>
                  <a:pt x="451" y="451"/>
                  <a:pt x="451" y="451"/>
                  <a:pt x="451" y="451"/>
                </a:cubicBezTo>
                <a:cubicBezTo>
                  <a:pt x="451" y="442"/>
                  <a:pt x="455" y="435"/>
                  <a:pt x="461" y="428"/>
                </a:cubicBezTo>
                <a:cubicBezTo>
                  <a:pt x="467" y="422"/>
                  <a:pt x="475" y="419"/>
                  <a:pt x="484" y="419"/>
                </a:cubicBezTo>
                <a:cubicBezTo>
                  <a:pt x="740" y="419"/>
                  <a:pt x="740" y="419"/>
                  <a:pt x="740" y="419"/>
                </a:cubicBezTo>
                <a:cubicBezTo>
                  <a:pt x="749" y="419"/>
                  <a:pt x="757" y="422"/>
                  <a:pt x="763" y="428"/>
                </a:cubicBezTo>
                <a:cubicBezTo>
                  <a:pt x="769" y="435"/>
                  <a:pt x="773" y="442"/>
                  <a:pt x="773" y="451"/>
                </a:cubicBezTo>
                <a:lnTo>
                  <a:pt x="773" y="581"/>
                </a:lnTo>
                <a:close/>
                <a:moveTo>
                  <a:pt x="1063" y="1000"/>
                </a:moveTo>
                <a:cubicBezTo>
                  <a:pt x="161" y="1000"/>
                  <a:pt x="161" y="1000"/>
                  <a:pt x="161" y="1000"/>
                </a:cubicBezTo>
                <a:cubicBezTo>
                  <a:pt x="161" y="1450"/>
                  <a:pt x="161" y="1450"/>
                  <a:pt x="161" y="1450"/>
                </a:cubicBezTo>
                <a:cubicBezTo>
                  <a:pt x="1063" y="1450"/>
                  <a:pt x="1063" y="1450"/>
                  <a:pt x="1063" y="1450"/>
                </a:cubicBezTo>
                <a:lnTo>
                  <a:pt x="1063" y="1000"/>
                </a:lnTo>
                <a:close/>
                <a:moveTo>
                  <a:pt x="773" y="1257"/>
                </a:moveTo>
                <a:cubicBezTo>
                  <a:pt x="773" y="1265"/>
                  <a:pt x="769" y="1273"/>
                  <a:pt x="763" y="1279"/>
                </a:cubicBezTo>
                <a:cubicBezTo>
                  <a:pt x="757" y="1286"/>
                  <a:pt x="749" y="1289"/>
                  <a:pt x="740" y="1289"/>
                </a:cubicBezTo>
                <a:cubicBezTo>
                  <a:pt x="484" y="1289"/>
                  <a:pt x="484" y="1289"/>
                  <a:pt x="484" y="1289"/>
                </a:cubicBezTo>
                <a:cubicBezTo>
                  <a:pt x="475" y="1289"/>
                  <a:pt x="467" y="1286"/>
                  <a:pt x="461" y="1279"/>
                </a:cubicBezTo>
                <a:cubicBezTo>
                  <a:pt x="455" y="1273"/>
                  <a:pt x="451" y="1265"/>
                  <a:pt x="451" y="1257"/>
                </a:cubicBezTo>
                <a:cubicBezTo>
                  <a:pt x="451" y="1128"/>
                  <a:pt x="451" y="1128"/>
                  <a:pt x="451" y="1128"/>
                </a:cubicBezTo>
                <a:cubicBezTo>
                  <a:pt x="451" y="1119"/>
                  <a:pt x="455" y="1112"/>
                  <a:pt x="461" y="1105"/>
                </a:cubicBezTo>
                <a:cubicBezTo>
                  <a:pt x="467" y="1099"/>
                  <a:pt x="475" y="1096"/>
                  <a:pt x="484" y="1096"/>
                </a:cubicBezTo>
                <a:cubicBezTo>
                  <a:pt x="740" y="1096"/>
                  <a:pt x="740" y="1096"/>
                  <a:pt x="740" y="1096"/>
                </a:cubicBezTo>
                <a:cubicBezTo>
                  <a:pt x="749" y="1096"/>
                  <a:pt x="757" y="1099"/>
                  <a:pt x="763" y="1105"/>
                </a:cubicBezTo>
                <a:cubicBezTo>
                  <a:pt x="769" y="1112"/>
                  <a:pt x="773" y="1119"/>
                  <a:pt x="773" y="1128"/>
                </a:cubicBezTo>
                <a:lnTo>
                  <a:pt x="773" y="1257"/>
                </a:lnTo>
                <a:close/>
                <a:moveTo>
                  <a:pt x="773" y="1257"/>
                </a:moveTo>
                <a:cubicBezTo>
                  <a:pt x="773" y="1257"/>
                  <a:pt x="773" y="1257"/>
                  <a:pt x="773" y="1257"/>
                </a:cubicBezTo>
              </a:path>
            </a:pathLst>
          </a:custGeom>
          <a:solidFill>
            <a:schemeClr val="bg1"/>
          </a:solidFill>
          <a:ln>
            <a:noFill/>
          </a:ln>
        </p:spPr>
        <p:txBody>
          <a:bodyPr anchor="ctr"/>
          <a:lstStyle/>
          <a:p>
            <a:pPr algn="ctr"/>
            <a:endParaRPr/>
          </a:p>
        </p:txBody>
      </p:sp>
      <p:sp>
        <p:nvSpPr>
          <p:cNvPr id="17" name="Freeform: Shape 17"/>
          <p:cNvSpPr>
            <a:spLocks noChangeAspect="1"/>
          </p:cNvSpPr>
          <p:nvPr/>
        </p:nvSpPr>
        <p:spPr bwMode="auto">
          <a:xfrm>
            <a:off x="2796859" y="2964232"/>
            <a:ext cx="285790" cy="284998"/>
          </a:xfrm>
          <a:custGeom>
            <a:avLst/>
            <a:gdLst>
              <a:gd name="connsiteX0" fmla="*/ 84666 w 508000"/>
              <a:gd name="connsiteY0" fmla="*/ 303955 h 506592"/>
              <a:gd name="connsiteX1" fmla="*/ 233680 w 508000"/>
              <a:gd name="connsiteY1" fmla="*/ 428915 h 506592"/>
              <a:gd name="connsiteX2" fmla="*/ 233680 w 508000"/>
              <a:gd name="connsiteY2" fmla="*/ 408651 h 506592"/>
              <a:gd name="connsiteX3" fmla="*/ 254000 w 508000"/>
              <a:gd name="connsiteY3" fmla="*/ 391765 h 506592"/>
              <a:gd name="connsiteX4" fmla="*/ 274320 w 508000"/>
              <a:gd name="connsiteY4" fmla="*/ 408651 h 506592"/>
              <a:gd name="connsiteX5" fmla="*/ 274320 w 508000"/>
              <a:gd name="connsiteY5" fmla="*/ 428915 h 506592"/>
              <a:gd name="connsiteX6" fmla="*/ 423334 w 508000"/>
              <a:gd name="connsiteY6" fmla="*/ 303955 h 506592"/>
              <a:gd name="connsiteX7" fmla="*/ 254000 w 508000"/>
              <a:gd name="connsiteY7" fmla="*/ 371501 h 506592"/>
              <a:gd name="connsiteX8" fmla="*/ 84666 w 508000"/>
              <a:gd name="connsiteY8" fmla="*/ 303955 h 506592"/>
              <a:gd name="connsiteX9" fmla="*/ 362374 w 508000"/>
              <a:gd name="connsiteY9" fmla="*/ 209392 h 506592"/>
              <a:gd name="connsiteX10" fmla="*/ 372534 w 508000"/>
              <a:gd name="connsiteY10" fmla="*/ 253296 h 506592"/>
              <a:gd name="connsiteX11" fmla="*/ 362374 w 508000"/>
              <a:gd name="connsiteY11" fmla="*/ 297201 h 506592"/>
              <a:gd name="connsiteX12" fmla="*/ 423334 w 508000"/>
              <a:gd name="connsiteY12" fmla="*/ 253296 h 506592"/>
              <a:gd name="connsiteX13" fmla="*/ 362374 w 508000"/>
              <a:gd name="connsiteY13" fmla="*/ 209392 h 506592"/>
              <a:gd name="connsiteX14" fmla="*/ 145626 w 508000"/>
              <a:gd name="connsiteY14" fmla="*/ 209392 h 506592"/>
              <a:gd name="connsiteX15" fmla="*/ 88053 w 508000"/>
              <a:gd name="connsiteY15" fmla="*/ 253296 h 506592"/>
              <a:gd name="connsiteX16" fmla="*/ 145626 w 508000"/>
              <a:gd name="connsiteY16" fmla="*/ 297201 h 506592"/>
              <a:gd name="connsiteX17" fmla="*/ 138853 w 508000"/>
              <a:gd name="connsiteY17" fmla="*/ 253296 h 506592"/>
              <a:gd name="connsiteX18" fmla="*/ 145626 w 508000"/>
              <a:gd name="connsiteY18" fmla="*/ 209392 h 506592"/>
              <a:gd name="connsiteX19" fmla="*/ 254413 w 508000"/>
              <a:gd name="connsiteY19" fmla="*/ 205451 h 506592"/>
              <a:gd name="connsiteX20" fmla="*/ 305363 w 508000"/>
              <a:gd name="connsiteY20" fmla="*/ 253005 h 506592"/>
              <a:gd name="connsiteX21" fmla="*/ 254413 w 508000"/>
              <a:gd name="connsiteY21" fmla="*/ 303955 h 506592"/>
              <a:gd name="connsiteX22" fmla="*/ 206859 w 508000"/>
              <a:gd name="connsiteY22" fmla="*/ 253005 h 506592"/>
              <a:gd name="connsiteX23" fmla="*/ 254413 w 508000"/>
              <a:gd name="connsiteY23" fmla="*/ 205451 h 506592"/>
              <a:gd name="connsiteX24" fmla="*/ 254000 w 508000"/>
              <a:gd name="connsiteY24" fmla="*/ 175618 h 506592"/>
              <a:gd name="connsiteX25" fmla="*/ 176106 w 508000"/>
              <a:gd name="connsiteY25" fmla="*/ 253296 h 506592"/>
              <a:gd name="connsiteX26" fmla="*/ 254000 w 508000"/>
              <a:gd name="connsiteY26" fmla="*/ 330974 h 506592"/>
              <a:gd name="connsiteX27" fmla="*/ 331894 w 508000"/>
              <a:gd name="connsiteY27" fmla="*/ 253296 h 506592"/>
              <a:gd name="connsiteX28" fmla="*/ 254000 w 508000"/>
              <a:gd name="connsiteY28" fmla="*/ 175618 h 506592"/>
              <a:gd name="connsiteX29" fmla="*/ 233680 w 508000"/>
              <a:gd name="connsiteY29" fmla="*/ 77677 h 506592"/>
              <a:gd name="connsiteX30" fmla="*/ 84666 w 508000"/>
              <a:gd name="connsiteY30" fmla="*/ 202637 h 506592"/>
              <a:gd name="connsiteX31" fmla="*/ 254000 w 508000"/>
              <a:gd name="connsiteY31" fmla="*/ 138468 h 506592"/>
              <a:gd name="connsiteX32" fmla="*/ 423334 w 508000"/>
              <a:gd name="connsiteY32" fmla="*/ 202637 h 506592"/>
              <a:gd name="connsiteX33" fmla="*/ 274320 w 508000"/>
              <a:gd name="connsiteY33" fmla="*/ 77677 h 506592"/>
              <a:gd name="connsiteX34" fmla="*/ 274320 w 508000"/>
              <a:gd name="connsiteY34" fmla="*/ 97941 h 506592"/>
              <a:gd name="connsiteX35" fmla="*/ 254000 w 508000"/>
              <a:gd name="connsiteY35" fmla="*/ 118205 h 506592"/>
              <a:gd name="connsiteX36" fmla="*/ 233680 w 508000"/>
              <a:gd name="connsiteY36" fmla="*/ 97941 h 506592"/>
              <a:gd name="connsiteX37" fmla="*/ 233680 w 508000"/>
              <a:gd name="connsiteY37" fmla="*/ 77677 h 506592"/>
              <a:gd name="connsiteX38" fmla="*/ 254000 w 508000"/>
              <a:gd name="connsiteY38" fmla="*/ 0 h 506592"/>
              <a:gd name="connsiteX39" fmla="*/ 274320 w 508000"/>
              <a:gd name="connsiteY39" fmla="*/ 20264 h 506592"/>
              <a:gd name="connsiteX40" fmla="*/ 274320 w 508000"/>
              <a:gd name="connsiteY40" fmla="*/ 40527 h 506592"/>
              <a:gd name="connsiteX41" fmla="*/ 470747 w 508000"/>
              <a:gd name="connsiteY41" fmla="*/ 233033 h 506592"/>
              <a:gd name="connsiteX42" fmla="*/ 491067 w 508000"/>
              <a:gd name="connsiteY42" fmla="*/ 233033 h 506592"/>
              <a:gd name="connsiteX43" fmla="*/ 508000 w 508000"/>
              <a:gd name="connsiteY43" fmla="*/ 253296 h 506592"/>
              <a:gd name="connsiteX44" fmla="*/ 491067 w 508000"/>
              <a:gd name="connsiteY44" fmla="*/ 273560 h 506592"/>
              <a:gd name="connsiteX45" fmla="*/ 470747 w 508000"/>
              <a:gd name="connsiteY45" fmla="*/ 273560 h 506592"/>
              <a:gd name="connsiteX46" fmla="*/ 274320 w 508000"/>
              <a:gd name="connsiteY46" fmla="*/ 469442 h 506592"/>
              <a:gd name="connsiteX47" fmla="*/ 274320 w 508000"/>
              <a:gd name="connsiteY47" fmla="*/ 489706 h 506592"/>
              <a:gd name="connsiteX48" fmla="*/ 254000 w 508000"/>
              <a:gd name="connsiteY48" fmla="*/ 506592 h 506592"/>
              <a:gd name="connsiteX49" fmla="*/ 233680 w 508000"/>
              <a:gd name="connsiteY49" fmla="*/ 489706 h 506592"/>
              <a:gd name="connsiteX50" fmla="*/ 233680 w 508000"/>
              <a:gd name="connsiteY50" fmla="*/ 469442 h 506592"/>
              <a:gd name="connsiteX51" fmla="*/ 40640 w 508000"/>
              <a:gd name="connsiteY51" fmla="*/ 273560 h 506592"/>
              <a:gd name="connsiteX52" fmla="*/ 20320 w 508000"/>
              <a:gd name="connsiteY52" fmla="*/ 273560 h 506592"/>
              <a:gd name="connsiteX53" fmla="*/ 0 w 508000"/>
              <a:gd name="connsiteY53" fmla="*/ 253296 h 506592"/>
              <a:gd name="connsiteX54" fmla="*/ 20320 w 508000"/>
              <a:gd name="connsiteY54" fmla="*/ 233033 h 506592"/>
              <a:gd name="connsiteX55" fmla="*/ 40640 w 508000"/>
              <a:gd name="connsiteY55" fmla="*/ 233033 h 506592"/>
              <a:gd name="connsiteX56" fmla="*/ 233680 w 508000"/>
              <a:gd name="connsiteY56" fmla="*/ 40527 h 506592"/>
              <a:gd name="connsiteX57" fmla="*/ 233680 w 508000"/>
              <a:gd name="connsiteY57" fmla="*/ 20264 h 506592"/>
              <a:gd name="connsiteX58" fmla="*/ 254000 w 508000"/>
              <a:gd name="connsiteY58" fmla="*/ 0 h 506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08000" h="506592">
                <a:moveTo>
                  <a:pt x="84666" y="303955"/>
                </a:moveTo>
                <a:cubicBezTo>
                  <a:pt x="104986" y="371501"/>
                  <a:pt x="165946" y="422160"/>
                  <a:pt x="233680" y="428915"/>
                </a:cubicBezTo>
                <a:cubicBezTo>
                  <a:pt x="233680" y="428915"/>
                  <a:pt x="233680" y="428915"/>
                  <a:pt x="233680" y="408651"/>
                </a:cubicBezTo>
                <a:cubicBezTo>
                  <a:pt x="233680" y="398519"/>
                  <a:pt x="243840" y="391765"/>
                  <a:pt x="254000" y="391765"/>
                </a:cubicBezTo>
                <a:cubicBezTo>
                  <a:pt x="264160" y="391765"/>
                  <a:pt x="274320" y="398519"/>
                  <a:pt x="274320" y="408651"/>
                </a:cubicBezTo>
                <a:cubicBezTo>
                  <a:pt x="274320" y="408651"/>
                  <a:pt x="274320" y="408651"/>
                  <a:pt x="274320" y="428915"/>
                </a:cubicBezTo>
                <a:cubicBezTo>
                  <a:pt x="345440" y="422160"/>
                  <a:pt x="403014" y="371501"/>
                  <a:pt x="423334" y="303955"/>
                </a:cubicBezTo>
                <a:cubicBezTo>
                  <a:pt x="386080" y="334351"/>
                  <a:pt x="325120" y="371501"/>
                  <a:pt x="254000" y="371501"/>
                </a:cubicBezTo>
                <a:cubicBezTo>
                  <a:pt x="186266" y="371501"/>
                  <a:pt x="125306" y="334351"/>
                  <a:pt x="84666" y="303955"/>
                </a:cubicBezTo>
                <a:close/>
                <a:moveTo>
                  <a:pt x="362374" y="209392"/>
                </a:moveTo>
                <a:cubicBezTo>
                  <a:pt x="369147" y="222901"/>
                  <a:pt x="372534" y="239787"/>
                  <a:pt x="372534" y="253296"/>
                </a:cubicBezTo>
                <a:cubicBezTo>
                  <a:pt x="372534" y="270183"/>
                  <a:pt x="369147" y="283692"/>
                  <a:pt x="362374" y="297201"/>
                </a:cubicBezTo>
                <a:cubicBezTo>
                  <a:pt x="389467" y="283692"/>
                  <a:pt x="409787" y="266805"/>
                  <a:pt x="423334" y="253296"/>
                </a:cubicBezTo>
                <a:cubicBezTo>
                  <a:pt x="409787" y="243164"/>
                  <a:pt x="389467" y="226278"/>
                  <a:pt x="362374" y="209392"/>
                </a:cubicBezTo>
                <a:close/>
                <a:moveTo>
                  <a:pt x="145626" y="209392"/>
                </a:moveTo>
                <a:cubicBezTo>
                  <a:pt x="118533" y="226278"/>
                  <a:pt x="98213" y="243164"/>
                  <a:pt x="88053" y="253296"/>
                </a:cubicBezTo>
                <a:cubicBezTo>
                  <a:pt x="98213" y="266805"/>
                  <a:pt x="118533" y="283692"/>
                  <a:pt x="145626" y="297201"/>
                </a:cubicBezTo>
                <a:cubicBezTo>
                  <a:pt x="138853" y="283692"/>
                  <a:pt x="138853" y="270183"/>
                  <a:pt x="138853" y="253296"/>
                </a:cubicBezTo>
                <a:cubicBezTo>
                  <a:pt x="138853" y="239787"/>
                  <a:pt x="138853" y="222901"/>
                  <a:pt x="145626" y="209392"/>
                </a:cubicBezTo>
                <a:close/>
                <a:moveTo>
                  <a:pt x="254413" y="205451"/>
                </a:moveTo>
                <a:cubicBezTo>
                  <a:pt x="281586" y="205451"/>
                  <a:pt x="305363" y="225831"/>
                  <a:pt x="305363" y="253005"/>
                </a:cubicBezTo>
                <a:cubicBezTo>
                  <a:pt x="305363" y="280178"/>
                  <a:pt x="281586" y="303955"/>
                  <a:pt x="254413" y="303955"/>
                </a:cubicBezTo>
                <a:cubicBezTo>
                  <a:pt x="227239" y="303955"/>
                  <a:pt x="206859" y="280178"/>
                  <a:pt x="206859" y="253005"/>
                </a:cubicBezTo>
                <a:cubicBezTo>
                  <a:pt x="206859" y="225831"/>
                  <a:pt x="227239" y="205451"/>
                  <a:pt x="254413" y="205451"/>
                </a:cubicBezTo>
                <a:close/>
                <a:moveTo>
                  <a:pt x="254000" y="175618"/>
                </a:moveTo>
                <a:cubicBezTo>
                  <a:pt x="209974" y="175618"/>
                  <a:pt x="176106" y="209392"/>
                  <a:pt x="176106" y="253296"/>
                </a:cubicBezTo>
                <a:cubicBezTo>
                  <a:pt x="176106" y="297201"/>
                  <a:pt x="209974" y="330974"/>
                  <a:pt x="254000" y="330974"/>
                </a:cubicBezTo>
                <a:cubicBezTo>
                  <a:pt x="298027" y="330974"/>
                  <a:pt x="331894" y="297201"/>
                  <a:pt x="331894" y="253296"/>
                </a:cubicBezTo>
                <a:cubicBezTo>
                  <a:pt x="331894" y="209392"/>
                  <a:pt x="298027" y="175618"/>
                  <a:pt x="254000" y="175618"/>
                </a:cubicBezTo>
                <a:close/>
                <a:moveTo>
                  <a:pt x="233680" y="77677"/>
                </a:moveTo>
                <a:cubicBezTo>
                  <a:pt x="165946" y="87809"/>
                  <a:pt x="104986" y="138468"/>
                  <a:pt x="84666" y="202637"/>
                </a:cubicBezTo>
                <a:cubicBezTo>
                  <a:pt x="125306" y="172241"/>
                  <a:pt x="186266" y="138468"/>
                  <a:pt x="254000" y="138468"/>
                </a:cubicBezTo>
                <a:cubicBezTo>
                  <a:pt x="325120" y="138468"/>
                  <a:pt x="386080" y="172241"/>
                  <a:pt x="423334" y="202637"/>
                </a:cubicBezTo>
                <a:cubicBezTo>
                  <a:pt x="403014" y="138468"/>
                  <a:pt x="345440" y="87809"/>
                  <a:pt x="274320" y="77677"/>
                </a:cubicBezTo>
                <a:cubicBezTo>
                  <a:pt x="274320" y="77677"/>
                  <a:pt x="274320" y="77677"/>
                  <a:pt x="274320" y="97941"/>
                </a:cubicBezTo>
                <a:cubicBezTo>
                  <a:pt x="274320" y="108073"/>
                  <a:pt x="264160" y="118205"/>
                  <a:pt x="254000" y="118205"/>
                </a:cubicBezTo>
                <a:cubicBezTo>
                  <a:pt x="243840" y="118205"/>
                  <a:pt x="233680" y="108073"/>
                  <a:pt x="233680" y="97941"/>
                </a:cubicBezTo>
                <a:cubicBezTo>
                  <a:pt x="233680" y="97941"/>
                  <a:pt x="233680" y="97941"/>
                  <a:pt x="233680" y="77677"/>
                </a:cubicBezTo>
                <a:close/>
                <a:moveTo>
                  <a:pt x="254000" y="0"/>
                </a:moveTo>
                <a:cubicBezTo>
                  <a:pt x="264160" y="0"/>
                  <a:pt x="274320" y="10132"/>
                  <a:pt x="274320" y="20264"/>
                </a:cubicBezTo>
                <a:cubicBezTo>
                  <a:pt x="274320" y="20264"/>
                  <a:pt x="274320" y="20264"/>
                  <a:pt x="274320" y="40527"/>
                </a:cubicBezTo>
                <a:cubicBezTo>
                  <a:pt x="375920" y="50659"/>
                  <a:pt x="460587" y="131714"/>
                  <a:pt x="470747" y="233033"/>
                </a:cubicBezTo>
                <a:cubicBezTo>
                  <a:pt x="470747" y="233033"/>
                  <a:pt x="470747" y="233033"/>
                  <a:pt x="491067" y="233033"/>
                </a:cubicBezTo>
                <a:cubicBezTo>
                  <a:pt x="501227" y="233033"/>
                  <a:pt x="508000" y="243164"/>
                  <a:pt x="508000" y="253296"/>
                </a:cubicBezTo>
                <a:cubicBezTo>
                  <a:pt x="508000" y="263428"/>
                  <a:pt x="501227" y="273560"/>
                  <a:pt x="491067" y="273560"/>
                </a:cubicBezTo>
                <a:cubicBezTo>
                  <a:pt x="491067" y="273560"/>
                  <a:pt x="491067" y="273560"/>
                  <a:pt x="470747" y="273560"/>
                </a:cubicBezTo>
                <a:cubicBezTo>
                  <a:pt x="460587" y="374878"/>
                  <a:pt x="375920" y="459310"/>
                  <a:pt x="274320" y="469442"/>
                </a:cubicBezTo>
                <a:cubicBezTo>
                  <a:pt x="274320" y="469442"/>
                  <a:pt x="274320" y="469442"/>
                  <a:pt x="274320" y="489706"/>
                </a:cubicBezTo>
                <a:cubicBezTo>
                  <a:pt x="274320" y="499838"/>
                  <a:pt x="264160" y="506592"/>
                  <a:pt x="254000" y="506592"/>
                </a:cubicBezTo>
                <a:cubicBezTo>
                  <a:pt x="243840" y="506592"/>
                  <a:pt x="233680" y="499838"/>
                  <a:pt x="233680" y="489706"/>
                </a:cubicBezTo>
                <a:cubicBezTo>
                  <a:pt x="233680" y="489706"/>
                  <a:pt x="233680" y="489706"/>
                  <a:pt x="233680" y="469442"/>
                </a:cubicBezTo>
                <a:cubicBezTo>
                  <a:pt x="132080" y="459310"/>
                  <a:pt x="50800" y="374878"/>
                  <a:pt x="40640" y="273560"/>
                </a:cubicBezTo>
                <a:cubicBezTo>
                  <a:pt x="40640" y="273560"/>
                  <a:pt x="40640" y="273560"/>
                  <a:pt x="20320" y="273560"/>
                </a:cubicBezTo>
                <a:cubicBezTo>
                  <a:pt x="10160" y="273560"/>
                  <a:pt x="0" y="263428"/>
                  <a:pt x="0" y="253296"/>
                </a:cubicBezTo>
                <a:cubicBezTo>
                  <a:pt x="0" y="243164"/>
                  <a:pt x="10160" y="233033"/>
                  <a:pt x="20320" y="233033"/>
                </a:cubicBezTo>
                <a:cubicBezTo>
                  <a:pt x="20320" y="233033"/>
                  <a:pt x="20320" y="233033"/>
                  <a:pt x="40640" y="233033"/>
                </a:cubicBezTo>
                <a:cubicBezTo>
                  <a:pt x="50800" y="131714"/>
                  <a:pt x="132080" y="50659"/>
                  <a:pt x="233680" y="40527"/>
                </a:cubicBezTo>
                <a:cubicBezTo>
                  <a:pt x="233680" y="40527"/>
                  <a:pt x="233680" y="40527"/>
                  <a:pt x="233680" y="20264"/>
                </a:cubicBezTo>
                <a:cubicBezTo>
                  <a:pt x="233680" y="10132"/>
                  <a:pt x="243840" y="0"/>
                  <a:pt x="254000" y="0"/>
                </a:cubicBezTo>
                <a:close/>
              </a:path>
            </a:pathLst>
          </a:custGeom>
          <a:solidFill>
            <a:schemeClr val="bg1"/>
          </a:solidFill>
          <a:ln>
            <a:noFill/>
          </a:ln>
        </p:spPr>
        <p:txBody>
          <a:bodyPr anchor="ctr"/>
          <a:lstStyle/>
          <a:p>
            <a:pPr algn="ctr"/>
            <a:endParaRPr/>
          </a:p>
        </p:txBody>
      </p:sp>
      <p:sp>
        <p:nvSpPr>
          <p:cNvPr id="18" name="Freeform: Shape 18"/>
          <p:cNvSpPr>
            <a:spLocks noChangeAspect="1"/>
          </p:cNvSpPr>
          <p:nvPr/>
        </p:nvSpPr>
        <p:spPr bwMode="auto">
          <a:xfrm>
            <a:off x="7173825" y="2964232"/>
            <a:ext cx="230937" cy="285790"/>
          </a:xfrm>
          <a:custGeom>
            <a:avLst/>
            <a:gdLst>
              <a:gd name="connsiteX0" fmla="*/ 206056 w 410498"/>
              <a:gd name="connsiteY0" fmla="*/ 251527 h 508000"/>
              <a:gd name="connsiteX1" fmla="*/ 216200 w 410498"/>
              <a:gd name="connsiteY1" fmla="*/ 253219 h 508000"/>
              <a:gd name="connsiteX2" fmla="*/ 211128 w 410498"/>
              <a:gd name="connsiteY2" fmla="*/ 283675 h 508000"/>
              <a:gd name="connsiteX3" fmla="*/ 184078 w 410498"/>
              <a:gd name="connsiteY3" fmla="*/ 315822 h 508000"/>
              <a:gd name="connsiteX4" fmla="*/ 168862 w 410498"/>
              <a:gd name="connsiteY4" fmla="*/ 297210 h 508000"/>
              <a:gd name="connsiteX5" fmla="*/ 206056 w 410498"/>
              <a:gd name="connsiteY5" fmla="*/ 251527 h 508000"/>
              <a:gd name="connsiteX6" fmla="*/ 206094 w 410498"/>
              <a:gd name="connsiteY6" fmla="*/ 175521 h 508000"/>
              <a:gd name="connsiteX7" fmla="*/ 87843 w 410498"/>
              <a:gd name="connsiteY7" fmla="*/ 295349 h 508000"/>
              <a:gd name="connsiteX8" fmla="*/ 185822 w 410498"/>
              <a:gd name="connsiteY8" fmla="*/ 394924 h 508000"/>
              <a:gd name="connsiteX9" fmla="*/ 244947 w 410498"/>
              <a:gd name="connsiteY9" fmla="*/ 383110 h 508000"/>
              <a:gd name="connsiteX10" fmla="*/ 238190 w 410498"/>
              <a:gd name="connsiteY10" fmla="*/ 364545 h 508000"/>
              <a:gd name="connsiteX11" fmla="*/ 192579 w 410498"/>
              <a:gd name="connsiteY11" fmla="*/ 374671 h 508000"/>
              <a:gd name="connsiteX12" fmla="*/ 111493 w 410498"/>
              <a:gd name="connsiteY12" fmla="*/ 291974 h 508000"/>
              <a:gd name="connsiteX13" fmla="*/ 202715 w 410498"/>
              <a:gd name="connsiteY13" fmla="*/ 194086 h 508000"/>
              <a:gd name="connsiteX14" fmla="*/ 278733 w 410498"/>
              <a:gd name="connsiteY14" fmla="*/ 266658 h 508000"/>
              <a:gd name="connsiteX15" fmla="*/ 246637 w 410498"/>
              <a:gd name="connsiteY15" fmla="*/ 320665 h 508000"/>
              <a:gd name="connsiteX16" fmla="*/ 239879 w 410498"/>
              <a:gd name="connsiteY16" fmla="*/ 293661 h 508000"/>
              <a:gd name="connsiteX17" fmla="*/ 248326 w 410498"/>
              <a:gd name="connsiteY17" fmla="*/ 234591 h 508000"/>
              <a:gd name="connsiteX18" fmla="*/ 211162 w 410498"/>
              <a:gd name="connsiteY18" fmla="*/ 226153 h 508000"/>
              <a:gd name="connsiteX19" fmla="*/ 136833 w 410498"/>
              <a:gd name="connsiteY19" fmla="*/ 300412 h 508000"/>
              <a:gd name="connsiteX20" fmla="*/ 172308 w 410498"/>
              <a:gd name="connsiteY20" fmla="*/ 340917 h 508000"/>
              <a:gd name="connsiteX21" fmla="*/ 212851 w 410498"/>
              <a:gd name="connsiteY21" fmla="*/ 317289 h 508000"/>
              <a:gd name="connsiteX22" fmla="*/ 214540 w 410498"/>
              <a:gd name="connsiteY22" fmla="*/ 317289 h 508000"/>
              <a:gd name="connsiteX23" fmla="*/ 241569 w 410498"/>
              <a:gd name="connsiteY23" fmla="*/ 340917 h 508000"/>
              <a:gd name="connsiteX24" fmla="*/ 300694 w 410498"/>
              <a:gd name="connsiteY24" fmla="*/ 266658 h 508000"/>
              <a:gd name="connsiteX25" fmla="*/ 206094 w 410498"/>
              <a:gd name="connsiteY25" fmla="*/ 175521 h 508000"/>
              <a:gd name="connsiteX26" fmla="*/ 59125 w 410498"/>
              <a:gd name="connsiteY26" fmla="*/ 21940 h 508000"/>
              <a:gd name="connsiteX27" fmla="*/ 25339 w 410498"/>
              <a:gd name="connsiteY27" fmla="*/ 47256 h 508000"/>
              <a:gd name="connsiteX28" fmla="*/ 363198 w 410498"/>
              <a:gd name="connsiteY28" fmla="*/ 47256 h 508000"/>
              <a:gd name="connsiteX29" fmla="*/ 363198 w 410498"/>
              <a:gd name="connsiteY29" fmla="*/ 475934 h 508000"/>
              <a:gd name="connsiteX30" fmla="*/ 388537 w 410498"/>
              <a:gd name="connsiteY30" fmla="*/ 455681 h 508000"/>
              <a:gd name="connsiteX31" fmla="*/ 388537 w 410498"/>
              <a:gd name="connsiteY31" fmla="*/ 21940 h 508000"/>
              <a:gd name="connsiteX32" fmla="*/ 59125 w 410498"/>
              <a:gd name="connsiteY32" fmla="*/ 21940 h 508000"/>
              <a:gd name="connsiteX33" fmla="*/ 48989 w 410498"/>
              <a:gd name="connsiteY33" fmla="*/ 0 h 508000"/>
              <a:gd name="connsiteX34" fmla="*/ 402052 w 410498"/>
              <a:gd name="connsiteY34" fmla="*/ 0 h 508000"/>
              <a:gd name="connsiteX35" fmla="*/ 410498 w 410498"/>
              <a:gd name="connsiteY35" fmla="*/ 8438 h 508000"/>
              <a:gd name="connsiteX36" fmla="*/ 410498 w 410498"/>
              <a:gd name="connsiteY36" fmla="*/ 462432 h 508000"/>
              <a:gd name="connsiteX37" fmla="*/ 405430 w 410498"/>
              <a:gd name="connsiteY37" fmla="*/ 477621 h 508000"/>
              <a:gd name="connsiteX38" fmla="*/ 363198 w 410498"/>
              <a:gd name="connsiteY38" fmla="*/ 508000 h 508000"/>
              <a:gd name="connsiteX39" fmla="*/ 0 w 410498"/>
              <a:gd name="connsiteY39" fmla="*/ 508000 h 508000"/>
              <a:gd name="connsiteX40" fmla="*/ 0 w 410498"/>
              <a:gd name="connsiteY40" fmla="*/ 55694 h 508000"/>
              <a:gd name="connsiteX41" fmla="*/ 48989 w 410498"/>
              <a:gd name="connsiteY41" fmla="*/ 0 h 50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10498" h="508000">
                <a:moveTo>
                  <a:pt x="206056" y="251527"/>
                </a:moveTo>
                <a:cubicBezTo>
                  <a:pt x="211128" y="251527"/>
                  <a:pt x="212819" y="251527"/>
                  <a:pt x="216200" y="253219"/>
                </a:cubicBezTo>
                <a:cubicBezTo>
                  <a:pt x="216200" y="253219"/>
                  <a:pt x="216200" y="253219"/>
                  <a:pt x="211128" y="283675"/>
                </a:cubicBezTo>
                <a:cubicBezTo>
                  <a:pt x="209437" y="300594"/>
                  <a:pt x="195912" y="315822"/>
                  <a:pt x="184078" y="315822"/>
                </a:cubicBezTo>
                <a:cubicBezTo>
                  <a:pt x="173934" y="315822"/>
                  <a:pt x="168862" y="309054"/>
                  <a:pt x="168862" y="297210"/>
                </a:cubicBezTo>
                <a:cubicBezTo>
                  <a:pt x="168862" y="271831"/>
                  <a:pt x="185768" y="251527"/>
                  <a:pt x="206056" y="251527"/>
                </a:cubicBezTo>
                <a:close/>
                <a:moveTo>
                  <a:pt x="206094" y="175521"/>
                </a:moveTo>
                <a:cubicBezTo>
                  <a:pt x="135143" y="175521"/>
                  <a:pt x="87843" y="231216"/>
                  <a:pt x="87843" y="295349"/>
                </a:cubicBezTo>
                <a:cubicBezTo>
                  <a:pt x="87843" y="357794"/>
                  <a:pt x="133454" y="394924"/>
                  <a:pt x="185822" y="394924"/>
                </a:cubicBezTo>
                <a:cubicBezTo>
                  <a:pt x="209472" y="394924"/>
                  <a:pt x="224676" y="391548"/>
                  <a:pt x="244947" y="383110"/>
                </a:cubicBezTo>
                <a:cubicBezTo>
                  <a:pt x="244947" y="383110"/>
                  <a:pt x="244947" y="383110"/>
                  <a:pt x="238190" y="364545"/>
                </a:cubicBezTo>
                <a:cubicBezTo>
                  <a:pt x="226365" y="371296"/>
                  <a:pt x="209472" y="374671"/>
                  <a:pt x="192579" y="374671"/>
                </a:cubicBezTo>
                <a:cubicBezTo>
                  <a:pt x="145279" y="374671"/>
                  <a:pt x="111493" y="344292"/>
                  <a:pt x="111493" y="291974"/>
                </a:cubicBezTo>
                <a:cubicBezTo>
                  <a:pt x="111493" y="231216"/>
                  <a:pt x="153726" y="194086"/>
                  <a:pt x="202715" y="194086"/>
                </a:cubicBezTo>
                <a:cubicBezTo>
                  <a:pt x="251705" y="194086"/>
                  <a:pt x="278733" y="226153"/>
                  <a:pt x="278733" y="266658"/>
                </a:cubicBezTo>
                <a:cubicBezTo>
                  <a:pt x="278733" y="303788"/>
                  <a:pt x="260151" y="320665"/>
                  <a:pt x="246637" y="320665"/>
                </a:cubicBezTo>
                <a:cubicBezTo>
                  <a:pt x="238190" y="320665"/>
                  <a:pt x="236501" y="312226"/>
                  <a:pt x="239879" y="293661"/>
                </a:cubicBezTo>
                <a:cubicBezTo>
                  <a:pt x="239879" y="293661"/>
                  <a:pt x="239879" y="293661"/>
                  <a:pt x="248326" y="234591"/>
                </a:cubicBezTo>
                <a:cubicBezTo>
                  <a:pt x="241569" y="229528"/>
                  <a:pt x="224676" y="226153"/>
                  <a:pt x="211162" y="226153"/>
                </a:cubicBezTo>
                <a:cubicBezTo>
                  <a:pt x="165551" y="226153"/>
                  <a:pt x="136833" y="261595"/>
                  <a:pt x="136833" y="300412"/>
                </a:cubicBezTo>
                <a:cubicBezTo>
                  <a:pt x="136833" y="325728"/>
                  <a:pt x="152036" y="340917"/>
                  <a:pt x="172308" y="340917"/>
                </a:cubicBezTo>
                <a:cubicBezTo>
                  <a:pt x="189201" y="340917"/>
                  <a:pt x="204404" y="332479"/>
                  <a:pt x="212851" y="317289"/>
                </a:cubicBezTo>
                <a:cubicBezTo>
                  <a:pt x="212851" y="317289"/>
                  <a:pt x="212851" y="317289"/>
                  <a:pt x="214540" y="317289"/>
                </a:cubicBezTo>
                <a:cubicBezTo>
                  <a:pt x="216229" y="334166"/>
                  <a:pt x="226365" y="340917"/>
                  <a:pt x="241569" y="340917"/>
                </a:cubicBezTo>
                <a:cubicBezTo>
                  <a:pt x="275355" y="340917"/>
                  <a:pt x="300694" y="312226"/>
                  <a:pt x="300694" y="266658"/>
                </a:cubicBezTo>
                <a:cubicBezTo>
                  <a:pt x="300694" y="212651"/>
                  <a:pt x="261840" y="175521"/>
                  <a:pt x="206094" y="175521"/>
                </a:cubicBezTo>
                <a:close/>
                <a:moveTo>
                  <a:pt x="59125" y="21940"/>
                </a:moveTo>
                <a:cubicBezTo>
                  <a:pt x="40543" y="21940"/>
                  <a:pt x="27029" y="30379"/>
                  <a:pt x="25339" y="47256"/>
                </a:cubicBezTo>
                <a:cubicBezTo>
                  <a:pt x="25339" y="47256"/>
                  <a:pt x="25339" y="47256"/>
                  <a:pt x="363198" y="47256"/>
                </a:cubicBezTo>
                <a:cubicBezTo>
                  <a:pt x="363198" y="47256"/>
                  <a:pt x="363198" y="47256"/>
                  <a:pt x="363198" y="475934"/>
                </a:cubicBezTo>
                <a:lnTo>
                  <a:pt x="388537" y="455681"/>
                </a:lnTo>
                <a:cubicBezTo>
                  <a:pt x="388537" y="455681"/>
                  <a:pt x="388537" y="455681"/>
                  <a:pt x="388537" y="21940"/>
                </a:cubicBezTo>
                <a:cubicBezTo>
                  <a:pt x="388537" y="21940"/>
                  <a:pt x="388537" y="21940"/>
                  <a:pt x="59125" y="21940"/>
                </a:cubicBezTo>
                <a:close/>
                <a:moveTo>
                  <a:pt x="48989" y="0"/>
                </a:moveTo>
                <a:cubicBezTo>
                  <a:pt x="48989" y="0"/>
                  <a:pt x="48989" y="0"/>
                  <a:pt x="402052" y="0"/>
                </a:cubicBezTo>
                <a:cubicBezTo>
                  <a:pt x="407119" y="0"/>
                  <a:pt x="410498" y="3375"/>
                  <a:pt x="410498" y="8438"/>
                </a:cubicBezTo>
                <a:lnTo>
                  <a:pt x="410498" y="462432"/>
                </a:lnTo>
                <a:cubicBezTo>
                  <a:pt x="410498" y="462432"/>
                  <a:pt x="410498" y="472558"/>
                  <a:pt x="405430" y="477621"/>
                </a:cubicBezTo>
                <a:cubicBezTo>
                  <a:pt x="400362" y="482685"/>
                  <a:pt x="363198" y="508000"/>
                  <a:pt x="363198" y="508000"/>
                </a:cubicBezTo>
                <a:cubicBezTo>
                  <a:pt x="363198" y="508000"/>
                  <a:pt x="363198" y="508000"/>
                  <a:pt x="0" y="508000"/>
                </a:cubicBezTo>
                <a:cubicBezTo>
                  <a:pt x="0" y="508000"/>
                  <a:pt x="0" y="508000"/>
                  <a:pt x="0" y="55694"/>
                </a:cubicBezTo>
                <a:cubicBezTo>
                  <a:pt x="0" y="20252"/>
                  <a:pt x="21961" y="0"/>
                  <a:pt x="48989" y="0"/>
                </a:cubicBezTo>
                <a:close/>
              </a:path>
            </a:pathLst>
          </a:custGeom>
          <a:solidFill>
            <a:schemeClr val="bg1"/>
          </a:solidFill>
          <a:ln>
            <a:noFill/>
          </a:ln>
        </p:spPr>
        <p:txBody>
          <a:bodyPr anchor="ctr"/>
          <a:lstStyle/>
          <a:p>
            <a:pPr algn="ctr"/>
            <a:endParaRPr/>
          </a:p>
        </p:txBody>
      </p:sp>
      <p:sp>
        <p:nvSpPr>
          <p:cNvPr id="19" name="Freeform: Shape 19"/>
          <p:cNvSpPr>
            <a:spLocks noChangeAspect="1"/>
          </p:cNvSpPr>
          <p:nvPr/>
        </p:nvSpPr>
        <p:spPr bwMode="auto">
          <a:xfrm>
            <a:off x="1711870" y="2964232"/>
            <a:ext cx="285673" cy="285790"/>
          </a:xfrm>
          <a:custGeom>
            <a:avLst/>
            <a:gdLst>
              <a:gd name="connsiteX0" fmla="*/ 185778 w 502142"/>
              <a:gd name="connsiteY0" fmla="*/ 245107 h 502347"/>
              <a:gd name="connsiteX1" fmla="*/ 181850 w 502142"/>
              <a:gd name="connsiteY1" fmla="*/ 247726 h 502347"/>
              <a:gd name="connsiteX2" fmla="*/ 196252 w 502142"/>
              <a:gd name="connsiteY2" fmla="*/ 262134 h 502347"/>
              <a:gd name="connsiteX3" fmla="*/ 198871 w 502142"/>
              <a:gd name="connsiteY3" fmla="*/ 259515 h 502347"/>
              <a:gd name="connsiteX4" fmla="*/ 198871 w 502142"/>
              <a:gd name="connsiteY4" fmla="*/ 258205 h 502347"/>
              <a:gd name="connsiteX5" fmla="*/ 197562 w 502142"/>
              <a:gd name="connsiteY5" fmla="*/ 256895 h 502347"/>
              <a:gd name="connsiteX6" fmla="*/ 196252 w 502142"/>
              <a:gd name="connsiteY6" fmla="*/ 255585 h 502347"/>
              <a:gd name="connsiteX7" fmla="*/ 187087 w 502142"/>
              <a:gd name="connsiteY7" fmla="*/ 245107 h 502347"/>
              <a:gd name="connsiteX8" fmla="*/ 185778 w 502142"/>
              <a:gd name="connsiteY8" fmla="*/ 245107 h 502347"/>
              <a:gd name="connsiteX9" fmla="*/ 300657 w 502142"/>
              <a:gd name="connsiteY9" fmla="*/ 124890 h 502347"/>
              <a:gd name="connsiteX10" fmla="*/ 333369 w 502142"/>
              <a:gd name="connsiteY10" fmla="*/ 157500 h 502347"/>
              <a:gd name="connsiteX11" fmla="*/ 300657 w 502142"/>
              <a:gd name="connsiteY11" fmla="*/ 191414 h 502347"/>
              <a:gd name="connsiteX12" fmla="*/ 267945 w 502142"/>
              <a:gd name="connsiteY12" fmla="*/ 157500 h 502347"/>
              <a:gd name="connsiteX13" fmla="*/ 300657 w 502142"/>
              <a:gd name="connsiteY13" fmla="*/ 124890 h 502347"/>
              <a:gd name="connsiteX14" fmla="*/ 251242 w 502142"/>
              <a:gd name="connsiteY14" fmla="*/ 83999 h 502347"/>
              <a:gd name="connsiteX15" fmla="*/ 180541 w 502142"/>
              <a:gd name="connsiteY15" fmla="*/ 99717 h 502347"/>
              <a:gd name="connsiteX16" fmla="*/ 99366 w 502142"/>
              <a:gd name="connsiteY16" fmla="*/ 321076 h 502347"/>
              <a:gd name="connsiteX17" fmla="*/ 251242 w 502142"/>
              <a:gd name="connsiteY17" fmla="*/ 419313 h 502347"/>
              <a:gd name="connsiteX18" fmla="*/ 268263 w 502142"/>
              <a:gd name="connsiteY18" fmla="*/ 418003 h 502347"/>
              <a:gd name="connsiteX19" fmla="*/ 264335 w 502142"/>
              <a:gd name="connsiteY19" fmla="*/ 418003 h 502347"/>
              <a:gd name="connsiteX20" fmla="*/ 253861 w 502142"/>
              <a:gd name="connsiteY20" fmla="*/ 399665 h 502347"/>
              <a:gd name="connsiteX21" fmla="*/ 270881 w 502142"/>
              <a:gd name="connsiteY21" fmla="*/ 336794 h 502347"/>
              <a:gd name="connsiteX22" fmla="*/ 251242 w 502142"/>
              <a:gd name="connsiteY22" fmla="*/ 307978 h 502347"/>
              <a:gd name="connsiteX23" fmla="*/ 247314 w 502142"/>
              <a:gd name="connsiteY23" fmla="*/ 306668 h 502347"/>
              <a:gd name="connsiteX24" fmla="*/ 236840 w 502142"/>
              <a:gd name="connsiteY24" fmla="*/ 335484 h 502347"/>
              <a:gd name="connsiteX25" fmla="*/ 222438 w 502142"/>
              <a:gd name="connsiteY25" fmla="*/ 345963 h 502347"/>
              <a:gd name="connsiteX26" fmla="*/ 173995 w 502142"/>
              <a:gd name="connsiteY26" fmla="*/ 348582 h 502347"/>
              <a:gd name="connsiteX27" fmla="*/ 158283 w 502142"/>
              <a:gd name="connsiteY27" fmla="*/ 334174 h 502347"/>
              <a:gd name="connsiteX28" fmla="*/ 172685 w 502142"/>
              <a:gd name="connsiteY28" fmla="*/ 318457 h 502347"/>
              <a:gd name="connsiteX29" fmla="*/ 211964 w 502142"/>
              <a:gd name="connsiteY29" fmla="*/ 315837 h 502347"/>
              <a:gd name="connsiteX30" fmla="*/ 223747 w 502142"/>
              <a:gd name="connsiteY30" fmla="*/ 283092 h 502347"/>
              <a:gd name="connsiteX31" fmla="*/ 225056 w 502142"/>
              <a:gd name="connsiteY31" fmla="*/ 272613 h 502347"/>
              <a:gd name="connsiteX32" fmla="*/ 242077 w 502142"/>
              <a:gd name="connsiteY32" fmla="*/ 217601 h 502347"/>
              <a:gd name="connsiteX33" fmla="*/ 234221 w 502142"/>
              <a:gd name="connsiteY33" fmla="*/ 221530 h 502347"/>
              <a:gd name="connsiteX34" fmla="*/ 211964 w 502142"/>
              <a:gd name="connsiteY34" fmla="*/ 247726 h 502347"/>
              <a:gd name="connsiteX35" fmla="*/ 201489 w 502142"/>
              <a:gd name="connsiteY35" fmla="*/ 256895 h 502347"/>
              <a:gd name="connsiteX36" fmla="*/ 201489 w 502142"/>
              <a:gd name="connsiteY36" fmla="*/ 262134 h 502347"/>
              <a:gd name="connsiteX37" fmla="*/ 197562 w 502142"/>
              <a:gd name="connsiteY37" fmla="*/ 264754 h 502347"/>
              <a:gd name="connsiteX38" fmla="*/ 211964 w 502142"/>
              <a:gd name="connsiteY38" fmla="*/ 279162 h 502347"/>
              <a:gd name="connsiteX39" fmla="*/ 175304 w 502142"/>
              <a:gd name="connsiteY39" fmla="*/ 311908 h 502347"/>
              <a:gd name="connsiteX40" fmla="*/ 130788 w 502142"/>
              <a:gd name="connsiteY40" fmla="*/ 264754 h 502347"/>
              <a:gd name="connsiteX41" fmla="*/ 166139 w 502142"/>
              <a:gd name="connsiteY41" fmla="*/ 230699 h 502347"/>
              <a:gd name="connsiteX42" fmla="*/ 179232 w 502142"/>
              <a:gd name="connsiteY42" fmla="*/ 245107 h 502347"/>
              <a:gd name="connsiteX43" fmla="*/ 183159 w 502142"/>
              <a:gd name="connsiteY43" fmla="*/ 242487 h 502347"/>
              <a:gd name="connsiteX44" fmla="*/ 187087 w 502142"/>
              <a:gd name="connsiteY44" fmla="*/ 241177 h 502347"/>
              <a:gd name="connsiteX45" fmla="*/ 187087 w 502142"/>
              <a:gd name="connsiteY45" fmla="*/ 239867 h 502347"/>
              <a:gd name="connsiteX46" fmla="*/ 222438 w 502142"/>
              <a:gd name="connsiteY46" fmla="*/ 199263 h 502347"/>
              <a:gd name="connsiteX47" fmla="*/ 270881 w 502142"/>
              <a:gd name="connsiteY47" fmla="*/ 186165 h 502347"/>
              <a:gd name="connsiteX48" fmla="*/ 276118 w 502142"/>
              <a:gd name="connsiteY48" fmla="*/ 186165 h 502347"/>
              <a:gd name="connsiteX49" fmla="*/ 283974 w 502142"/>
              <a:gd name="connsiteY49" fmla="*/ 187475 h 502347"/>
              <a:gd name="connsiteX50" fmla="*/ 286592 w 502142"/>
              <a:gd name="connsiteY50" fmla="*/ 188785 h 502347"/>
              <a:gd name="connsiteX51" fmla="*/ 291830 w 502142"/>
              <a:gd name="connsiteY51" fmla="*/ 191404 h 502347"/>
              <a:gd name="connsiteX52" fmla="*/ 304922 w 502142"/>
              <a:gd name="connsiteY52" fmla="*/ 208432 h 502347"/>
              <a:gd name="connsiteX53" fmla="*/ 304922 w 502142"/>
              <a:gd name="connsiteY53" fmla="*/ 209742 h 502347"/>
              <a:gd name="connsiteX54" fmla="*/ 321943 w 502142"/>
              <a:gd name="connsiteY54" fmla="*/ 222840 h 502347"/>
              <a:gd name="connsiteX55" fmla="*/ 350747 w 502142"/>
              <a:gd name="connsiteY55" fmla="*/ 218910 h 502347"/>
              <a:gd name="connsiteX56" fmla="*/ 367768 w 502142"/>
              <a:gd name="connsiteY56" fmla="*/ 220220 h 502347"/>
              <a:gd name="connsiteX57" fmla="*/ 366458 w 502142"/>
              <a:gd name="connsiteY57" fmla="*/ 238558 h 502347"/>
              <a:gd name="connsiteX58" fmla="*/ 332417 w 502142"/>
              <a:gd name="connsiteY58" fmla="*/ 250346 h 502347"/>
              <a:gd name="connsiteX59" fmla="*/ 315397 w 502142"/>
              <a:gd name="connsiteY59" fmla="*/ 247726 h 502347"/>
              <a:gd name="connsiteX60" fmla="*/ 298376 w 502142"/>
              <a:gd name="connsiteY60" fmla="*/ 239867 h 502347"/>
              <a:gd name="connsiteX61" fmla="*/ 282665 w 502142"/>
              <a:gd name="connsiteY61" fmla="*/ 290950 h 502347"/>
              <a:gd name="connsiteX62" fmla="*/ 280046 w 502142"/>
              <a:gd name="connsiteY62" fmla="*/ 296190 h 502347"/>
              <a:gd name="connsiteX63" fmla="*/ 299685 w 502142"/>
              <a:gd name="connsiteY63" fmla="*/ 325006 h 502347"/>
              <a:gd name="connsiteX64" fmla="*/ 302304 w 502142"/>
              <a:gd name="connsiteY64" fmla="*/ 336794 h 502347"/>
              <a:gd name="connsiteX65" fmla="*/ 282665 w 502142"/>
              <a:gd name="connsiteY65" fmla="*/ 407524 h 502347"/>
              <a:gd name="connsiteX66" fmla="*/ 272190 w 502142"/>
              <a:gd name="connsiteY66" fmla="*/ 418003 h 502347"/>
              <a:gd name="connsiteX67" fmla="*/ 320634 w 502142"/>
              <a:gd name="connsiteY67" fmla="*/ 403595 h 502347"/>
              <a:gd name="connsiteX68" fmla="*/ 403118 w 502142"/>
              <a:gd name="connsiteY68" fmla="*/ 180926 h 502347"/>
              <a:gd name="connsiteX69" fmla="*/ 251242 w 502142"/>
              <a:gd name="connsiteY69" fmla="*/ 83999 h 502347"/>
              <a:gd name="connsiteX70" fmla="*/ 324562 w 502142"/>
              <a:gd name="connsiteY70" fmla="*/ 1480 h 502347"/>
              <a:gd name="connsiteX71" fmla="*/ 357294 w 502142"/>
              <a:gd name="connsiteY71" fmla="*/ 14579 h 502347"/>
              <a:gd name="connsiteX72" fmla="*/ 376933 w 502142"/>
              <a:gd name="connsiteY72" fmla="*/ 56493 h 502347"/>
              <a:gd name="connsiteX73" fmla="*/ 366458 w 502142"/>
              <a:gd name="connsiteY73" fmla="*/ 82689 h 502347"/>
              <a:gd name="connsiteX74" fmla="*/ 410974 w 502142"/>
              <a:gd name="connsiteY74" fmla="*/ 123294 h 502347"/>
              <a:gd name="connsiteX75" fmla="*/ 435850 w 502142"/>
              <a:gd name="connsiteY75" fmla="*/ 110195 h 502347"/>
              <a:gd name="connsiteX76" fmla="*/ 479056 w 502142"/>
              <a:gd name="connsiteY76" fmla="*/ 127223 h 502347"/>
              <a:gd name="connsiteX77" fmla="*/ 493458 w 502142"/>
              <a:gd name="connsiteY77" fmla="*/ 159969 h 502347"/>
              <a:gd name="connsiteX78" fmla="*/ 477747 w 502142"/>
              <a:gd name="connsiteY78" fmla="*/ 201883 h 502347"/>
              <a:gd name="connsiteX79" fmla="*/ 452871 w 502142"/>
              <a:gd name="connsiteY79" fmla="*/ 213671 h 502347"/>
              <a:gd name="connsiteX80" fmla="*/ 454180 w 502142"/>
              <a:gd name="connsiteY80" fmla="*/ 272613 h 502347"/>
              <a:gd name="connsiteX81" fmla="*/ 481675 w 502142"/>
              <a:gd name="connsiteY81" fmla="*/ 283092 h 502347"/>
              <a:gd name="connsiteX82" fmla="*/ 500005 w 502142"/>
              <a:gd name="connsiteY82" fmla="*/ 323696 h 502347"/>
              <a:gd name="connsiteX83" fmla="*/ 488221 w 502142"/>
              <a:gd name="connsiteY83" fmla="*/ 357751 h 502347"/>
              <a:gd name="connsiteX84" fmla="*/ 471201 w 502142"/>
              <a:gd name="connsiteY84" fmla="*/ 376089 h 502347"/>
              <a:gd name="connsiteX85" fmla="*/ 446324 w 502142"/>
              <a:gd name="connsiteY85" fmla="*/ 377399 h 502347"/>
              <a:gd name="connsiteX86" fmla="*/ 420139 w 502142"/>
              <a:gd name="connsiteY86" fmla="*/ 366920 h 502347"/>
              <a:gd name="connsiteX87" fmla="*/ 379551 w 502142"/>
              <a:gd name="connsiteY87" fmla="*/ 410144 h 502347"/>
              <a:gd name="connsiteX88" fmla="*/ 391335 w 502142"/>
              <a:gd name="connsiteY88" fmla="*/ 436340 h 502347"/>
              <a:gd name="connsiteX89" fmla="*/ 375623 w 502142"/>
              <a:gd name="connsiteY89" fmla="*/ 479564 h 502347"/>
              <a:gd name="connsiteX90" fmla="*/ 342891 w 502142"/>
              <a:gd name="connsiteY90" fmla="*/ 493972 h 502347"/>
              <a:gd name="connsiteX91" fmla="*/ 300995 w 502142"/>
              <a:gd name="connsiteY91" fmla="*/ 478255 h 502347"/>
              <a:gd name="connsiteX92" fmla="*/ 289211 w 502142"/>
              <a:gd name="connsiteY92" fmla="*/ 453368 h 502347"/>
              <a:gd name="connsiteX93" fmla="*/ 228984 w 502142"/>
              <a:gd name="connsiteY93" fmla="*/ 454678 h 502347"/>
              <a:gd name="connsiteX94" fmla="*/ 219819 w 502142"/>
              <a:gd name="connsiteY94" fmla="*/ 482184 h 502347"/>
              <a:gd name="connsiteX95" fmla="*/ 202799 w 502142"/>
              <a:gd name="connsiteY95" fmla="*/ 499212 h 502347"/>
              <a:gd name="connsiteX96" fmla="*/ 177922 w 502142"/>
              <a:gd name="connsiteY96" fmla="*/ 500522 h 502347"/>
              <a:gd name="connsiteX97" fmla="*/ 143881 w 502142"/>
              <a:gd name="connsiteY97" fmla="*/ 488733 h 502347"/>
              <a:gd name="connsiteX98" fmla="*/ 126861 w 502142"/>
              <a:gd name="connsiteY98" fmla="*/ 471705 h 502347"/>
              <a:gd name="connsiteX99" fmla="*/ 125551 w 502142"/>
              <a:gd name="connsiteY99" fmla="*/ 446819 h 502347"/>
              <a:gd name="connsiteX100" fmla="*/ 134716 w 502142"/>
              <a:gd name="connsiteY100" fmla="*/ 420623 h 502347"/>
              <a:gd name="connsiteX101" fmla="*/ 91510 w 502142"/>
              <a:gd name="connsiteY101" fmla="*/ 380018 h 502347"/>
              <a:gd name="connsiteX102" fmla="*/ 66634 w 502142"/>
              <a:gd name="connsiteY102" fmla="*/ 391807 h 502347"/>
              <a:gd name="connsiteX103" fmla="*/ 23428 w 502142"/>
              <a:gd name="connsiteY103" fmla="*/ 376089 h 502347"/>
              <a:gd name="connsiteX104" fmla="*/ 7716 w 502142"/>
              <a:gd name="connsiteY104" fmla="*/ 343343 h 502347"/>
              <a:gd name="connsiteX105" fmla="*/ 23428 w 502142"/>
              <a:gd name="connsiteY105" fmla="*/ 300119 h 502347"/>
              <a:gd name="connsiteX106" fmla="*/ 49613 w 502142"/>
              <a:gd name="connsiteY106" fmla="*/ 288331 h 502347"/>
              <a:gd name="connsiteX107" fmla="*/ 48304 w 502142"/>
              <a:gd name="connsiteY107" fmla="*/ 229389 h 502347"/>
              <a:gd name="connsiteX108" fmla="*/ 20809 w 502142"/>
              <a:gd name="connsiteY108" fmla="*/ 220220 h 502347"/>
              <a:gd name="connsiteX109" fmla="*/ 2479 w 502142"/>
              <a:gd name="connsiteY109" fmla="*/ 203193 h 502347"/>
              <a:gd name="connsiteX110" fmla="*/ 2479 w 502142"/>
              <a:gd name="connsiteY110" fmla="*/ 178306 h 502347"/>
              <a:gd name="connsiteX111" fmla="*/ 14263 w 502142"/>
              <a:gd name="connsiteY111" fmla="*/ 144251 h 502347"/>
              <a:gd name="connsiteX112" fmla="*/ 56159 w 502142"/>
              <a:gd name="connsiteY112" fmla="*/ 125913 h 502347"/>
              <a:gd name="connsiteX113" fmla="*/ 82345 w 502142"/>
              <a:gd name="connsiteY113" fmla="*/ 135082 h 502347"/>
              <a:gd name="connsiteX114" fmla="*/ 122933 w 502142"/>
              <a:gd name="connsiteY114" fmla="*/ 91858 h 502347"/>
              <a:gd name="connsiteX115" fmla="*/ 111149 w 502142"/>
              <a:gd name="connsiteY115" fmla="*/ 65662 h 502347"/>
              <a:gd name="connsiteX116" fmla="*/ 126861 w 502142"/>
              <a:gd name="connsiteY116" fmla="*/ 23747 h 502347"/>
              <a:gd name="connsiteX117" fmla="*/ 159592 w 502142"/>
              <a:gd name="connsiteY117" fmla="*/ 8029 h 502347"/>
              <a:gd name="connsiteX118" fmla="*/ 201489 w 502142"/>
              <a:gd name="connsiteY118" fmla="*/ 23747 h 502347"/>
              <a:gd name="connsiteX119" fmla="*/ 213273 w 502142"/>
              <a:gd name="connsiteY119" fmla="*/ 49944 h 502347"/>
              <a:gd name="connsiteX120" fmla="*/ 272190 w 502142"/>
              <a:gd name="connsiteY120" fmla="*/ 47324 h 502347"/>
              <a:gd name="connsiteX121" fmla="*/ 282665 w 502142"/>
              <a:gd name="connsiteY121" fmla="*/ 21128 h 502347"/>
              <a:gd name="connsiteX122" fmla="*/ 324562 w 502142"/>
              <a:gd name="connsiteY122" fmla="*/ 1480 h 502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Lst>
            <a:rect l="l" t="t" r="r" b="b"/>
            <a:pathLst>
              <a:path w="502142" h="502347">
                <a:moveTo>
                  <a:pt x="185778" y="245107"/>
                </a:moveTo>
                <a:cubicBezTo>
                  <a:pt x="185778" y="245107"/>
                  <a:pt x="185778" y="245107"/>
                  <a:pt x="181850" y="247726"/>
                </a:cubicBezTo>
                <a:cubicBezTo>
                  <a:pt x="181850" y="247726"/>
                  <a:pt x="181850" y="247726"/>
                  <a:pt x="196252" y="262134"/>
                </a:cubicBezTo>
                <a:cubicBezTo>
                  <a:pt x="196252" y="262134"/>
                  <a:pt x="196252" y="262134"/>
                  <a:pt x="198871" y="259515"/>
                </a:cubicBezTo>
                <a:cubicBezTo>
                  <a:pt x="198871" y="259515"/>
                  <a:pt x="198871" y="258205"/>
                  <a:pt x="198871" y="258205"/>
                </a:cubicBezTo>
                <a:cubicBezTo>
                  <a:pt x="198871" y="258205"/>
                  <a:pt x="198871" y="258205"/>
                  <a:pt x="197562" y="256895"/>
                </a:cubicBezTo>
                <a:cubicBezTo>
                  <a:pt x="197562" y="256895"/>
                  <a:pt x="196252" y="256895"/>
                  <a:pt x="196252" y="255585"/>
                </a:cubicBezTo>
                <a:cubicBezTo>
                  <a:pt x="191015" y="254275"/>
                  <a:pt x="187087" y="250346"/>
                  <a:pt x="187087" y="245107"/>
                </a:cubicBezTo>
                <a:cubicBezTo>
                  <a:pt x="187087" y="245107"/>
                  <a:pt x="187087" y="245107"/>
                  <a:pt x="185778" y="245107"/>
                </a:cubicBezTo>
                <a:close/>
                <a:moveTo>
                  <a:pt x="300657" y="124890"/>
                </a:moveTo>
                <a:cubicBezTo>
                  <a:pt x="318976" y="124890"/>
                  <a:pt x="333369" y="140543"/>
                  <a:pt x="333369" y="157500"/>
                </a:cubicBezTo>
                <a:cubicBezTo>
                  <a:pt x="333369" y="175761"/>
                  <a:pt x="318976" y="191414"/>
                  <a:pt x="300657" y="191414"/>
                </a:cubicBezTo>
                <a:cubicBezTo>
                  <a:pt x="282339" y="191414"/>
                  <a:pt x="267945" y="175761"/>
                  <a:pt x="267945" y="157500"/>
                </a:cubicBezTo>
                <a:cubicBezTo>
                  <a:pt x="267945" y="140543"/>
                  <a:pt x="282339" y="124890"/>
                  <a:pt x="300657" y="124890"/>
                </a:cubicBezTo>
                <a:close/>
                <a:moveTo>
                  <a:pt x="251242" y="83999"/>
                </a:moveTo>
                <a:cubicBezTo>
                  <a:pt x="226366" y="83999"/>
                  <a:pt x="202799" y="89238"/>
                  <a:pt x="180541" y="99717"/>
                </a:cubicBezTo>
                <a:cubicBezTo>
                  <a:pt x="96747" y="137702"/>
                  <a:pt x="60087" y="237248"/>
                  <a:pt x="99366" y="321076"/>
                </a:cubicBezTo>
                <a:cubicBezTo>
                  <a:pt x="125551" y="381328"/>
                  <a:pt x="185778" y="419313"/>
                  <a:pt x="251242" y="419313"/>
                </a:cubicBezTo>
                <a:cubicBezTo>
                  <a:pt x="256479" y="419313"/>
                  <a:pt x="263025" y="419313"/>
                  <a:pt x="268263" y="418003"/>
                </a:cubicBezTo>
                <a:cubicBezTo>
                  <a:pt x="266953" y="418003"/>
                  <a:pt x="265644" y="418003"/>
                  <a:pt x="264335" y="418003"/>
                </a:cubicBezTo>
                <a:cubicBezTo>
                  <a:pt x="256479" y="415383"/>
                  <a:pt x="252551" y="407524"/>
                  <a:pt x="253861" y="399665"/>
                </a:cubicBezTo>
                <a:cubicBezTo>
                  <a:pt x="253861" y="399665"/>
                  <a:pt x="253861" y="399665"/>
                  <a:pt x="270881" y="336794"/>
                </a:cubicBezTo>
                <a:cubicBezTo>
                  <a:pt x="270881" y="336794"/>
                  <a:pt x="270881" y="336794"/>
                  <a:pt x="251242" y="307978"/>
                </a:cubicBezTo>
                <a:cubicBezTo>
                  <a:pt x="249933" y="307978"/>
                  <a:pt x="248623" y="306668"/>
                  <a:pt x="247314" y="306668"/>
                </a:cubicBezTo>
                <a:cubicBezTo>
                  <a:pt x="247314" y="306668"/>
                  <a:pt x="247314" y="306668"/>
                  <a:pt x="236840" y="335484"/>
                </a:cubicBezTo>
                <a:cubicBezTo>
                  <a:pt x="234221" y="342033"/>
                  <a:pt x="228984" y="345963"/>
                  <a:pt x="222438" y="345963"/>
                </a:cubicBezTo>
                <a:cubicBezTo>
                  <a:pt x="222438" y="345963"/>
                  <a:pt x="222438" y="345963"/>
                  <a:pt x="173995" y="348582"/>
                </a:cubicBezTo>
                <a:cubicBezTo>
                  <a:pt x="166139" y="348582"/>
                  <a:pt x="159592" y="342033"/>
                  <a:pt x="158283" y="334174"/>
                </a:cubicBezTo>
                <a:cubicBezTo>
                  <a:pt x="158283" y="325006"/>
                  <a:pt x="164830" y="318457"/>
                  <a:pt x="172685" y="318457"/>
                </a:cubicBezTo>
                <a:cubicBezTo>
                  <a:pt x="172685" y="318457"/>
                  <a:pt x="172685" y="318457"/>
                  <a:pt x="211964" y="315837"/>
                </a:cubicBezTo>
                <a:cubicBezTo>
                  <a:pt x="211964" y="315837"/>
                  <a:pt x="211964" y="315837"/>
                  <a:pt x="223747" y="283092"/>
                </a:cubicBezTo>
                <a:cubicBezTo>
                  <a:pt x="223747" y="279162"/>
                  <a:pt x="223747" y="276542"/>
                  <a:pt x="225056" y="272613"/>
                </a:cubicBezTo>
                <a:cubicBezTo>
                  <a:pt x="225056" y="272613"/>
                  <a:pt x="225056" y="272613"/>
                  <a:pt x="242077" y="217601"/>
                </a:cubicBezTo>
                <a:cubicBezTo>
                  <a:pt x="239458" y="218910"/>
                  <a:pt x="236840" y="220220"/>
                  <a:pt x="234221" y="221530"/>
                </a:cubicBezTo>
                <a:cubicBezTo>
                  <a:pt x="222438" y="228079"/>
                  <a:pt x="214582" y="237248"/>
                  <a:pt x="211964" y="247726"/>
                </a:cubicBezTo>
                <a:cubicBezTo>
                  <a:pt x="210654" y="251656"/>
                  <a:pt x="206726" y="255585"/>
                  <a:pt x="201489" y="256895"/>
                </a:cubicBezTo>
                <a:cubicBezTo>
                  <a:pt x="202799" y="258205"/>
                  <a:pt x="202799" y="260825"/>
                  <a:pt x="201489" y="262134"/>
                </a:cubicBezTo>
                <a:cubicBezTo>
                  <a:pt x="201489" y="262134"/>
                  <a:pt x="201489" y="262134"/>
                  <a:pt x="197562" y="264754"/>
                </a:cubicBezTo>
                <a:cubicBezTo>
                  <a:pt x="197562" y="264754"/>
                  <a:pt x="197562" y="264754"/>
                  <a:pt x="211964" y="279162"/>
                </a:cubicBezTo>
                <a:cubicBezTo>
                  <a:pt x="211964" y="279162"/>
                  <a:pt x="211964" y="279162"/>
                  <a:pt x="175304" y="311908"/>
                </a:cubicBezTo>
                <a:cubicBezTo>
                  <a:pt x="175304" y="311908"/>
                  <a:pt x="175304" y="311908"/>
                  <a:pt x="130788" y="264754"/>
                </a:cubicBezTo>
                <a:cubicBezTo>
                  <a:pt x="130788" y="264754"/>
                  <a:pt x="130788" y="264754"/>
                  <a:pt x="166139" y="230699"/>
                </a:cubicBezTo>
                <a:cubicBezTo>
                  <a:pt x="166139" y="230699"/>
                  <a:pt x="166139" y="230699"/>
                  <a:pt x="179232" y="245107"/>
                </a:cubicBezTo>
                <a:cubicBezTo>
                  <a:pt x="179232" y="245107"/>
                  <a:pt x="179232" y="245107"/>
                  <a:pt x="183159" y="242487"/>
                </a:cubicBezTo>
                <a:cubicBezTo>
                  <a:pt x="184469" y="241177"/>
                  <a:pt x="185778" y="241177"/>
                  <a:pt x="187087" y="241177"/>
                </a:cubicBezTo>
                <a:cubicBezTo>
                  <a:pt x="187087" y="241177"/>
                  <a:pt x="187087" y="241177"/>
                  <a:pt x="187087" y="239867"/>
                </a:cubicBezTo>
                <a:cubicBezTo>
                  <a:pt x="191015" y="224150"/>
                  <a:pt x="204108" y="209742"/>
                  <a:pt x="222438" y="199263"/>
                </a:cubicBezTo>
                <a:cubicBezTo>
                  <a:pt x="238149" y="190094"/>
                  <a:pt x="255170" y="186165"/>
                  <a:pt x="270881" y="186165"/>
                </a:cubicBezTo>
                <a:cubicBezTo>
                  <a:pt x="273500" y="186165"/>
                  <a:pt x="274809" y="186165"/>
                  <a:pt x="276118" y="186165"/>
                </a:cubicBezTo>
                <a:cubicBezTo>
                  <a:pt x="276118" y="186165"/>
                  <a:pt x="280046" y="187475"/>
                  <a:pt x="283974" y="187475"/>
                </a:cubicBezTo>
                <a:cubicBezTo>
                  <a:pt x="285283" y="188785"/>
                  <a:pt x="285283" y="188785"/>
                  <a:pt x="286592" y="188785"/>
                </a:cubicBezTo>
                <a:cubicBezTo>
                  <a:pt x="287902" y="190094"/>
                  <a:pt x="289211" y="190094"/>
                  <a:pt x="291830" y="191404"/>
                </a:cubicBezTo>
                <a:cubicBezTo>
                  <a:pt x="297067" y="195334"/>
                  <a:pt x="302304" y="201883"/>
                  <a:pt x="304922" y="208432"/>
                </a:cubicBezTo>
                <a:cubicBezTo>
                  <a:pt x="304922" y="208432"/>
                  <a:pt x="304922" y="209742"/>
                  <a:pt x="304922" y="209742"/>
                </a:cubicBezTo>
                <a:cubicBezTo>
                  <a:pt x="307541" y="214981"/>
                  <a:pt x="312778" y="220220"/>
                  <a:pt x="321943" y="222840"/>
                </a:cubicBezTo>
                <a:cubicBezTo>
                  <a:pt x="332417" y="225459"/>
                  <a:pt x="344201" y="224150"/>
                  <a:pt x="350747" y="218910"/>
                </a:cubicBezTo>
                <a:cubicBezTo>
                  <a:pt x="355984" y="214981"/>
                  <a:pt x="363840" y="214981"/>
                  <a:pt x="367768" y="220220"/>
                </a:cubicBezTo>
                <a:cubicBezTo>
                  <a:pt x="373005" y="225459"/>
                  <a:pt x="371696" y="233318"/>
                  <a:pt x="366458" y="238558"/>
                </a:cubicBezTo>
                <a:cubicBezTo>
                  <a:pt x="358603" y="246417"/>
                  <a:pt x="345510" y="250346"/>
                  <a:pt x="332417" y="250346"/>
                </a:cubicBezTo>
                <a:cubicBezTo>
                  <a:pt x="327180" y="250346"/>
                  <a:pt x="320634" y="249036"/>
                  <a:pt x="315397" y="247726"/>
                </a:cubicBezTo>
                <a:cubicBezTo>
                  <a:pt x="308850" y="245107"/>
                  <a:pt x="303613" y="243797"/>
                  <a:pt x="298376" y="239867"/>
                </a:cubicBezTo>
                <a:cubicBezTo>
                  <a:pt x="298376" y="239867"/>
                  <a:pt x="298376" y="239867"/>
                  <a:pt x="282665" y="290950"/>
                </a:cubicBezTo>
                <a:cubicBezTo>
                  <a:pt x="281355" y="293570"/>
                  <a:pt x="281355" y="294880"/>
                  <a:pt x="280046" y="296190"/>
                </a:cubicBezTo>
                <a:cubicBezTo>
                  <a:pt x="280046" y="296190"/>
                  <a:pt x="280046" y="296190"/>
                  <a:pt x="299685" y="325006"/>
                </a:cubicBezTo>
                <a:cubicBezTo>
                  <a:pt x="302304" y="328935"/>
                  <a:pt x="303613" y="332865"/>
                  <a:pt x="302304" y="336794"/>
                </a:cubicBezTo>
                <a:cubicBezTo>
                  <a:pt x="302304" y="336794"/>
                  <a:pt x="302304" y="336794"/>
                  <a:pt x="282665" y="407524"/>
                </a:cubicBezTo>
                <a:cubicBezTo>
                  <a:pt x="281355" y="412764"/>
                  <a:pt x="277428" y="416693"/>
                  <a:pt x="272190" y="418003"/>
                </a:cubicBezTo>
                <a:cubicBezTo>
                  <a:pt x="289211" y="415383"/>
                  <a:pt x="304922" y="411454"/>
                  <a:pt x="320634" y="403595"/>
                </a:cubicBezTo>
                <a:cubicBezTo>
                  <a:pt x="405737" y="365610"/>
                  <a:pt x="442397" y="264754"/>
                  <a:pt x="403118" y="180926"/>
                </a:cubicBezTo>
                <a:cubicBezTo>
                  <a:pt x="375623" y="121984"/>
                  <a:pt x="316706" y="83999"/>
                  <a:pt x="251242" y="83999"/>
                </a:cubicBezTo>
                <a:close/>
                <a:moveTo>
                  <a:pt x="324562" y="1480"/>
                </a:moveTo>
                <a:cubicBezTo>
                  <a:pt x="324562" y="1480"/>
                  <a:pt x="324562" y="1480"/>
                  <a:pt x="357294" y="14579"/>
                </a:cubicBezTo>
                <a:cubicBezTo>
                  <a:pt x="374314" y="21128"/>
                  <a:pt x="383479" y="39465"/>
                  <a:pt x="376933" y="56493"/>
                </a:cubicBezTo>
                <a:cubicBezTo>
                  <a:pt x="376933" y="56493"/>
                  <a:pt x="376933" y="56493"/>
                  <a:pt x="366458" y="82689"/>
                </a:cubicBezTo>
                <a:cubicBezTo>
                  <a:pt x="383479" y="93168"/>
                  <a:pt x="397881" y="107576"/>
                  <a:pt x="410974" y="123294"/>
                </a:cubicBezTo>
                <a:cubicBezTo>
                  <a:pt x="410974" y="123294"/>
                  <a:pt x="410974" y="123294"/>
                  <a:pt x="435850" y="110195"/>
                </a:cubicBezTo>
                <a:cubicBezTo>
                  <a:pt x="452871" y="103646"/>
                  <a:pt x="471201" y="110195"/>
                  <a:pt x="479056" y="127223"/>
                </a:cubicBezTo>
                <a:cubicBezTo>
                  <a:pt x="479056" y="127223"/>
                  <a:pt x="479056" y="127223"/>
                  <a:pt x="493458" y="159969"/>
                </a:cubicBezTo>
                <a:cubicBezTo>
                  <a:pt x="501314" y="175686"/>
                  <a:pt x="494768" y="194024"/>
                  <a:pt x="477747" y="201883"/>
                </a:cubicBezTo>
                <a:cubicBezTo>
                  <a:pt x="477747" y="201883"/>
                  <a:pt x="477747" y="201883"/>
                  <a:pt x="452871" y="213671"/>
                </a:cubicBezTo>
                <a:cubicBezTo>
                  <a:pt x="455489" y="233318"/>
                  <a:pt x="456799" y="252966"/>
                  <a:pt x="454180" y="272613"/>
                </a:cubicBezTo>
                <a:cubicBezTo>
                  <a:pt x="454180" y="272613"/>
                  <a:pt x="454180" y="272613"/>
                  <a:pt x="481675" y="283092"/>
                </a:cubicBezTo>
                <a:cubicBezTo>
                  <a:pt x="497386" y="289641"/>
                  <a:pt x="506551" y="307978"/>
                  <a:pt x="500005" y="323696"/>
                </a:cubicBezTo>
                <a:cubicBezTo>
                  <a:pt x="500005" y="323696"/>
                  <a:pt x="500005" y="323696"/>
                  <a:pt x="488221" y="357751"/>
                </a:cubicBezTo>
                <a:cubicBezTo>
                  <a:pt x="485603" y="365610"/>
                  <a:pt x="479056" y="372159"/>
                  <a:pt x="471201" y="376089"/>
                </a:cubicBezTo>
                <a:cubicBezTo>
                  <a:pt x="463345" y="380018"/>
                  <a:pt x="454180" y="380018"/>
                  <a:pt x="446324" y="377399"/>
                </a:cubicBezTo>
                <a:cubicBezTo>
                  <a:pt x="446324" y="377399"/>
                  <a:pt x="446324" y="377399"/>
                  <a:pt x="420139" y="366920"/>
                </a:cubicBezTo>
                <a:cubicBezTo>
                  <a:pt x="408355" y="383948"/>
                  <a:pt x="395263" y="398356"/>
                  <a:pt x="379551" y="410144"/>
                </a:cubicBezTo>
                <a:cubicBezTo>
                  <a:pt x="379551" y="410144"/>
                  <a:pt x="379551" y="410144"/>
                  <a:pt x="391335" y="436340"/>
                </a:cubicBezTo>
                <a:cubicBezTo>
                  <a:pt x="399190" y="452058"/>
                  <a:pt x="392644" y="471705"/>
                  <a:pt x="375623" y="479564"/>
                </a:cubicBezTo>
                <a:cubicBezTo>
                  <a:pt x="375623" y="479564"/>
                  <a:pt x="375623" y="479564"/>
                  <a:pt x="342891" y="493972"/>
                </a:cubicBezTo>
                <a:cubicBezTo>
                  <a:pt x="327180" y="501831"/>
                  <a:pt x="307541" y="495282"/>
                  <a:pt x="300995" y="478255"/>
                </a:cubicBezTo>
                <a:cubicBezTo>
                  <a:pt x="300995" y="478255"/>
                  <a:pt x="300995" y="478255"/>
                  <a:pt x="289211" y="453368"/>
                </a:cubicBezTo>
                <a:cubicBezTo>
                  <a:pt x="268263" y="455988"/>
                  <a:pt x="248623" y="457297"/>
                  <a:pt x="228984" y="454678"/>
                </a:cubicBezTo>
                <a:cubicBezTo>
                  <a:pt x="228984" y="454678"/>
                  <a:pt x="228984" y="454678"/>
                  <a:pt x="219819" y="482184"/>
                </a:cubicBezTo>
                <a:cubicBezTo>
                  <a:pt x="217201" y="490043"/>
                  <a:pt x="210654" y="496592"/>
                  <a:pt x="202799" y="499212"/>
                </a:cubicBezTo>
                <a:cubicBezTo>
                  <a:pt x="194943" y="503141"/>
                  <a:pt x="185778" y="503141"/>
                  <a:pt x="177922" y="500522"/>
                </a:cubicBezTo>
                <a:cubicBezTo>
                  <a:pt x="177922" y="500522"/>
                  <a:pt x="177922" y="500522"/>
                  <a:pt x="143881" y="488733"/>
                </a:cubicBezTo>
                <a:cubicBezTo>
                  <a:pt x="136025" y="484804"/>
                  <a:pt x="129479" y="479564"/>
                  <a:pt x="126861" y="471705"/>
                </a:cubicBezTo>
                <a:cubicBezTo>
                  <a:pt x="122933" y="463847"/>
                  <a:pt x="122933" y="454678"/>
                  <a:pt x="125551" y="446819"/>
                </a:cubicBezTo>
                <a:cubicBezTo>
                  <a:pt x="125551" y="446819"/>
                  <a:pt x="125551" y="446819"/>
                  <a:pt x="134716" y="420623"/>
                </a:cubicBezTo>
                <a:cubicBezTo>
                  <a:pt x="119005" y="408834"/>
                  <a:pt x="104603" y="395736"/>
                  <a:pt x="91510" y="380018"/>
                </a:cubicBezTo>
                <a:cubicBezTo>
                  <a:pt x="91510" y="380018"/>
                  <a:pt x="91510" y="380018"/>
                  <a:pt x="66634" y="391807"/>
                </a:cubicBezTo>
                <a:cubicBezTo>
                  <a:pt x="49613" y="399665"/>
                  <a:pt x="31283" y="391807"/>
                  <a:pt x="23428" y="376089"/>
                </a:cubicBezTo>
                <a:cubicBezTo>
                  <a:pt x="23428" y="376089"/>
                  <a:pt x="23428" y="376089"/>
                  <a:pt x="7716" y="343343"/>
                </a:cubicBezTo>
                <a:cubicBezTo>
                  <a:pt x="1170" y="327625"/>
                  <a:pt x="7716" y="307978"/>
                  <a:pt x="23428" y="300119"/>
                </a:cubicBezTo>
                <a:cubicBezTo>
                  <a:pt x="23428" y="300119"/>
                  <a:pt x="23428" y="300119"/>
                  <a:pt x="49613" y="288331"/>
                </a:cubicBezTo>
                <a:cubicBezTo>
                  <a:pt x="45685" y="268684"/>
                  <a:pt x="45685" y="249036"/>
                  <a:pt x="48304" y="229389"/>
                </a:cubicBezTo>
                <a:cubicBezTo>
                  <a:pt x="48304" y="229389"/>
                  <a:pt x="48304" y="229389"/>
                  <a:pt x="20809" y="220220"/>
                </a:cubicBezTo>
                <a:cubicBezTo>
                  <a:pt x="12953" y="216291"/>
                  <a:pt x="6407" y="211051"/>
                  <a:pt x="2479" y="203193"/>
                </a:cubicBezTo>
                <a:cubicBezTo>
                  <a:pt x="-139" y="195334"/>
                  <a:pt x="-1449" y="186165"/>
                  <a:pt x="2479" y="178306"/>
                </a:cubicBezTo>
                <a:cubicBezTo>
                  <a:pt x="2479" y="178306"/>
                  <a:pt x="2479" y="178306"/>
                  <a:pt x="14263" y="144251"/>
                </a:cubicBezTo>
                <a:cubicBezTo>
                  <a:pt x="20809" y="128533"/>
                  <a:pt x="39139" y="119364"/>
                  <a:pt x="56159" y="125913"/>
                </a:cubicBezTo>
                <a:cubicBezTo>
                  <a:pt x="56159" y="125913"/>
                  <a:pt x="56159" y="125913"/>
                  <a:pt x="82345" y="135082"/>
                </a:cubicBezTo>
                <a:cubicBezTo>
                  <a:pt x="92819" y="119364"/>
                  <a:pt x="107221" y="104956"/>
                  <a:pt x="122933" y="91858"/>
                </a:cubicBezTo>
                <a:cubicBezTo>
                  <a:pt x="122933" y="91858"/>
                  <a:pt x="122933" y="91858"/>
                  <a:pt x="111149" y="65662"/>
                </a:cubicBezTo>
                <a:cubicBezTo>
                  <a:pt x="103294" y="49944"/>
                  <a:pt x="109840" y="30296"/>
                  <a:pt x="126861" y="23747"/>
                </a:cubicBezTo>
                <a:cubicBezTo>
                  <a:pt x="126861" y="23747"/>
                  <a:pt x="126861" y="23747"/>
                  <a:pt x="159592" y="8029"/>
                </a:cubicBezTo>
                <a:cubicBezTo>
                  <a:pt x="175304" y="1480"/>
                  <a:pt x="194943" y="8029"/>
                  <a:pt x="201489" y="23747"/>
                </a:cubicBezTo>
                <a:cubicBezTo>
                  <a:pt x="201489" y="23747"/>
                  <a:pt x="201489" y="23747"/>
                  <a:pt x="213273" y="49944"/>
                </a:cubicBezTo>
                <a:cubicBezTo>
                  <a:pt x="232912" y="46014"/>
                  <a:pt x="253861" y="46014"/>
                  <a:pt x="272190" y="47324"/>
                </a:cubicBezTo>
                <a:cubicBezTo>
                  <a:pt x="272190" y="47324"/>
                  <a:pt x="272190" y="47324"/>
                  <a:pt x="282665" y="21128"/>
                </a:cubicBezTo>
                <a:cubicBezTo>
                  <a:pt x="289211" y="5410"/>
                  <a:pt x="307541" y="-3759"/>
                  <a:pt x="324562" y="1480"/>
                </a:cubicBezTo>
                <a:close/>
              </a:path>
            </a:pathLst>
          </a:custGeom>
          <a:solidFill>
            <a:schemeClr val="bg1"/>
          </a:solidFill>
          <a:ln>
            <a:noFill/>
          </a:ln>
        </p:spPr>
        <p:txBody>
          <a:bodyPr anchor="ctr"/>
          <a:lstStyle/>
          <a:p>
            <a:pPr algn="ctr"/>
            <a:endParaRPr/>
          </a:p>
        </p:txBody>
      </p:sp>
    </p:spTree>
  </p:cSld>
  <p:clrMapOvr>
    <a:masterClrMapping/>
  </p:clrMapOvr>
  <mc:AlternateContent xmlns:mc="http://schemas.openxmlformats.org/markup-compatibility/2006" xmlns:p14="http://schemas.microsoft.com/office/powerpoint/2010/main">
    <mc:Choice Requires="p14">
      <p:transition spd="slow" p14:dur="1250" advClick="0" advTm="0">
        <p:split orient="vert"/>
      </p:transition>
    </mc:Choice>
    <mc:Fallback xmlns="">
      <p:transition spd="slow" advClick="0" advTm="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fltVal val="0"/>
                                          </p:val>
                                        </p:tav>
                                        <p:tav tm="100000">
                                          <p:val>
                                            <p:strVal val="#ppt_w"/>
                                          </p:val>
                                        </p:tav>
                                      </p:tavLst>
                                    </p:anim>
                                    <p:anim calcmode="lin" valueType="num">
                                      <p:cBhvr>
                                        <p:cTn id="18" dur="500" fill="hold"/>
                                        <p:tgtEl>
                                          <p:spTgt spid="8"/>
                                        </p:tgtEl>
                                        <p:attrNameLst>
                                          <p:attrName>ppt_h</p:attrName>
                                        </p:attrNameLst>
                                      </p:cBhvr>
                                      <p:tavLst>
                                        <p:tav tm="0">
                                          <p:val>
                                            <p:fltVal val="0"/>
                                          </p:val>
                                        </p:tav>
                                        <p:tav tm="100000">
                                          <p:val>
                                            <p:strVal val="#ppt_h"/>
                                          </p:val>
                                        </p:tav>
                                      </p:tavLst>
                                    </p:anim>
                                    <p:animEffect transition="in" filter="fade">
                                      <p:cBhvr>
                                        <p:cTn id="19" dur="500"/>
                                        <p:tgtEl>
                                          <p:spTgt spid="8"/>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p:cTn id="22" dur="500" fill="hold"/>
                                        <p:tgtEl>
                                          <p:spTgt spid="9"/>
                                        </p:tgtEl>
                                        <p:attrNameLst>
                                          <p:attrName>ppt_w</p:attrName>
                                        </p:attrNameLst>
                                      </p:cBhvr>
                                      <p:tavLst>
                                        <p:tav tm="0">
                                          <p:val>
                                            <p:fltVal val="0"/>
                                          </p:val>
                                        </p:tav>
                                        <p:tav tm="100000">
                                          <p:val>
                                            <p:strVal val="#ppt_w"/>
                                          </p:val>
                                        </p:tav>
                                      </p:tavLst>
                                    </p:anim>
                                    <p:anim calcmode="lin" valueType="num">
                                      <p:cBhvr>
                                        <p:cTn id="23" dur="500" fill="hold"/>
                                        <p:tgtEl>
                                          <p:spTgt spid="9"/>
                                        </p:tgtEl>
                                        <p:attrNameLst>
                                          <p:attrName>ppt_h</p:attrName>
                                        </p:attrNameLst>
                                      </p:cBhvr>
                                      <p:tavLst>
                                        <p:tav tm="0">
                                          <p:val>
                                            <p:fltVal val="0"/>
                                          </p:val>
                                        </p:tav>
                                        <p:tav tm="100000">
                                          <p:val>
                                            <p:strVal val="#ppt_h"/>
                                          </p:val>
                                        </p:tav>
                                      </p:tavLst>
                                    </p:anim>
                                    <p:animEffect transition="in" filter="fade">
                                      <p:cBhvr>
                                        <p:cTn id="24" dur="500"/>
                                        <p:tgtEl>
                                          <p:spTgt spid="9"/>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p:cTn id="27" dur="500" fill="hold"/>
                                        <p:tgtEl>
                                          <p:spTgt spid="10"/>
                                        </p:tgtEl>
                                        <p:attrNameLst>
                                          <p:attrName>ppt_w</p:attrName>
                                        </p:attrNameLst>
                                      </p:cBhvr>
                                      <p:tavLst>
                                        <p:tav tm="0">
                                          <p:val>
                                            <p:fltVal val="0"/>
                                          </p:val>
                                        </p:tav>
                                        <p:tav tm="100000">
                                          <p:val>
                                            <p:strVal val="#ppt_w"/>
                                          </p:val>
                                        </p:tav>
                                      </p:tavLst>
                                    </p:anim>
                                    <p:anim calcmode="lin" valueType="num">
                                      <p:cBhvr>
                                        <p:cTn id="28" dur="500" fill="hold"/>
                                        <p:tgtEl>
                                          <p:spTgt spid="10"/>
                                        </p:tgtEl>
                                        <p:attrNameLst>
                                          <p:attrName>ppt_h</p:attrName>
                                        </p:attrNameLst>
                                      </p:cBhvr>
                                      <p:tavLst>
                                        <p:tav tm="0">
                                          <p:val>
                                            <p:fltVal val="0"/>
                                          </p:val>
                                        </p:tav>
                                        <p:tav tm="100000">
                                          <p:val>
                                            <p:strVal val="#ppt_h"/>
                                          </p:val>
                                        </p:tav>
                                      </p:tavLst>
                                    </p:anim>
                                    <p:animEffect transition="in" filter="fade">
                                      <p:cBhvr>
                                        <p:cTn id="29" dur="500"/>
                                        <p:tgtEl>
                                          <p:spTgt spid="10"/>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11"/>
                                        </p:tgtEl>
                                        <p:attrNameLst>
                                          <p:attrName>style.visibility</p:attrName>
                                        </p:attrNameLst>
                                      </p:cBhvr>
                                      <p:to>
                                        <p:strVal val="visible"/>
                                      </p:to>
                                    </p:set>
                                    <p:anim calcmode="lin" valueType="num">
                                      <p:cBhvr>
                                        <p:cTn id="32" dur="500" fill="hold"/>
                                        <p:tgtEl>
                                          <p:spTgt spid="11"/>
                                        </p:tgtEl>
                                        <p:attrNameLst>
                                          <p:attrName>ppt_w</p:attrName>
                                        </p:attrNameLst>
                                      </p:cBhvr>
                                      <p:tavLst>
                                        <p:tav tm="0">
                                          <p:val>
                                            <p:fltVal val="0"/>
                                          </p:val>
                                        </p:tav>
                                        <p:tav tm="100000">
                                          <p:val>
                                            <p:strVal val="#ppt_w"/>
                                          </p:val>
                                        </p:tav>
                                      </p:tavLst>
                                    </p:anim>
                                    <p:anim calcmode="lin" valueType="num">
                                      <p:cBhvr>
                                        <p:cTn id="33" dur="500" fill="hold"/>
                                        <p:tgtEl>
                                          <p:spTgt spid="11"/>
                                        </p:tgtEl>
                                        <p:attrNameLst>
                                          <p:attrName>ppt_h</p:attrName>
                                        </p:attrNameLst>
                                      </p:cBhvr>
                                      <p:tavLst>
                                        <p:tav tm="0">
                                          <p:val>
                                            <p:fltVal val="0"/>
                                          </p:val>
                                        </p:tav>
                                        <p:tav tm="100000">
                                          <p:val>
                                            <p:strVal val="#ppt_h"/>
                                          </p:val>
                                        </p:tav>
                                      </p:tavLst>
                                    </p:anim>
                                    <p:animEffect transition="in" filter="fade">
                                      <p:cBhvr>
                                        <p:cTn id="34" dur="500"/>
                                        <p:tgtEl>
                                          <p:spTgt spid="11"/>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14"/>
                                        </p:tgtEl>
                                        <p:attrNameLst>
                                          <p:attrName>style.visibility</p:attrName>
                                        </p:attrNameLst>
                                      </p:cBhvr>
                                      <p:to>
                                        <p:strVal val="visible"/>
                                      </p:to>
                                    </p:set>
                                    <p:anim calcmode="lin" valueType="num">
                                      <p:cBhvr>
                                        <p:cTn id="37" dur="500" fill="hold"/>
                                        <p:tgtEl>
                                          <p:spTgt spid="14"/>
                                        </p:tgtEl>
                                        <p:attrNameLst>
                                          <p:attrName>ppt_w</p:attrName>
                                        </p:attrNameLst>
                                      </p:cBhvr>
                                      <p:tavLst>
                                        <p:tav tm="0">
                                          <p:val>
                                            <p:fltVal val="0"/>
                                          </p:val>
                                        </p:tav>
                                        <p:tav tm="100000">
                                          <p:val>
                                            <p:strVal val="#ppt_w"/>
                                          </p:val>
                                        </p:tav>
                                      </p:tavLst>
                                    </p:anim>
                                    <p:anim calcmode="lin" valueType="num">
                                      <p:cBhvr>
                                        <p:cTn id="38" dur="500" fill="hold"/>
                                        <p:tgtEl>
                                          <p:spTgt spid="14"/>
                                        </p:tgtEl>
                                        <p:attrNameLst>
                                          <p:attrName>ppt_h</p:attrName>
                                        </p:attrNameLst>
                                      </p:cBhvr>
                                      <p:tavLst>
                                        <p:tav tm="0">
                                          <p:val>
                                            <p:fltVal val="0"/>
                                          </p:val>
                                        </p:tav>
                                        <p:tav tm="100000">
                                          <p:val>
                                            <p:strVal val="#ppt_h"/>
                                          </p:val>
                                        </p:tav>
                                      </p:tavLst>
                                    </p:anim>
                                    <p:animEffect transition="in" filter="fade">
                                      <p:cBhvr>
                                        <p:cTn id="39" dur="500"/>
                                        <p:tgtEl>
                                          <p:spTgt spid="14"/>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15"/>
                                        </p:tgtEl>
                                        <p:attrNameLst>
                                          <p:attrName>style.visibility</p:attrName>
                                        </p:attrNameLst>
                                      </p:cBhvr>
                                      <p:to>
                                        <p:strVal val="visible"/>
                                      </p:to>
                                    </p:set>
                                    <p:anim calcmode="lin" valueType="num">
                                      <p:cBhvr>
                                        <p:cTn id="42" dur="500" fill="hold"/>
                                        <p:tgtEl>
                                          <p:spTgt spid="15"/>
                                        </p:tgtEl>
                                        <p:attrNameLst>
                                          <p:attrName>ppt_w</p:attrName>
                                        </p:attrNameLst>
                                      </p:cBhvr>
                                      <p:tavLst>
                                        <p:tav tm="0">
                                          <p:val>
                                            <p:fltVal val="0"/>
                                          </p:val>
                                        </p:tav>
                                        <p:tav tm="100000">
                                          <p:val>
                                            <p:strVal val="#ppt_w"/>
                                          </p:val>
                                        </p:tav>
                                      </p:tavLst>
                                    </p:anim>
                                    <p:anim calcmode="lin" valueType="num">
                                      <p:cBhvr>
                                        <p:cTn id="43" dur="500" fill="hold"/>
                                        <p:tgtEl>
                                          <p:spTgt spid="15"/>
                                        </p:tgtEl>
                                        <p:attrNameLst>
                                          <p:attrName>ppt_h</p:attrName>
                                        </p:attrNameLst>
                                      </p:cBhvr>
                                      <p:tavLst>
                                        <p:tav tm="0">
                                          <p:val>
                                            <p:fltVal val="0"/>
                                          </p:val>
                                        </p:tav>
                                        <p:tav tm="100000">
                                          <p:val>
                                            <p:strVal val="#ppt_h"/>
                                          </p:val>
                                        </p:tav>
                                      </p:tavLst>
                                    </p:anim>
                                    <p:animEffect transition="in" filter="fade">
                                      <p:cBhvr>
                                        <p:cTn id="44" dur="500"/>
                                        <p:tgtEl>
                                          <p:spTgt spid="15"/>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16"/>
                                        </p:tgtEl>
                                        <p:attrNameLst>
                                          <p:attrName>style.visibility</p:attrName>
                                        </p:attrNameLst>
                                      </p:cBhvr>
                                      <p:to>
                                        <p:strVal val="visible"/>
                                      </p:to>
                                    </p:set>
                                    <p:anim calcmode="lin" valueType="num">
                                      <p:cBhvr>
                                        <p:cTn id="47" dur="500" fill="hold"/>
                                        <p:tgtEl>
                                          <p:spTgt spid="16"/>
                                        </p:tgtEl>
                                        <p:attrNameLst>
                                          <p:attrName>ppt_w</p:attrName>
                                        </p:attrNameLst>
                                      </p:cBhvr>
                                      <p:tavLst>
                                        <p:tav tm="0">
                                          <p:val>
                                            <p:fltVal val="0"/>
                                          </p:val>
                                        </p:tav>
                                        <p:tav tm="100000">
                                          <p:val>
                                            <p:strVal val="#ppt_w"/>
                                          </p:val>
                                        </p:tav>
                                      </p:tavLst>
                                    </p:anim>
                                    <p:anim calcmode="lin" valueType="num">
                                      <p:cBhvr>
                                        <p:cTn id="48" dur="500" fill="hold"/>
                                        <p:tgtEl>
                                          <p:spTgt spid="16"/>
                                        </p:tgtEl>
                                        <p:attrNameLst>
                                          <p:attrName>ppt_h</p:attrName>
                                        </p:attrNameLst>
                                      </p:cBhvr>
                                      <p:tavLst>
                                        <p:tav tm="0">
                                          <p:val>
                                            <p:fltVal val="0"/>
                                          </p:val>
                                        </p:tav>
                                        <p:tav tm="100000">
                                          <p:val>
                                            <p:strVal val="#ppt_h"/>
                                          </p:val>
                                        </p:tav>
                                      </p:tavLst>
                                    </p:anim>
                                    <p:animEffect transition="in" filter="fade">
                                      <p:cBhvr>
                                        <p:cTn id="49" dur="500"/>
                                        <p:tgtEl>
                                          <p:spTgt spid="16"/>
                                        </p:tgtEl>
                                      </p:cBhvr>
                                    </p:animEffect>
                                  </p:childTnLst>
                                </p:cTn>
                              </p:par>
                              <p:par>
                                <p:cTn id="50" presetID="53" presetClass="entr" presetSubtype="16" fill="hold" grpId="0" nodeType="withEffect">
                                  <p:stCondLst>
                                    <p:cond delay="0"/>
                                  </p:stCondLst>
                                  <p:childTnLst>
                                    <p:set>
                                      <p:cBhvr>
                                        <p:cTn id="51" dur="1" fill="hold">
                                          <p:stCondLst>
                                            <p:cond delay="0"/>
                                          </p:stCondLst>
                                        </p:cTn>
                                        <p:tgtEl>
                                          <p:spTgt spid="17"/>
                                        </p:tgtEl>
                                        <p:attrNameLst>
                                          <p:attrName>style.visibility</p:attrName>
                                        </p:attrNameLst>
                                      </p:cBhvr>
                                      <p:to>
                                        <p:strVal val="visible"/>
                                      </p:to>
                                    </p:set>
                                    <p:anim calcmode="lin" valueType="num">
                                      <p:cBhvr>
                                        <p:cTn id="52" dur="500" fill="hold"/>
                                        <p:tgtEl>
                                          <p:spTgt spid="17"/>
                                        </p:tgtEl>
                                        <p:attrNameLst>
                                          <p:attrName>ppt_w</p:attrName>
                                        </p:attrNameLst>
                                      </p:cBhvr>
                                      <p:tavLst>
                                        <p:tav tm="0">
                                          <p:val>
                                            <p:fltVal val="0"/>
                                          </p:val>
                                        </p:tav>
                                        <p:tav tm="100000">
                                          <p:val>
                                            <p:strVal val="#ppt_w"/>
                                          </p:val>
                                        </p:tav>
                                      </p:tavLst>
                                    </p:anim>
                                    <p:anim calcmode="lin" valueType="num">
                                      <p:cBhvr>
                                        <p:cTn id="53" dur="500" fill="hold"/>
                                        <p:tgtEl>
                                          <p:spTgt spid="17"/>
                                        </p:tgtEl>
                                        <p:attrNameLst>
                                          <p:attrName>ppt_h</p:attrName>
                                        </p:attrNameLst>
                                      </p:cBhvr>
                                      <p:tavLst>
                                        <p:tav tm="0">
                                          <p:val>
                                            <p:fltVal val="0"/>
                                          </p:val>
                                        </p:tav>
                                        <p:tav tm="100000">
                                          <p:val>
                                            <p:strVal val="#ppt_h"/>
                                          </p:val>
                                        </p:tav>
                                      </p:tavLst>
                                    </p:anim>
                                    <p:animEffect transition="in" filter="fade">
                                      <p:cBhvr>
                                        <p:cTn id="54" dur="500"/>
                                        <p:tgtEl>
                                          <p:spTgt spid="17"/>
                                        </p:tgtEl>
                                      </p:cBhvr>
                                    </p:animEffect>
                                  </p:childTnLst>
                                </p:cTn>
                              </p:par>
                              <p:par>
                                <p:cTn id="55" presetID="53" presetClass="entr" presetSubtype="16" fill="hold" grpId="0" nodeType="withEffect">
                                  <p:stCondLst>
                                    <p:cond delay="0"/>
                                  </p:stCondLst>
                                  <p:childTnLst>
                                    <p:set>
                                      <p:cBhvr>
                                        <p:cTn id="56" dur="1" fill="hold">
                                          <p:stCondLst>
                                            <p:cond delay="0"/>
                                          </p:stCondLst>
                                        </p:cTn>
                                        <p:tgtEl>
                                          <p:spTgt spid="18"/>
                                        </p:tgtEl>
                                        <p:attrNameLst>
                                          <p:attrName>style.visibility</p:attrName>
                                        </p:attrNameLst>
                                      </p:cBhvr>
                                      <p:to>
                                        <p:strVal val="visible"/>
                                      </p:to>
                                    </p:set>
                                    <p:anim calcmode="lin" valueType="num">
                                      <p:cBhvr>
                                        <p:cTn id="57" dur="500" fill="hold"/>
                                        <p:tgtEl>
                                          <p:spTgt spid="18"/>
                                        </p:tgtEl>
                                        <p:attrNameLst>
                                          <p:attrName>ppt_w</p:attrName>
                                        </p:attrNameLst>
                                      </p:cBhvr>
                                      <p:tavLst>
                                        <p:tav tm="0">
                                          <p:val>
                                            <p:fltVal val="0"/>
                                          </p:val>
                                        </p:tav>
                                        <p:tav tm="100000">
                                          <p:val>
                                            <p:strVal val="#ppt_w"/>
                                          </p:val>
                                        </p:tav>
                                      </p:tavLst>
                                    </p:anim>
                                    <p:anim calcmode="lin" valueType="num">
                                      <p:cBhvr>
                                        <p:cTn id="58" dur="500" fill="hold"/>
                                        <p:tgtEl>
                                          <p:spTgt spid="18"/>
                                        </p:tgtEl>
                                        <p:attrNameLst>
                                          <p:attrName>ppt_h</p:attrName>
                                        </p:attrNameLst>
                                      </p:cBhvr>
                                      <p:tavLst>
                                        <p:tav tm="0">
                                          <p:val>
                                            <p:fltVal val="0"/>
                                          </p:val>
                                        </p:tav>
                                        <p:tav tm="100000">
                                          <p:val>
                                            <p:strVal val="#ppt_h"/>
                                          </p:val>
                                        </p:tav>
                                      </p:tavLst>
                                    </p:anim>
                                    <p:animEffect transition="in" filter="fade">
                                      <p:cBhvr>
                                        <p:cTn id="59" dur="500"/>
                                        <p:tgtEl>
                                          <p:spTgt spid="18"/>
                                        </p:tgtEl>
                                      </p:cBhvr>
                                    </p:animEffect>
                                  </p:childTnLst>
                                </p:cTn>
                              </p:par>
                              <p:par>
                                <p:cTn id="60" presetID="53" presetClass="entr" presetSubtype="16" fill="hold" grpId="0" nodeType="withEffect">
                                  <p:stCondLst>
                                    <p:cond delay="0"/>
                                  </p:stCondLst>
                                  <p:childTnLst>
                                    <p:set>
                                      <p:cBhvr>
                                        <p:cTn id="61" dur="1" fill="hold">
                                          <p:stCondLst>
                                            <p:cond delay="0"/>
                                          </p:stCondLst>
                                        </p:cTn>
                                        <p:tgtEl>
                                          <p:spTgt spid="19"/>
                                        </p:tgtEl>
                                        <p:attrNameLst>
                                          <p:attrName>style.visibility</p:attrName>
                                        </p:attrNameLst>
                                      </p:cBhvr>
                                      <p:to>
                                        <p:strVal val="visible"/>
                                      </p:to>
                                    </p:set>
                                    <p:anim calcmode="lin" valueType="num">
                                      <p:cBhvr>
                                        <p:cTn id="62" dur="500" fill="hold"/>
                                        <p:tgtEl>
                                          <p:spTgt spid="19"/>
                                        </p:tgtEl>
                                        <p:attrNameLst>
                                          <p:attrName>ppt_w</p:attrName>
                                        </p:attrNameLst>
                                      </p:cBhvr>
                                      <p:tavLst>
                                        <p:tav tm="0">
                                          <p:val>
                                            <p:fltVal val="0"/>
                                          </p:val>
                                        </p:tav>
                                        <p:tav tm="100000">
                                          <p:val>
                                            <p:strVal val="#ppt_w"/>
                                          </p:val>
                                        </p:tav>
                                      </p:tavLst>
                                    </p:anim>
                                    <p:anim calcmode="lin" valueType="num">
                                      <p:cBhvr>
                                        <p:cTn id="63" dur="500" fill="hold"/>
                                        <p:tgtEl>
                                          <p:spTgt spid="19"/>
                                        </p:tgtEl>
                                        <p:attrNameLst>
                                          <p:attrName>ppt_h</p:attrName>
                                        </p:attrNameLst>
                                      </p:cBhvr>
                                      <p:tavLst>
                                        <p:tav tm="0">
                                          <p:val>
                                            <p:fltVal val="0"/>
                                          </p:val>
                                        </p:tav>
                                        <p:tav tm="100000">
                                          <p:val>
                                            <p:strVal val="#ppt_h"/>
                                          </p:val>
                                        </p:tav>
                                      </p:tavLst>
                                    </p:anim>
                                    <p:animEffect transition="in" filter="fade">
                                      <p:cBhvr>
                                        <p:cTn id="64" dur="500"/>
                                        <p:tgtEl>
                                          <p:spTgt spid="19"/>
                                        </p:tgtEl>
                                      </p:cBhvr>
                                    </p:animEffect>
                                  </p:childTnLst>
                                </p:cTn>
                              </p:par>
                            </p:childTnLst>
                          </p:cTn>
                        </p:par>
                        <p:par>
                          <p:cTn id="65" fill="hold">
                            <p:stCondLst>
                              <p:cond delay="500"/>
                            </p:stCondLst>
                            <p:childTnLst>
                              <p:par>
                                <p:cTn id="66" presetID="53" presetClass="entr" presetSubtype="16" fill="hold" grpId="0" nodeType="afterEffect">
                                  <p:stCondLst>
                                    <p:cond delay="0"/>
                                  </p:stCondLst>
                                  <p:childTnLst>
                                    <p:set>
                                      <p:cBhvr>
                                        <p:cTn id="67" dur="1" fill="hold">
                                          <p:stCondLst>
                                            <p:cond delay="0"/>
                                          </p:stCondLst>
                                        </p:cTn>
                                        <p:tgtEl>
                                          <p:spTgt spid="4"/>
                                        </p:tgtEl>
                                        <p:attrNameLst>
                                          <p:attrName>style.visibility</p:attrName>
                                        </p:attrNameLst>
                                      </p:cBhvr>
                                      <p:to>
                                        <p:strVal val="visible"/>
                                      </p:to>
                                    </p:set>
                                    <p:anim calcmode="lin" valueType="num">
                                      <p:cBhvr>
                                        <p:cTn id="68" dur="500" fill="hold"/>
                                        <p:tgtEl>
                                          <p:spTgt spid="4"/>
                                        </p:tgtEl>
                                        <p:attrNameLst>
                                          <p:attrName>ppt_w</p:attrName>
                                        </p:attrNameLst>
                                      </p:cBhvr>
                                      <p:tavLst>
                                        <p:tav tm="0">
                                          <p:val>
                                            <p:fltVal val="0"/>
                                          </p:val>
                                        </p:tav>
                                        <p:tav tm="100000">
                                          <p:val>
                                            <p:strVal val="#ppt_w"/>
                                          </p:val>
                                        </p:tav>
                                      </p:tavLst>
                                    </p:anim>
                                    <p:anim calcmode="lin" valueType="num">
                                      <p:cBhvr>
                                        <p:cTn id="69" dur="500" fill="hold"/>
                                        <p:tgtEl>
                                          <p:spTgt spid="4"/>
                                        </p:tgtEl>
                                        <p:attrNameLst>
                                          <p:attrName>ppt_h</p:attrName>
                                        </p:attrNameLst>
                                      </p:cBhvr>
                                      <p:tavLst>
                                        <p:tav tm="0">
                                          <p:val>
                                            <p:fltVal val="0"/>
                                          </p:val>
                                        </p:tav>
                                        <p:tav tm="100000">
                                          <p:val>
                                            <p:strVal val="#ppt_h"/>
                                          </p:val>
                                        </p:tav>
                                      </p:tavLst>
                                    </p:anim>
                                    <p:animEffect transition="in" filter="fade">
                                      <p:cBhvr>
                                        <p:cTn id="70" dur="500"/>
                                        <p:tgtEl>
                                          <p:spTgt spid="4"/>
                                        </p:tgtEl>
                                      </p:cBhvr>
                                    </p:animEffect>
                                  </p:childTnLst>
                                </p:cTn>
                              </p:par>
                              <p:par>
                                <p:cTn id="71" presetID="53" presetClass="entr" presetSubtype="16" fill="hold" grpId="0" nodeType="withEffect">
                                  <p:stCondLst>
                                    <p:cond delay="0"/>
                                  </p:stCondLst>
                                  <p:childTnLst>
                                    <p:set>
                                      <p:cBhvr>
                                        <p:cTn id="72" dur="1" fill="hold">
                                          <p:stCondLst>
                                            <p:cond delay="0"/>
                                          </p:stCondLst>
                                        </p:cTn>
                                        <p:tgtEl>
                                          <p:spTgt spid="5"/>
                                        </p:tgtEl>
                                        <p:attrNameLst>
                                          <p:attrName>style.visibility</p:attrName>
                                        </p:attrNameLst>
                                      </p:cBhvr>
                                      <p:to>
                                        <p:strVal val="visible"/>
                                      </p:to>
                                    </p:set>
                                    <p:anim calcmode="lin" valueType="num">
                                      <p:cBhvr>
                                        <p:cTn id="73" dur="500" fill="hold"/>
                                        <p:tgtEl>
                                          <p:spTgt spid="5"/>
                                        </p:tgtEl>
                                        <p:attrNameLst>
                                          <p:attrName>ppt_w</p:attrName>
                                        </p:attrNameLst>
                                      </p:cBhvr>
                                      <p:tavLst>
                                        <p:tav tm="0">
                                          <p:val>
                                            <p:fltVal val="0"/>
                                          </p:val>
                                        </p:tav>
                                        <p:tav tm="100000">
                                          <p:val>
                                            <p:strVal val="#ppt_w"/>
                                          </p:val>
                                        </p:tav>
                                      </p:tavLst>
                                    </p:anim>
                                    <p:anim calcmode="lin" valueType="num">
                                      <p:cBhvr>
                                        <p:cTn id="74" dur="500" fill="hold"/>
                                        <p:tgtEl>
                                          <p:spTgt spid="5"/>
                                        </p:tgtEl>
                                        <p:attrNameLst>
                                          <p:attrName>ppt_h</p:attrName>
                                        </p:attrNameLst>
                                      </p:cBhvr>
                                      <p:tavLst>
                                        <p:tav tm="0">
                                          <p:val>
                                            <p:fltVal val="0"/>
                                          </p:val>
                                        </p:tav>
                                        <p:tav tm="100000">
                                          <p:val>
                                            <p:strVal val="#ppt_h"/>
                                          </p:val>
                                        </p:tav>
                                      </p:tavLst>
                                    </p:anim>
                                    <p:animEffect transition="in" filter="fade">
                                      <p:cBhvr>
                                        <p:cTn id="7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animBg="1"/>
      <p:bldP spid="7" grpId="0" animBg="1"/>
      <p:bldP spid="8" grpId="0" animBg="1"/>
      <p:bldP spid="9" grpId="0" animBg="1"/>
      <p:bldP spid="10" grpId="0" animBg="1"/>
      <p:bldP spid="11" grpId="0" animBg="1"/>
      <p:bldP spid="14" grpId="0" animBg="1"/>
      <p:bldP spid="15" grpId="0" animBg="1"/>
      <p:bldP spid="16" grpId="0" animBg="1"/>
      <p:bldP spid="17" grpId="0" animBg="1"/>
      <p:bldP spid="18" grpId="0" animBg="1"/>
      <p:bldP spid="1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圆角矩形 17"/>
          <p:cNvSpPr/>
          <p:nvPr/>
        </p:nvSpPr>
        <p:spPr>
          <a:xfrm>
            <a:off x="571189" y="2309082"/>
            <a:ext cx="636436" cy="390513"/>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5" rIns="68571" bIns="34285" rtlCol="0" anchor="ctr"/>
          <a:lstStyle/>
          <a:p>
            <a:pPr algn="ctr"/>
            <a:endParaRPr lang="zh-CN" altLang="en-US"/>
          </a:p>
        </p:txBody>
      </p:sp>
      <p:sp>
        <p:nvSpPr>
          <p:cNvPr id="6" name="文本框 26"/>
          <p:cNvSpPr txBox="1"/>
          <p:nvPr/>
        </p:nvSpPr>
        <p:spPr>
          <a:xfrm>
            <a:off x="440187" y="1826061"/>
            <a:ext cx="1151579" cy="346239"/>
          </a:xfrm>
          <a:prstGeom prst="rect">
            <a:avLst/>
          </a:prstGeom>
          <a:noFill/>
          <a:effectLst/>
        </p:spPr>
        <p:txBody>
          <a:bodyPr wrap="none" lIns="68571" tIns="34285" rIns="68571" bIns="34285" rtlCol="0">
            <a:spAutoFit/>
          </a:bodyPr>
          <a:lstStyle/>
          <a:p>
            <a:r>
              <a:rPr lang="en-US" altLang="zh-CN" dirty="0">
                <a:solidFill>
                  <a:schemeClr val="bg1">
                    <a:lumMod val="50000"/>
                  </a:schemeClr>
                </a:solidFill>
                <a:latin typeface="方正姚体" panose="02010601030101010101" pitchFamily="2" charset="-122"/>
              </a:rPr>
              <a:t>TEMPLATE</a:t>
            </a:r>
          </a:p>
        </p:txBody>
      </p:sp>
      <p:sp>
        <p:nvSpPr>
          <p:cNvPr id="7" name="文本框 27"/>
          <p:cNvSpPr txBox="1"/>
          <p:nvPr/>
        </p:nvSpPr>
        <p:spPr>
          <a:xfrm>
            <a:off x="1462022" y="1822865"/>
            <a:ext cx="1151579" cy="346239"/>
          </a:xfrm>
          <a:prstGeom prst="rect">
            <a:avLst/>
          </a:prstGeom>
          <a:noFill/>
          <a:effectLst/>
        </p:spPr>
        <p:txBody>
          <a:bodyPr wrap="none" lIns="68571" tIns="34285" rIns="68571" bIns="34285" rtlCol="0">
            <a:spAutoFit/>
          </a:bodyPr>
          <a:lstStyle/>
          <a:p>
            <a:r>
              <a:rPr lang="en-US" altLang="zh-CN" dirty="0">
                <a:solidFill>
                  <a:schemeClr val="bg1">
                    <a:lumMod val="50000"/>
                  </a:schemeClr>
                </a:solidFill>
                <a:latin typeface="方正姚体" panose="02010601030101010101" pitchFamily="2" charset="-122"/>
              </a:rPr>
              <a:t>TEMPLATE</a:t>
            </a:r>
          </a:p>
        </p:txBody>
      </p:sp>
      <p:sp>
        <p:nvSpPr>
          <p:cNvPr id="9" name="文本框 28"/>
          <p:cNvSpPr txBox="1"/>
          <p:nvPr/>
        </p:nvSpPr>
        <p:spPr>
          <a:xfrm>
            <a:off x="2478686" y="1816160"/>
            <a:ext cx="1151579" cy="346239"/>
          </a:xfrm>
          <a:prstGeom prst="rect">
            <a:avLst/>
          </a:prstGeom>
          <a:noFill/>
          <a:effectLst/>
        </p:spPr>
        <p:txBody>
          <a:bodyPr wrap="none" lIns="68571" tIns="34285" rIns="68571" bIns="34285" rtlCol="0">
            <a:spAutoFit/>
          </a:bodyPr>
          <a:lstStyle/>
          <a:p>
            <a:r>
              <a:rPr lang="en-US" altLang="zh-CN" dirty="0">
                <a:solidFill>
                  <a:schemeClr val="bg1">
                    <a:lumMod val="50000"/>
                  </a:schemeClr>
                </a:solidFill>
                <a:latin typeface="方正姚体" panose="02010601030101010101" pitchFamily="2" charset="-122"/>
              </a:rPr>
              <a:t>TEMPLATE</a:t>
            </a:r>
          </a:p>
        </p:txBody>
      </p:sp>
      <p:sp>
        <p:nvSpPr>
          <p:cNvPr id="10" name="文本框 29"/>
          <p:cNvSpPr txBox="1"/>
          <p:nvPr/>
        </p:nvSpPr>
        <p:spPr>
          <a:xfrm>
            <a:off x="3556059" y="1822893"/>
            <a:ext cx="1151579" cy="346239"/>
          </a:xfrm>
          <a:prstGeom prst="rect">
            <a:avLst/>
          </a:prstGeom>
          <a:noFill/>
          <a:effectLst/>
        </p:spPr>
        <p:txBody>
          <a:bodyPr wrap="none" lIns="68571" tIns="34285" rIns="68571" bIns="34285" rtlCol="0">
            <a:spAutoFit/>
          </a:bodyPr>
          <a:lstStyle/>
          <a:p>
            <a:r>
              <a:rPr lang="en-US" altLang="zh-CN" dirty="0">
                <a:solidFill>
                  <a:schemeClr val="bg1">
                    <a:lumMod val="50000"/>
                  </a:schemeClr>
                </a:solidFill>
                <a:latin typeface="方正姚体" panose="02010601030101010101" pitchFamily="2" charset="-122"/>
              </a:rPr>
              <a:t>TEMPLATE</a:t>
            </a:r>
          </a:p>
        </p:txBody>
      </p:sp>
      <p:sp>
        <p:nvSpPr>
          <p:cNvPr id="11" name="圆角矩形 22"/>
          <p:cNvSpPr/>
          <p:nvPr/>
        </p:nvSpPr>
        <p:spPr>
          <a:xfrm>
            <a:off x="1593025" y="2311339"/>
            <a:ext cx="636436" cy="390513"/>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5" rIns="68571" bIns="34285" rtlCol="0" anchor="ctr"/>
          <a:lstStyle/>
          <a:p>
            <a:pPr algn="ctr"/>
            <a:endParaRPr lang="zh-CN" altLang="en-US"/>
          </a:p>
        </p:txBody>
      </p:sp>
      <p:sp>
        <p:nvSpPr>
          <p:cNvPr id="12" name="圆角矩形 23"/>
          <p:cNvSpPr/>
          <p:nvPr/>
        </p:nvSpPr>
        <p:spPr>
          <a:xfrm>
            <a:off x="2614861" y="2309082"/>
            <a:ext cx="636436" cy="390513"/>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5" rIns="68571" bIns="34285" rtlCol="0" anchor="ctr"/>
          <a:lstStyle/>
          <a:p>
            <a:pPr algn="ctr"/>
            <a:endParaRPr lang="zh-CN" altLang="en-US"/>
          </a:p>
        </p:txBody>
      </p:sp>
      <p:sp>
        <p:nvSpPr>
          <p:cNvPr id="13" name="圆角矩形 24"/>
          <p:cNvSpPr/>
          <p:nvPr/>
        </p:nvSpPr>
        <p:spPr>
          <a:xfrm>
            <a:off x="3636697" y="2309082"/>
            <a:ext cx="636436" cy="390513"/>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5" rIns="68571" bIns="34285" rtlCol="0" anchor="ctr"/>
          <a:lstStyle/>
          <a:p>
            <a:pPr algn="ctr"/>
            <a:endParaRPr lang="zh-CN" altLang="en-US"/>
          </a:p>
        </p:txBody>
      </p:sp>
      <p:grpSp>
        <p:nvGrpSpPr>
          <p:cNvPr id="4" name="组合 13"/>
          <p:cNvGrpSpPr/>
          <p:nvPr/>
        </p:nvGrpSpPr>
        <p:grpSpPr>
          <a:xfrm>
            <a:off x="757801" y="2401855"/>
            <a:ext cx="236461" cy="226064"/>
            <a:chOff x="1004888" y="993775"/>
            <a:chExt cx="2438400" cy="2332038"/>
          </a:xfrm>
          <a:solidFill>
            <a:srgbClr val="FEFEFE"/>
          </a:solidFill>
        </p:grpSpPr>
        <p:sp>
          <p:nvSpPr>
            <p:cNvPr id="15" name="Freeform 25"/>
            <p:cNvSpPr/>
            <p:nvPr/>
          </p:nvSpPr>
          <p:spPr bwMode="auto">
            <a:xfrm>
              <a:off x="1898651" y="2670175"/>
              <a:ext cx="655638" cy="655638"/>
            </a:xfrm>
            <a:custGeom>
              <a:avLst/>
              <a:gdLst>
                <a:gd name="T0" fmla="*/ 206 w 413"/>
                <a:gd name="T1" fmla="*/ 413 h 413"/>
                <a:gd name="T2" fmla="*/ 0 w 413"/>
                <a:gd name="T3" fmla="*/ 0 h 413"/>
                <a:gd name="T4" fmla="*/ 413 w 413"/>
                <a:gd name="T5" fmla="*/ 0 h 413"/>
                <a:gd name="T6" fmla="*/ 206 w 413"/>
                <a:gd name="T7" fmla="*/ 413 h 413"/>
              </a:gdLst>
              <a:ahLst/>
              <a:cxnLst>
                <a:cxn ang="0">
                  <a:pos x="T0" y="T1"/>
                </a:cxn>
                <a:cxn ang="0">
                  <a:pos x="T2" y="T3"/>
                </a:cxn>
                <a:cxn ang="0">
                  <a:pos x="T4" y="T5"/>
                </a:cxn>
                <a:cxn ang="0">
                  <a:pos x="T6" y="T7"/>
                </a:cxn>
              </a:cxnLst>
              <a:rect l="0" t="0" r="r" b="b"/>
              <a:pathLst>
                <a:path w="413" h="413">
                  <a:moveTo>
                    <a:pt x="206" y="413"/>
                  </a:moveTo>
                  <a:lnTo>
                    <a:pt x="0" y="0"/>
                  </a:lnTo>
                  <a:lnTo>
                    <a:pt x="413" y="0"/>
                  </a:lnTo>
                  <a:lnTo>
                    <a:pt x="206" y="41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500" dirty="0">
                <a:solidFill>
                  <a:prstClr val="black"/>
                </a:solidFill>
              </a:endParaRPr>
            </a:p>
          </p:txBody>
        </p:sp>
        <p:sp>
          <p:nvSpPr>
            <p:cNvPr id="16" name="任意多边形 27"/>
            <p:cNvSpPr>
              <a:spLocks noChangeArrowheads="1"/>
            </p:cNvSpPr>
            <p:nvPr/>
          </p:nvSpPr>
          <p:spPr bwMode="auto">
            <a:xfrm>
              <a:off x="1004888" y="993775"/>
              <a:ext cx="2438400" cy="1774825"/>
            </a:xfrm>
            <a:custGeom>
              <a:avLst/>
              <a:gdLst>
                <a:gd name="connsiteX0" fmla="*/ 290196 w 2438400"/>
                <a:gd name="connsiteY0" fmla="*/ 0 h 1774825"/>
                <a:gd name="connsiteX1" fmla="*/ 2151973 w 2438400"/>
                <a:gd name="connsiteY1" fmla="*/ 0 h 1774825"/>
                <a:gd name="connsiteX2" fmla="*/ 2438400 w 2438400"/>
                <a:gd name="connsiteY2" fmla="*/ 286384 h 1774825"/>
                <a:gd name="connsiteX3" fmla="*/ 2438400 w 2438400"/>
                <a:gd name="connsiteY3" fmla="*/ 1484673 h 1774825"/>
                <a:gd name="connsiteX4" fmla="*/ 2151973 w 2438400"/>
                <a:gd name="connsiteY4" fmla="*/ 1774825 h 1774825"/>
                <a:gd name="connsiteX5" fmla="*/ 290196 w 2438400"/>
                <a:gd name="connsiteY5" fmla="*/ 1774825 h 1774825"/>
                <a:gd name="connsiteX6" fmla="*/ 0 w 2438400"/>
                <a:gd name="connsiteY6" fmla="*/ 1484673 h 1774825"/>
                <a:gd name="connsiteX7" fmla="*/ 0 w 2438400"/>
                <a:gd name="connsiteY7" fmla="*/ 286384 h 1774825"/>
                <a:gd name="connsiteX8" fmla="*/ 290196 w 2438400"/>
                <a:gd name="connsiteY8" fmla="*/ 0 h 1774825"/>
                <a:gd name="connsiteX9" fmla="*/ 471488 w 2438400"/>
                <a:gd name="connsiteY9" fmla="*/ 425450 h 1774825"/>
                <a:gd name="connsiteX10" fmla="*/ 471488 w 2438400"/>
                <a:gd name="connsiteY10" fmla="*/ 598488 h 1774825"/>
                <a:gd name="connsiteX11" fmla="*/ 1971676 w 2438400"/>
                <a:gd name="connsiteY11" fmla="*/ 598488 h 1774825"/>
                <a:gd name="connsiteX12" fmla="*/ 1971676 w 2438400"/>
                <a:gd name="connsiteY12" fmla="*/ 425450 h 1774825"/>
                <a:gd name="connsiteX13" fmla="*/ 471488 w 2438400"/>
                <a:gd name="connsiteY13" fmla="*/ 425450 h 1774825"/>
                <a:gd name="connsiteX14" fmla="*/ 471488 w 2438400"/>
                <a:gd name="connsiteY14" fmla="*/ 801688 h 1774825"/>
                <a:gd name="connsiteX15" fmla="*/ 471488 w 2438400"/>
                <a:gd name="connsiteY15" fmla="*/ 971551 h 1774825"/>
                <a:gd name="connsiteX16" fmla="*/ 1971676 w 2438400"/>
                <a:gd name="connsiteY16" fmla="*/ 971551 h 1774825"/>
                <a:gd name="connsiteX17" fmla="*/ 1971676 w 2438400"/>
                <a:gd name="connsiteY17" fmla="*/ 801688 h 1774825"/>
                <a:gd name="connsiteX18" fmla="*/ 471488 w 2438400"/>
                <a:gd name="connsiteY18" fmla="*/ 801688 h 1774825"/>
                <a:gd name="connsiteX19" fmla="*/ 471488 w 2438400"/>
                <a:gd name="connsiteY19" fmla="*/ 1174750 h 1774825"/>
                <a:gd name="connsiteX20" fmla="*/ 471488 w 2438400"/>
                <a:gd name="connsiteY20" fmla="*/ 1347788 h 1774825"/>
                <a:gd name="connsiteX21" fmla="*/ 1971676 w 2438400"/>
                <a:gd name="connsiteY21" fmla="*/ 1347788 h 1774825"/>
                <a:gd name="connsiteX22" fmla="*/ 1971676 w 2438400"/>
                <a:gd name="connsiteY22" fmla="*/ 1174750 h 1774825"/>
                <a:gd name="connsiteX23" fmla="*/ 471488 w 2438400"/>
                <a:gd name="connsiteY23" fmla="*/ 1174750 h 1774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438400" h="1774825">
                  <a:moveTo>
                    <a:pt x="290196" y="0"/>
                  </a:moveTo>
                  <a:cubicBezTo>
                    <a:pt x="2151973" y="0"/>
                    <a:pt x="2151973" y="0"/>
                    <a:pt x="2151973" y="0"/>
                  </a:cubicBezTo>
                  <a:cubicBezTo>
                    <a:pt x="2310262" y="0"/>
                    <a:pt x="2438400" y="128119"/>
                    <a:pt x="2438400" y="286384"/>
                  </a:cubicBezTo>
                  <a:lnTo>
                    <a:pt x="2438400" y="1484673"/>
                  </a:lnTo>
                  <a:cubicBezTo>
                    <a:pt x="2438400" y="1646706"/>
                    <a:pt x="2310262" y="1774825"/>
                    <a:pt x="2151973" y="1774825"/>
                  </a:cubicBezTo>
                  <a:cubicBezTo>
                    <a:pt x="290196" y="1774825"/>
                    <a:pt x="290196" y="1774825"/>
                    <a:pt x="290196" y="1774825"/>
                  </a:cubicBezTo>
                  <a:cubicBezTo>
                    <a:pt x="131907" y="1774825"/>
                    <a:pt x="0" y="1646706"/>
                    <a:pt x="0" y="1484673"/>
                  </a:cubicBezTo>
                  <a:cubicBezTo>
                    <a:pt x="0" y="286384"/>
                    <a:pt x="0" y="286384"/>
                    <a:pt x="0" y="286384"/>
                  </a:cubicBezTo>
                  <a:cubicBezTo>
                    <a:pt x="0" y="128119"/>
                    <a:pt x="131907" y="0"/>
                    <a:pt x="290196" y="0"/>
                  </a:cubicBezTo>
                  <a:close/>
                  <a:moveTo>
                    <a:pt x="471488" y="425450"/>
                  </a:moveTo>
                  <a:lnTo>
                    <a:pt x="471488" y="598488"/>
                  </a:lnTo>
                  <a:lnTo>
                    <a:pt x="1971676" y="598488"/>
                  </a:lnTo>
                  <a:lnTo>
                    <a:pt x="1971676" y="425450"/>
                  </a:lnTo>
                  <a:lnTo>
                    <a:pt x="471488" y="425450"/>
                  </a:lnTo>
                  <a:close/>
                  <a:moveTo>
                    <a:pt x="471488" y="801688"/>
                  </a:moveTo>
                  <a:lnTo>
                    <a:pt x="471488" y="971551"/>
                  </a:lnTo>
                  <a:lnTo>
                    <a:pt x="1971676" y="971551"/>
                  </a:lnTo>
                  <a:lnTo>
                    <a:pt x="1971676" y="801688"/>
                  </a:lnTo>
                  <a:lnTo>
                    <a:pt x="471488" y="801688"/>
                  </a:lnTo>
                  <a:close/>
                  <a:moveTo>
                    <a:pt x="471488" y="1174750"/>
                  </a:moveTo>
                  <a:lnTo>
                    <a:pt x="471488" y="1347788"/>
                  </a:lnTo>
                  <a:lnTo>
                    <a:pt x="1971676" y="1347788"/>
                  </a:lnTo>
                  <a:lnTo>
                    <a:pt x="1971676" y="1174750"/>
                  </a:lnTo>
                  <a:lnTo>
                    <a:pt x="471488" y="1174750"/>
                  </a:lnTo>
                  <a:close/>
                </a:path>
              </a:pathLst>
            </a:cu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noAutofit/>
            </a:bodyPr>
            <a:lstStyle/>
            <a:p>
              <a:endParaRPr lang="zh-CN" altLang="en-US" sz="1500" dirty="0">
                <a:solidFill>
                  <a:prstClr val="black"/>
                </a:solidFill>
              </a:endParaRPr>
            </a:p>
          </p:txBody>
        </p:sp>
      </p:grpSp>
      <p:grpSp>
        <p:nvGrpSpPr>
          <p:cNvPr id="14" name="组合 16"/>
          <p:cNvGrpSpPr>
            <a:grpSpLocks noChangeAspect="1"/>
          </p:cNvGrpSpPr>
          <p:nvPr/>
        </p:nvGrpSpPr>
        <p:grpSpPr>
          <a:xfrm>
            <a:off x="1744206" y="2392452"/>
            <a:ext cx="314930" cy="239200"/>
            <a:chOff x="4268086" y="4221191"/>
            <a:chExt cx="509646" cy="387231"/>
          </a:xfrm>
          <a:solidFill>
            <a:schemeClr val="bg1"/>
          </a:solidFill>
        </p:grpSpPr>
        <p:sp>
          <p:nvSpPr>
            <p:cNvPr id="18" name="Freeform 20"/>
            <p:cNvSpPr>
              <a:spLocks noEditPoints="1"/>
            </p:cNvSpPr>
            <p:nvPr/>
          </p:nvSpPr>
          <p:spPr bwMode="auto">
            <a:xfrm>
              <a:off x="4268086" y="4273030"/>
              <a:ext cx="337890" cy="335392"/>
            </a:xfrm>
            <a:custGeom>
              <a:avLst/>
              <a:gdLst>
                <a:gd name="T0" fmla="*/ 229 w 229"/>
                <a:gd name="T1" fmla="*/ 128 h 227"/>
                <a:gd name="T2" fmla="*/ 229 w 229"/>
                <a:gd name="T3" fmla="*/ 98 h 227"/>
                <a:gd name="T4" fmla="*/ 206 w 229"/>
                <a:gd name="T5" fmla="*/ 93 h 227"/>
                <a:gd name="T6" fmla="*/ 200 w 229"/>
                <a:gd name="T7" fmla="*/ 76 h 227"/>
                <a:gd name="T8" fmla="*/ 216 w 229"/>
                <a:gd name="T9" fmla="*/ 58 h 227"/>
                <a:gd name="T10" fmla="*/ 198 w 229"/>
                <a:gd name="T11" fmla="*/ 34 h 227"/>
                <a:gd name="T12" fmla="*/ 176 w 229"/>
                <a:gd name="T13" fmla="*/ 44 h 227"/>
                <a:gd name="T14" fmla="*/ 161 w 229"/>
                <a:gd name="T15" fmla="*/ 33 h 227"/>
                <a:gd name="T16" fmla="*/ 164 w 229"/>
                <a:gd name="T17" fmla="*/ 9 h 227"/>
                <a:gd name="T18" fmla="*/ 135 w 229"/>
                <a:gd name="T19" fmla="*/ 0 h 227"/>
                <a:gd name="T20" fmla="*/ 123 w 229"/>
                <a:gd name="T21" fmla="*/ 20 h 227"/>
                <a:gd name="T22" fmla="*/ 114 w 229"/>
                <a:gd name="T23" fmla="*/ 20 h 227"/>
                <a:gd name="T24" fmla="*/ 105 w 229"/>
                <a:gd name="T25" fmla="*/ 20 h 227"/>
                <a:gd name="T26" fmla="*/ 93 w 229"/>
                <a:gd name="T27" fmla="*/ 0 h 227"/>
                <a:gd name="T28" fmla="*/ 65 w 229"/>
                <a:gd name="T29" fmla="*/ 9 h 227"/>
                <a:gd name="T30" fmla="*/ 67 w 229"/>
                <a:gd name="T31" fmla="*/ 33 h 227"/>
                <a:gd name="T32" fmla="*/ 52 w 229"/>
                <a:gd name="T33" fmla="*/ 44 h 227"/>
                <a:gd name="T34" fmla="*/ 30 w 229"/>
                <a:gd name="T35" fmla="*/ 34 h 227"/>
                <a:gd name="T36" fmla="*/ 13 w 229"/>
                <a:gd name="T37" fmla="*/ 58 h 227"/>
                <a:gd name="T38" fmla="*/ 29 w 229"/>
                <a:gd name="T39" fmla="*/ 76 h 227"/>
                <a:gd name="T40" fmla="*/ 23 w 229"/>
                <a:gd name="T41" fmla="*/ 94 h 227"/>
                <a:gd name="T42" fmla="*/ 0 w 229"/>
                <a:gd name="T43" fmla="*/ 98 h 227"/>
                <a:gd name="T44" fmla="*/ 0 w 229"/>
                <a:gd name="T45" fmla="*/ 128 h 227"/>
                <a:gd name="T46" fmla="*/ 23 w 229"/>
                <a:gd name="T47" fmla="*/ 133 h 227"/>
                <a:gd name="T48" fmla="*/ 29 w 229"/>
                <a:gd name="T49" fmla="*/ 151 h 227"/>
                <a:gd name="T50" fmla="*/ 13 w 229"/>
                <a:gd name="T51" fmla="*/ 169 h 227"/>
                <a:gd name="T52" fmla="*/ 31 w 229"/>
                <a:gd name="T53" fmla="*/ 193 h 227"/>
                <a:gd name="T54" fmla="*/ 52 w 229"/>
                <a:gd name="T55" fmla="*/ 183 h 227"/>
                <a:gd name="T56" fmla="*/ 67 w 229"/>
                <a:gd name="T57" fmla="*/ 194 h 227"/>
                <a:gd name="T58" fmla="*/ 65 w 229"/>
                <a:gd name="T59" fmla="*/ 218 h 227"/>
                <a:gd name="T60" fmla="*/ 93 w 229"/>
                <a:gd name="T61" fmla="*/ 227 h 227"/>
                <a:gd name="T62" fmla="*/ 105 w 229"/>
                <a:gd name="T63" fmla="*/ 206 h 227"/>
                <a:gd name="T64" fmla="*/ 114 w 229"/>
                <a:gd name="T65" fmla="*/ 207 h 227"/>
                <a:gd name="T66" fmla="*/ 124 w 229"/>
                <a:gd name="T67" fmla="*/ 206 h 227"/>
                <a:gd name="T68" fmla="*/ 135 w 229"/>
                <a:gd name="T69" fmla="*/ 227 h 227"/>
                <a:gd name="T70" fmla="*/ 164 w 229"/>
                <a:gd name="T71" fmla="*/ 217 h 227"/>
                <a:gd name="T72" fmla="*/ 161 w 229"/>
                <a:gd name="T73" fmla="*/ 194 h 227"/>
                <a:gd name="T74" fmla="*/ 176 w 229"/>
                <a:gd name="T75" fmla="*/ 183 h 227"/>
                <a:gd name="T76" fmla="*/ 198 w 229"/>
                <a:gd name="T77" fmla="*/ 193 h 227"/>
                <a:gd name="T78" fmla="*/ 216 w 229"/>
                <a:gd name="T79" fmla="*/ 168 h 227"/>
                <a:gd name="T80" fmla="*/ 200 w 229"/>
                <a:gd name="T81" fmla="*/ 151 h 227"/>
                <a:gd name="T82" fmla="*/ 206 w 229"/>
                <a:gd name="T83" fmla="*/ 133 h 227"/>
                <a:gd name="T84" fmla="*/ 229 w 229"/>
                <a:gd name="T85" fmla="*/ 128 h 227"/>
                <a:gd name="T86" fmla="*/ 114 w 229"/>
                <a:gd name="T87" fmla="*/ 180 h 227"/>
                <a:gd name="T88" fmla="*/ 47 w 229"/>
                <a:gd name="T89" fmla="*/ 113 h 227"/>
                <a:gd name="T90" fmla="*/ 114 w 229"/>
                <a:gd name="T91" fmla="*/ 46 h 227"/>
                <a:gd name="T92" fmla="*/ 181 w 229"/>
                <a:gd name="T93" fmla="*/ 113 h 227"/>
                <a:gd name="T94" fmla="*/ 114 w 229"/>
                <a:gd name="T95" fmla="*/ 180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29" h="227">
                  <a:moveTo>
                    <a:pt x="229" y="128"/>
                  </a:moveTo>
                  <a:cubicBezTo>
                    <a:pt x="229" y="98"/>
                    <a:pt x="229" y="98"/>
                    <a:pt x="229" y="98"/>
                  </a:cubicBezTo>
                  <a:cubicBezTo>
                    <a:pt x="206" y="93"/>
                    <a:pt x="206" y="93"/>
                    <a:pt x="206" y="93"/>
                  </a:cubicBezTo>
                  <a:cubicBezTo>
                    <a:pt x="204" y="87"/>
                    <a:pt x="202" y="81"/>
                    <a:pt x="200" y="76"/>
                  </a:cubicBezTo>
                  <a:cubicBezTo>
                    <a:pt x="216" y="58"/>
                    <a:pt x="216" y="58"/>
                    <a:pt x="216" y="58"/>
                  </a:cubicBezTo>
                  <a:cubicBezTo>
                    <a:pt x="198" y="34"/>
                    <a:pt x="198" y="34"/>
                    <a:pt x="198" y="34"/>
                  </a:cubicBezTo>
                  <a:cubicBezTo>
                    <a:pt x="176" y="44"/>
                    <a:pt x="176" y="44"/>
                    <a:pt x="176" y="44"/>
                  </a:cubicBezTo>
                  <a:cubicBezTo>
                    <a:pt x="172" y="39"/>
                    <a:pt x="167" y="36"/>
                    <a:pt x="161" y="33"/>
                  </a:cubicBezTo>
                  <a:cubicBezTo>
                    <a:pt x="164" y="9"/>
                    <a:pt x="164" y="9"/>
                    <a:pt x="164" y="9"/>
                  </a:cubicBezTo>
                  <a:cubicBezTo>
                    <a:pt x="135" y="0"/>
                    <a:pt x="135" y="0"/>
                    <a:pt x="135" y="0"/>
                  </a:cubicBezTo>
                  <a:cubicBezTo>
                    <a:pt x="123" y="20"/>
                    <a:pt x="123" y="20"/>
                    <a:pt x="123" y="20"/>
                  </a:cubicBezTo>
                  <a:cubicBezTo>
                    <a:pt x="120" y="20"/>
                    <a:pt x="117" y="20"/>
                    <a:pt x="114" y="20"/>
                  </a:cubicBezTo>
                  <a:cubicBezTo>
                    <a:pt x="111" y="20"/>
                    <a:pt x="108" y="20"/>
                    <a:pt x="105" y="20"/>
                  </a:cubicBezTo>
                  <a:cubicBezTo>
                    <a:pt x="93" y="0"/>
                    <a:pt x="93" y="0"/>
                    <a:pt x="93" y="0"/>
                  </a:cubicBezTo>
                  <a:cubicBezTo>
                    <a:pt x="65" y="9"/>
                    <a:pt x="65" y="9"/>
                    <a:pt x="65" y="9"/>
                  </a:cubicBezTo>
                  <a:cubicBezTo>
                    <a:pt x="67" y="33"/>
                    <a:pt x="67" y="33"/>
                    <a:pt x="67" y="33"/>
                  </a:cubicBezTo>
                  <a:cubicBezTo>
                    <a:pt x="62" y="36"/>
                    <a:pt x="57" y="39"/>
                    <a:pt x="52" y="44"/>
                  </a:cubicBezTo>
                  <a:cubicBezTo>
                    <a:pt x="30" y="34"/>
                    <a:pt x="30" y="34"/>
                    <a:pt x="30" y="34"/>
                  </a:cubicBezTo>
                  <a:cubicBezTo>
                    <a:pt x="13" y="58"/>
                    <a:pt x="13" y="58"/>
                    <a:pt x="13" y="58"/>
                  </a:cubicBezTo>
                  <a:cubicBezTo>
                    <a:pt x="29" y="76"/>
                    <a:pt x="29" y="76"/>
                    <a:pt x="29" y="76"/>
                  </a:cubicBezTo>
                  <a:cubicBezTo>
                    <a:pt x="26" y="81"/>
                    <a:pt x="24" y="87"/>
                    <a:pt x="23" y="94"/>
                  </a:cubicBezTo>
                  <a:cubicBezTo>
                    <a:pt x="0" y="98"/>
                    <a:pt x="0" y="98"/>
                    <a:pt x="0" y="98"/>
                  </a:cubicBezTo>
                  <a:cubicBezTo>
                    <a:pt x="0" y="128"/>
                    <a:pt x="0" y="128"/>
                    <a:pt x="0" y="128"/>
                  </a:cubicBezTo>
                  <a:cubicBezTo>
                    <a:pt x="23" y="133"/>
                    <a:pt x="23" y="133"/>
                    <a:pt x="23" y="133"/>
                  </a:cubicBezTo>
                  <a:cubicBezTo>
                    <a:pt x="24" y="139"/>
                    <a:pt x="26" y="145"/>
                    <a:pt x="29" y="151"/>
                  </a:cubicBezTo>
                  <a:cubicBezTo>
                    <a:pt x="13" y="169"/>
                    <a:pt x="13" y="169"/>
                    <a:pt x="13" y="169"/>
                  </a:cubicBezTo>
                  <a:cubicBezTo>
                    <a:pt x="31" y="193"/>
                    <a:pt x="31" y="193"/>
                    <a:pt x="31" y="193"/>
                  </a:cubicBezTo>
                  <a:cubicBezTo>
                    <a:pt x="52" y="183"/>
                    <a:pt x="52" y="183"/>
                    <a:pt x="52" y="183"/>
                  </a:cubicBezTo>
                  <a:cubicBezTo>
                    <a:pt x="57" y="187"/>
                    <a:pt x="62" y="191"/>
                    <a:pt x="67" y="194"/>
                  </a:cubicBezTo>
                  <a:cubicBezTo>
                    <a:pt x="65" y="218"/>
                    <a:pt x="65" y="218"/>
                    <a:pt x="65" y="218"/>
                  </a:cubicBezTo>
                  <a:cubicBezTo>
                    <a:pt x="93" y="227"/>
                    <a:pt x="93" y="227"/>
                    <a:pt x="93" y="227"/>
                  </a:cubicBezTo>
                  <a:cubicBezTo>
                    <a:pt x="105" y="206"/>
                    <a:pt x="105" y="206"/>
                    <a:pt x="105" y="206"/>
                  </a:cubicBezTo>
                  <a:cubicBezTo>
                    <a:pt x="108" y="207"/>
                    <a:pt x="111" y="207"/>
                    <a:pt x="114" y="207"/>
                  </a:cubicBezTo>
                  <a:cubicBezTo>
                    <a:pt x="117" y="207"/>
                    <a:pt x="121" y="207"/>
                    <a:pt x="124" y="206"/>
                  </a:cubicBezTo>
                  <a:cubicBezTo>
                    <a:pt x="135" y="227"/>
                    <a:pt x="135" y="227"/>
                    <a:pt x="135" y="227"/>
                  </a:cubicBezTo>
                  <a:cubicBezTo>
                    <a:pt x="164" y="217"/>
                    <a:pt x="164" y="217"/>
                    <a:pt x="164" y="217"/>
                  </a:cubicBezTo>
                  <a:cubicBezTo>
                    <a:pt x="161" y="194"/>
                    <a:pt x="161" y="194"/>
                    <a:pt x="161" y="194"/>
                  </a:cubicBezTo>
                  <a:cubicBezTo>
                    <a:pt x="167" y="191"/>
                    <a:pt x="172" y="187"/>
                    <a:pt x="176" y="183"/>
                  </a:cubicBezTo>
                  <a:cubicBezTo>
                    <a:pt x="198" y="193"/>
                    <a:pt x="198" y="193"/>
                    <a:pt x="198" y="193"/>
                  </a:cubicBezTo>
                  <a:cubicBezTo>
                    <a:pt x="216" y="168"/>
                    <a:pt x="216" y="168"/>
                    <a:pt x="216" y="168"/>
                  </a:cubicBezTo>
                  <a:cubicBezTo>
                    <a:pt x="200" y="151"/>
                    <a:pt x="200" y="151"/>
                    <a:pt x="200" y="151"/>
                  </a:cubicBezTo>
                  <a:cubicBezTo>
                    <a:pt x="202" y="145"/>
                    <a:pt x="204" y="139"/>
                    <a:pt x="206" y="133"/>
                  </a:cubicBezTo>
                  <a:lnTo>
                    <a:pt x="229" y="128"/>
                  </a:lnTo>
                  <a:close/>
                  <a:moveTo>
                    <a:pt x="114" y="180"/>
                  </a:moveTo>
                  <a:cubicBezTo>
                    <a:pt x="77" y="180"/>
                    <a:pt x="47" y="150"/>
                    <a:pt x="47" y="113"/>
                  </a:cubicBezTo>
                  <a:cubicBezTo>
                    <a:pt x="47" y="76"/>
                    <a:pt x="77" y="46"/>
                    <a:pt x="114" y="46"/>
                  </a:cubicBezTo>
                  <a:cubicBezTo>
                    <a:pt x="151" y="46"/>
                    <a:pt x="181" y="76"/>
                    <a:pt x="181" y="113"/>
                  </a:cubicBezTo>
                  <a:cubicBezTo>
                    <a:pt x="181" y="150"/>
                    <a:pt x="151" y="180"/>
                    <a:pt x="114" y="18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500" dirty="0">
                <a:solidFill>
                  <a:prstClr val="black"/>
                </a:solidFill>
              </a:endParaRPr>
            </a:p>
          </p:txBody>
        </p:sp>
        <p:sp>
          <p:nvSpPr>
            <p:cNvPr id="19" name="Freeform 21"/>
            <p:cNvSpPr>
              <a:spLocks noEditPoints="1"/>
            </p:cNvSpPr>
            <p:nvPr/>
          </p:nvSpPr>
          <p:spPr bwMode="auto">
            <a:xfrm>
              <a:off x="4577871" y="4221191"/>
              <a:ext cx="199861" cy="199861"/>
            </a:xfrm>
            <a:custGeom>
              <a:avLst/>
              <a:gdLst>
                <a:gd name="T0" fmla="*/ 135 w 135"/>
                <a:gd name="T1" fmla="*/ 76 h 135"/>
                <a:gd name="T2" fmla="*/ 135 w 135"/>
                <a:gd name="T3" fmla="*/ 58 h 135"/>
                <a:gd name="T4" fmla="*/ 122 w 135"/>
                <a:gd name="T5" fmla="*/ 55 h 135"/>
                <a:gd name="T6" fmla="*/ 118 w 135"/>
                <a:gd name="T7" fmla="*/ 45 h 135"/>
                <a:gd name="T8" fmla="*/ 128 w 135"/>
                <a:gd name="T9" fmla="*/ 34 h 135"/>
                <a:gd name="T10" fmla="*/ 117 w 135"/>
                <a:gd name="T11" fmla="*/ 20 h 135"/>
                <a:gd name="T12" fmla="*/ 104 w 135"/>
                <a:gd name="T13" fmla="*/ 26 h 135"/>
                <a:gd name="T14" fmla="*/ 96 w 135"/>
                <a:gd name="T15" fmla="*/ 19 h 135"/>
                <a:gd name="T16" fmla="*/ 97 w 135"/>
                <a:gd name="T17" fmla="*/ 5 h 135"/>
                <a:gd name="T18" fmla="*/ 80 w 135"/>
                <a:gd name="T19" fmla="*/ 0 h 135"/>
                <a:gd name="T20" fmla="*/ 73 w 135"/>
                <a:gd name="T21" fmla="*/ 12 h 135"/>
                <a:gd name="T22" fmla="*/ 67 w 135"/>
                <a:gd name="T23" fmla="*/ 12 h 135"/>
                <a:gd name="T24" fmla="*/ 62 w 135"/>
                <a:gd name="T25" fmla="*/ 12 h 135"/>
                <a:gd name="T26" fmla="*/ 55 w 135"/>
                <a:gd name="T27" fmla="*/ 0 h 135"/>
                <a:gd name="T28" fmla="*/ 38 w 135"/>
                <a:gd name="T29" fmla="*/ 5 h 135"/>
                <a:gd name="T30" fmla="*/ 39 w 135"/>
                <a:gd name="T31" fmla="*/ 19 h 135"/>
                <a:gd name="T32" fmla="*/ 30 w 135"/>
                <a:gd name="T33" fmla="*/ 26 h 135"/>
                <a:gd name="T34" fmla="*/ 18 w 135"/>
                <a:gd name="T35" fmla="*/ 20 h 135"/>
                <a:gd name="T36" fmla="*/ 7 w 135"/>
                <a:gd name="T37" fmla="*/ 34 h 135"/>
                <a:gd name="T38" fmla="*/ 17 w 135"/>
                <a:gd name="T39" fmla="*/ 45 h 135"/>
                <a:gd name="T40" fmla="*/ 13 w 135"/>
                <a:gd name="T41" fmla="*/ 55 h 135"/>
                <a:gd name="T42" fmla="*/ 0 w 135"/>
                <a:gd name="T43" fmla="*/ 58 h 135"/>
                <a:gd name="T44" fmla="*/ 0 w 135"/>
                <a:gd name="T45" fmla="*/ 76 h 135"/>
                <a:gd name="T46" fmla="*/ 13 w 135"/>
                <a:gd name="T47" fmla="*/ 79 h 135"/>
                <a:gd name="T48" fmla="*/ 17 w 135"/>
                <a:gd name="T49" fmla="*/ 90 h 135"/>
                <a:gd name="T50" fmla="*/ 7 w 135"/>
                <a:gd name="T51" fmla="*/ 100 h 135"/>
                <a:gd name="T52" fmla="*/ 18 w 135"/>
                <a:gd name="T53" fmla="*/ 114 h 135"/>
                <a:gd name="T54" fmla="*/ 31 w 135"/>
                <a:gd name="T55" fmla="*/ 109 h 135"/>
                <a:gd name="T56" fmla="*/ 39 w 135"/>
                <a:gd name="T57" fmla="*/ 115 h 135"/>
                <a:gd name="T58" fmla="*/ 38 w 135"/>
                <a:gd name="T59" fmla="*/ 129 h 135"/>
                <a:gd name="T60" fmla="*/ 55 w 135"/>
                <a:gd name="T61" fmla="*/ 135 h 135"/>
                <a:gd name="T62" fmla="*/ 62 w 135"/>
                <a:gd name="T63" fmla="*/ 122 h 135"/>
                <a:gd name="T64" fmla="*/ 68 w 135"/>
                <a:gd name="T65" fmla="*/ 123 h 135"/>
                <a:gd name="T66" fmla="*/ 73 w 135"/>
                <a:gd name="T67" fmla="*/ 122 h 135"/>
                <a:gd name="T68" fmla="*/ 80 w 135"/>
                <a:gd name="T69" fmla="*/ 135 h 135"/>
                <a:gd name="T70" fmla="*/ 97 w 135"/>
                <a:gd name="T71" fmla="*/ 129 h 135"/>
                <a:gd name="T72" fmla="*/ 96 w 135"/>
                <a:gd name="T73" fmla="*/ 115 h 135"/>
                <a:gd name="T74" fmla="*/ 104 w 135"/>
                <a:gd name="T75" fmla="*/ 109 h 135"/>
                <a:gd name="T76" fmla="*/ 117 w 135"/>
                <a:gd name="T77" fmla="*/ 114 h 135"/>
                <a:gd name="T78" fmla="*/ 128 w 135"/>
                <a:gd name="T79" fmla="*/ 100 h 135"/>
                <a:gd name="T80" fmla="*/ 118 w 135"/>
                <a:gd name="T81" fmla="*/ 89 h 135"/>
                <a:gd name="T82" fmla="*/ 122 w 135"/>
                <a:gd name="T83" fmla="*/ 79 h 135"/>
                <a:gd name="T84" fmla="*/ 135 w 135"/>
                <a:gd name="T85" fmla="*/ 76 h 135"/>
                <a:gd name="T86" fmla="*/ 67 w 135"/>
                <a:gd name="T87" fmla="*/ 107 h 135"/>
                <a:gd name="T88" fmla="*/ 28 w 135"/>
                <a:gd name="T89" fmla="*/ 67 h 135"/>
                <a:gd name="T90" fmla="*/ 67 w 135"/>
                <a:gd name="T91" fmla="*/ 27 h 135"/>
                <a:gd name="T92" fmla="*/ 107 w 135"/>
                <a:gd name="T93" fmla="*/ 67 h 135"/>
                <a:gd name="T94" fmla="*/ 67 w 135"/>
                <a:gd name="T95" fmla="*/ 107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35" h="135">
                  <a:moveTo>
                    <a:pt x="135" y="76"/>
                  </a:moveTo>
                  <a:cubicBezTo>
                    <a:pt x="135" y="58"/>
                    <a:pt x="135" y="58"/>
                    <a:pt x="135" y="58"/>
                  </a:cubicBezTo>
                  <a:cubicBezTo>
                    <a:pt x="122" y="55"/>
                    <a:pt x="122" y="55"/>
                    <a:pt x="122" y="55"/>
                  </a:cubicBezTo>
                  <a:cubicBezTo>
                    <a:pt x="121" y="52"/>
                    <a:pt x="120" y="48"/>
                    <a:pt x="118" y="45"/>
                  </a:cubicBezTo>
                  <a:cubicBezTo>
                    <a:pt x="128" y="34"/>
                    <a:pt x="128" y="34"/>
                    <a:pt x="128" y="34"/>
                  </a:cubicBezTo>
                  <a:cubicBezTo>
                    <a:pt x="117" y="20"/>
                    <a:pt x="117" y="20"/>
                    <a:pt x="117" y="20"/>
                  </a:cubicBezTo>
                  <a:cubicBezTo>
                    <a:pt x="104" y="26"/>
                    <a:pt x="104" y="26"/>
                    <a:pt x="104" y="26"/>
                  </a:cubicBezTo>
                  <a:cubicBezTo>
                    <a:pt x="102" y="23"/>
                    <a:pt x="99" y="21"/>
                    <a:pt x="96" y="19"/>
                  </a:cubicBezTo>
                  <a:cubicBezTo>
                    <a:pt x="97" y="5"/>
                    <a:pt x="97" y="5"/>
                    <a:pt x="97" y="5"/>
                  </a:cubicBezTo>
                  <a:cubicBezTo>
                    <a:pt x="80" y="0"/>
                    <a:pt x="80" y="0"/>
                    <a:pt x="80" y="0"/>
                  </a:cubicBezTo>
                  <a:cubicBezTo>
                    <a:pt x="73" y="12"/>
                    <a:pt x="73" y="12"/>
                    <a:pt x="73" y="12"/>
                  </a:cubicBezTo>
                  <a:cubicBezTo>
                    <a:pt x="71" y="12"/>
                    <a:pt x="69" y="12"/>
                    <a:pt x="67" y="12"/>
                  </a:cubicBezTo>
                  <a:cubicBezTo>
                    <a:pt x="66" y="12"/>
                    <a:pt x="64" y="12"/>
                    <a:pt x="62" y="12"/>
                  </a:cubicBezTo>
                  <a:cubicBezTo>
                    <a:pt x="55" y="0"/>
                    <a:pt x="55" y="0"/>
                    <a:pt x="55" y="0"/>
                  </a:cubicBezTo>
                  <a:cubicBezTo>
                    <a:pt x="38" y="5"/>
                    <a:pt x="38" y="5"/>
                    <a:pt x="38" y="5"/>
                  </a:cubicBezTo>
                  <a:cubicBezTo>
                    <a:pt x="39" y="19"/>
                    <a:pt x="39" y="19"/>
                    <a:pt x="39" y="19"/>
                  </a:cubicBezTo>
                  <a:cubicBezTo>
                    <a:pt x="36" y="21"/>
                    <a:pt x="33" y="23"/>
                    <a:pt x="30" y="26"/>
                  </a:cubicBezTo>
                  <a:cubicBezTo>
                    <a:pt x="18" y="20"/>
                    <a:pt x="18" y="20"/>
                    <a:pt x="18" y="20"/>
                  </a:cubicBezTo>
                  <a:cubicBezTo>
                    <a:pt x="7" y="34"/>
                    <a:pt x="7" y="34"/>
                    <a:pt x="7" y="34"/>
                  </a:cubicBezTo>
                  <a:cubicBezTo>
                    <a:pt x="17" y="45"/>
                    <a:pt x="17" y="45"/>
                    <a:pt x="17" y="45"/>
                  </a:cubicBezTo>
                  <a:cubicBezTo>
                    <a:pt x="15" y="48"/>
                    <a:pt x="14" y="52"/>
                    <a:pt x="13" y="55"/>
                  </a:cubicBezTo>
                  <a:cubicBezTo>
                    <a:pt x="0" y="58"/>
                    <a:pt x="0" y="58"/>
                    <a:pt x="0" y="58"/>
                  </a:cubicBezTo>
                  <a:cubicBezTo>
                    <a:pt x="0" y="76"/>
                    <a:pt x="0" y="76"/>
                    <a:pt x="0" y="76"/>
                  </a:cubicBezTo>
                  <a:cubicBezTo>
                    <a:pt x="13" y="79"/>
                    <a:pt x="13" y="79"/>
                    <a:pt x="13" y="79"/>
                  </a:cubicBezTo>
                  <a:cubicBezTo>
                    <a:pt x="14" y="83"/>
                    <a:pt x="15" y="86"/>
                    <a:pt x="17" y="90"/>
                  </a:cubicBezTo>
                  <a:cubicBezTo>
                    <a:pt x="7" y="100"/>
                    <a:pt x="7" y="100"/>
                    <a:pt x="7" y="100"/>
                  </a:cubicBezTo>
                  <a:cubicBezTo>
                    <a:pt x="18" y="114"/>
                    <a:pt x="18" y="114"/>
                    <a:pt x="18" y="114"/>
                  </a:cubicBezTo>
                  <a:cubicBezTo>
                    <a:pt x="31" y="109"/>
                    <a:pt x="31" y="109"/>
                    <a:pt x="31" y="109"/>
                  </a:cubicBezTo>
                  <a:cubicBezTo>
                    <a:pt x="33" y="111"/>
                    <a:pt x="36" y="113"/>
                    <a:pt x="39" y="115"/>
                  </a:cubicBezTo>
                  <a:cubicBezTo>
                    <a:pt x="38" y="129"/>
                    <a:pt x="38" y="129"/>
                    <a:pt x="38" y="129"/>
                  </a:cubicBezTo>
                  <a:cubicBezTo>
                    <a:pt x="55" y="135"/>
                    <a:pt x="55" y="135"/>
                    <a:pt x="55" y="135"/>
                  </a:cubicBezTo>
                  <a:cubicBezTo>
                    <a:pt x="62" y="122"/>
                    <a:pt x="62" y="122"/>
                    <a:pt x="62" y="122"/>
                  </a:cubicBezTo>
                  <a:cubicBezTo>
                    <a:pt x="64" y="123"/>
                    <a:pt x="66" y="123"/>
                    <a:pt x="68" y="123"/>
                  </a:cubicBezTo>
                  <a:cubicBezTo>
                    <a:pt x="69" y="123"/>
                    <a:pt x="71" y="123"/>
                    <a:pt x="73" y="122"/>
                  </a:cubicBezTo>
                  <a:cubicBezTo>
                    <a:pt x="80" y="135"/>
                    <a:pt x="80" y="135"/>
                    <a:pt x="80" y="135"/>
                  </a:cubicBezTo>
                  <a:cubicBezTo>
                    <a:pt x="97" y="129"/>
                    <a:pt x="97" y="129"/>
                    <a:pt x="97" y="129"/>
                  </a:cubicBezTo>
                  <a:cubicBezTo>
                    <a:pt x="96" y="115"/>
                    <a:pt x="96" y="115"/>
                    <a:pt x="96" y="115"/>
                  </a:cubicBezTo>
                  <a:cubicBezTo>
                    <a:pt x="99" y="113"/>
                    <a:pt x="102" y="111"/>
                    <a:pt x="104" y="109"/>
                  </a:cubicBezTo>
                  <a:cubicBezTo>
                    <a:pt x="117" y="114"/>
                    <a:pt x="117" y="114"/>
                    <a:pt x="117" y="114"/>
                  </a:cubicBezTo>
                  <a:cubicBezTo>
                    <a:pt x="128" y="100"/>
                    <a:pt x="128" y="100"/>
                    <a:pt x="128" y="100"/>
                  </a:cubicBezTo>
                  <a:cubicBezTo>
                    <a:pt x="118" y="89"/>
                    <a:pt x="118" y="89"/>
                    <a:pt x="118" y="89"/>
                  </a:cubicBezTo>
                  <a:cubicBezTo>
                    <a:pt x="120" y="86"/>
                    <a:pt x="121" y="83"/>
                    <a:pt x="122" y="79"/>
                  </a:cubicBezTo>
                  <a:lnTo>
                    <a:pt x="135" y="76"/>
                  </a:lnTo>
                  <a:close/>
                  <a:moveTo>
                    <a:pt x="67" y="107"/>
                  </a:moveTo>
                  <a:cubicBezTo>
                    <a:pt x="46" y="107"/>
                    <a:pt x="28" y="89"/>
                    <a:pt x="28" y="67"/>
                  </a:cubicBezTo>
                  <a:cubicBezTo>
                    <a:pt x="28" y="45"/>
                    <a:pt x="46" y="27"/>
                    <a:pt x="67" y="27"/>
                  </a:cubicBezTo>
                  <a:cubicBezTo>
                    <a:pt x="89" y="27"/>
                    <a:pt x="107" y="45"/>
                    <a:pt x="107" y="67"/>
                  </a:cubicBezTo>
                  <a:cubicBezTo>
                    <a:pt x="107" y="89"/>
                    <a:pt x="89" y="107"/>
                    <a:pt x="67" y="10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500" dirty="0">
                <a:solidFill>
                  <a:prstClr val="black"/>
                </a:solidFill>
              </a:endParaRPr>
            </a:p>
          </p:txBody>
        </p:sp>
      </p:grpSp>
      <p:grpSp>
        <p:nvGrpSpPr>
          <p:cNvPr id="17" name="组合 19"/>
          <p:cNvGrpSpPr/>
          <p:nvPr/>
        </p:nvGrpSpPr>
        <p:grpSpPr>
          <a:xfrm>
            <a:off x="3847389" y="2349811"/>
            <a:ext cx="212080" cy="271127"/>
            <a:chOff x="1605186" y="572440"/>
            <a:chExt cx="563562" cy="720725"/>
          </a:xfrm>
          <a:solidFill>
            <a:schemeClr val="bg1"/>
          </a:solidFill>
        </p:grpSpPr>
        <p:sp>
          <p:nvSpPr>
            <p:cNvPr id="21" name="Freeform 32"/>
            <p:cNvSpPr/>
            <p:nvPr/>
          </p:nvSpPr>
          <p:spPr bwMode="auto">
            <a:xfrm>
              <a:off x="1814736" y="572440"/>
              <a:ext cx="142875" cy="720725"/>
            </a:xfrm>
            <a:custGeom>
              <a:avLst/>
              <a:gdLst>
                <a:gd name="T0" fmla="*/ 64 w 64"/>
                <a:gd name="T1" fmla="*/ 289 h 321"/>
                <a:gd name="T2" fmla="*/ 32 w 64"/>
                <a:gd name="T3" fmla="*/ 321 h 321"/>
                <a:gd name="T4" fmla="*/ 0 w 64"/>
                <a:gd name="T5" fmla="*/ 289 h 321"/>
                <a:gd name="T6" fmla="*/ 0 w 64"/>
                <a:gd name="T7" fmla="*/ 32 h 321"/>
                <a:gd name="T8" fmla="*/ 32 w 64"/>
                <a:gd name="T9" fmla="*/ 0 h 321"/>
                <a:gd name="T10" fmla="*/ 64 w 64"/>
                <a:gd name="T11" fmla="*/ 32 h 321"/>
                <a:gd name="T12" fmla="*/ 64 w 64"/>
                <a:gd name="T13" fmla="*/ 289 h 321"/>
              </a:gdLst>
              <a:ahLst/>
              <a:cxnLst>
                <a:cxn ang="0">
                  <a:pos x="T0" y="T1"/>
                </a:cxn>
                <a:cxn ang="0">
                  <a:pos x="T2" y="T3"/>
                </a:cxn>
                <a:cxn ang="0">
                  <a:pos x="T4" y="T5"/>
                </a:cxn>
                <a:cxn ang="0">
                  <a:pos x="T6" y="T7"/>
                </a:cxn>
                <a:cxn ang="0">
                  <a:pos x="T8" y="T9"/>
                </a:cxn>
                <a:cxn ang="0">
                  <a:pos x="T10" y="T11"/>
                </a:cxn>
                <a:cxn ang="0">
                  <a:pos x="T12" y="T13"/>
                </a:cxn>
              </a:cxnLst>
              <a:rect l="0" t="0" r="r" b="b"/>
              <a:pathLst>
                <a:path w="64" h="321">
                  <a:moveTo>
                    <a:pt x="64" y="289"/>
                  </a:moveTo>
                  <a:cubicBezTo>
                    <a:pt x="64" y="307"/>
                    <a:pt x="49" y="321"/>
                    <a:pt x="32" y="321"/>
                  </a:cubicBezTo>
                  <a:cubicBezTo>
                    <a:pt x="14" y="321"/>
                    <a:pt x="0" y="307"/>
                    <a:pt x="0" y="289"/>
                  </a:cubicBezTo>
                  <a:cubicBezTo>
                    <a:pt x="0" y="32"/>
                    <a:pt x="0" y="32"/>
                    <a:pt x="0" y="32"/>
                  </a:cubicBezTo>
                  <a:cubicBezTo>
                    <a:pt x="0" y="14"/>
                    <a:pt x="14" y="0"/>
                    <a:pt x="32" y="0"/>
                  </a:cubicBezTo>
                  <a:cubicBezTo>
                    <a:pt x="49" y="0"/>
                    <a:pt x="64" y="14"/>
                    <a:pt x="64" y="32"/>
                  </a:cubicBezTo>
                  <a:lnTo>
                    <a:pt x="64" y="28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22" name="Freeform 33"/>
            <p:cNvSpPr/>
            <p:nvPr/>
          </p:nvSpPr>
          <p:spPr bwMode="auto">
            <a:xfrm>
              <a:off x="1605186" y="1012177"/>
              <a:ext cx="141288" cy="280988"/>
            </a:xfrm>
            <a:custGeom>
              <a:avLst/>
              <a:gdLst>
                <a:gd name="T0" fmla="*/ 63 w 63"/>
                <a:gd name="T1" fmla="*/ 93 h 125"/>
                <a:gd name="T2" fmla="*/ 32 w 63"/>
                <a:gd name="T3" fmla="*/ 125 h 125"/>
                <a:gd name="T4" fmla="*/ 0 w 63"/>
                <a:gd name="T5" fmla="*/ 93 h 125"/>
                <a:gd name="T6" fmla="*/ 0 w 63"/>
                <a:gd name="T7" fmla="*/ 32 h 125"/>
                <a:gd name="T8" fmla="*/ 32 w 63"/>
                <a:gd name="T9" fmla="*/ 0 h 125"/>
                <a:gd name="T10" fmla="*/ 63 w 63"/>
                <a:gd name="T11" fmla="*/ 32 h 125"/>
                <a:gd name="T12" fmla="*/ 63 w 63"/>
                <a:gd name="T13" fmla="*/ 93 h 125"/>
              </a:gdLst>
              <a:ahLst/>
              <a:cxnLst>
                <a:cxn ang="0">
                  <a:pos x="T0" y="T1"/>
                </a:cxn>
                <a:cxn ang="0">
                  <a:pos x="T2" y="T3"/>
                </a:cxn>
                <a:cxn ang="0">
                  <a:pos x="T4" y="T5"/>
                </a:cxn>
                <a:cxn ang="0">
                  <a:pos x="T6" y="T7"/>
                </a:cxn>
                <a:cxn ang="0">
                  <a:pos x="T8" y="T9"/>
                </a:cxn>
                <a:cxn ang="0">
                  <a:pos x="T10" y="T11"/>
                </a:cxn>
                <a:cxn ang="0">
                  <a:pos x="T12" y="T13"/>
                </a:cxn>
              </a:cxnLst>
              <a:rect l="0" t="0" r="r" b="b"/>
              <a:pathLst>
                <a:path w="63" h="125">
                  <a:moveTo>
                    <a:pt x="63" y="93"/>
                  </a:moveTo>
                  <a:cubicBezTo>
                    <a:pt x="63" y="111"/>
                    <a:pt x="49" y="125"/>
                    <a:pt x="32" y="125"/>
                  </a:cubicBezTo>
                  <a:cubicBezTo>
                    <a:pt x="14" y="125"/>
                    <a:pt x="0" y="111"/>
                    <a:pt x="0" y="93"/>
                  </a:cubicBezTo>
                  <a:cubicBezTo>
                    <a:pt x="0" y="32"/>
                    <a:pt x="0" y="32"/>
                    <a:pt x="0" y="32"/>
                  </a:cubicBezTo>
                  <a:cubicBezTo>
                    <a:pt x="0" y="14"/>
                    <a:pt x="14" y="0"/>
                    <a:pt x="32" y="0"/>
                  </a:cubicBezTo>
                  <a:cubicBezTo>
                    <a:pt x="49" y="0"/>
                    <a:pt x="63" y="14"/>
                    <a:pt x="63" y="32"/>
                  </a:cubicBezTo>
                  <a:lnTo>
                    <a:pt x="63" y="9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23" name="Freeform 34"/>
            <p:cNvSpPr/>
            <p:nvPr/>
          </p:nvSpPr>
          <p:spPr bwMode="auto">
            <a:xfrm>
              <a:off x="2025873" y="804215"/>
              <a:ext cx="142875" cy="488950"/>
            </a:xfrm>
            <a:custGeom>
              <a:avLst/>
              <a:gdLst>
                <a:gd name="T0" fmla="*/ 64 w 64"/>
                <a:gd name="T1" fmla="*/ 186 h 218"/>
                <a:gd name="T2" fmla="*/ 32 w 64"/>
                <a:gd name="T3" fmla="*/ 218 h 218"/>
                <a:gd name="T4" fmla="*/ 0 w 64"/>
                <a:gd name="T5" fmla="*/ 186 h 218"/>
                <a:gd name="T6" fmla="*/ 0 w 64"/>
                <a:gd name="T7" fmla="*/ 32 h 218"/>
                <a:gd name="T8" fmla="*/ 32 w 64"/>
                <a:gd name="T9" fmla="*/ 0 h 218"/>
                <a:gd name="T10" fmla="*/ 64 w 64"/>
                <a:gd name="T11" fmla="*/ 32 h 218"/>
                <a:gd name="T12" fmla="*/ 64 w 64"/>
                <a:gd name="T13" fmla="*/ 186 h 218"/>
              </a:gdLst>
              <a:ahLst/>
              <a:cxnLst>
                <a:cxn ang="0">
                  <a:pos x="T0" y="T1"/>
                </a:cxn>
                <a:cxn ang="0">
                  <a:pos x="T2" y="T3"/>
                </a:cxn>
                <a:cxn ang="0">
                  <a:pos x="T4" y="T5"/>
                </a:cxn>
                <a:cxn ang="0">
                  <a:pos x="T6" y="T7"/>
                </a:cxn>
                <a:cxn ang="0">
                  <a:pos x="T8" y="T9"/>
                </a:cxn>
                <a:cxn ang="0">
                  <a:pos x="T10" y="T11"/>
                </a:cxn>
                <a:cxn ang="0">
                  <a:pos x="T12" y="T13"/>
                </a:cxn>
              </a:cxnLst>
              <a:rect l="0" t="0" r="r" b="b"/>
              <a:pathLst>
                <a:path w="64" h="218">
                  <a:moveTo>
                    <a:pt x="64" y="186"/>
                  </a:moveTo>
                  <a:cubicBezTo>
                    <a:pt x="64" y="204"/>
                    <a:pt x="49" y="218"/>
                    <a:pt x="32" y="218"/>
                  </a:cubicBezTo>
                  <a:cubicBezTo>
                    <a:pt x="14" y="218"/>
                    <a:pt x="0" y="204"/>
                    <a:pt x="0" y="186"/>
                  </a:cubicBezTo>
                  <a:cubicBezTo>
                    <a:pt x="0" y="32"/>
                    <a:pt x="0" y="32"/>
                    <a:pt x="0" y="32"/>
                  </a:cubicBezTo>
                  <a:cubicBezTo>
                    <a:pt x="0" y="14"/>
                    <a:pt x="14" y="0"/>
                    <a:pt x="32" y="0"/>
                  </a:cubicBezTo>
                  <a:cubicBezTo>
                    <a:pt x="49" y="0"/>
                    <a:pt x="64" y="14"/>
                    <a:pt x="64" y="32"/>
                  </a:cubicBezTo>
                  <a:lnTo>
                    <a:pt x="64" y="18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grpSp>
      <p:grpSp>
        <p:nvGrpSpPr>
          <p:cNvPr id="20" name="组合 23"/>
          <p:cNvGrpSpPr>
            <a:grpSpLocks noChangeAspect="1"/>
          </p:cNvGrpSpPr>
          <p:nvPr/>
        </p:nvGrpSpPr>
        <p:grpSpPr>
          <a:xfrm>
            <a:off x="2815041" y="2361821"/>
            <a:ext cx="257179" cy="287507"/>
            <a:chOff x="5999255" y="3275006"/>
            <a:chExt cx="402656" cy="450303"/>
          </a:xfrm>
          <a:solidFill>
            <a:srgbClr val="FEFEFE"/>
          </a:solidFill>
          <a:effectLst/>
        </p:grpSpPr>
        <p:sp>
          <p:nvSpPr>
            <p:cNvPr id="25" name="Freeform 108"/>
            <p:cNvSpPr>
              <a:spLocks noEditPoints="1"/>
            </p:cNvSpPr>
            <p:nvPr/>
          </p:nvSpPr>
          <p:spPr bwMode="auto">
            <a:xfrm>
              <a:off x="6068389" y="3442234"/>
              <a:ext cx="56988" cy="57923"/>
            </a:xfrm>
            <a:custGeom>
              <a:avLst/>
              <a:gdLst>
                <a:gd name="T0" fmla="*/ 13 w 26"/>
                <a:gd name="T1" fmla="*/ 0 h 26"/>
                <a:gd name="T2" fmla="*/ 0 w 26"/>
                <a:gd name="T3" fmla="*/ 13 h 26"/>
                <a:gd name="T4" fmla="*/ 13 w 26"/>
                <a:gd name="T5" fmla="*/ 26 h 26"/>
                <a:gd name="T6" fmla="*/ 26 w 26"/>
                <a:gd name="T7" fmla="*/ 13 h 26"/>
                <a:gd name="T8" fmla="*/ 13 w 26"/>
                <a:gd name="T9" fmla="*/ 0 h 26"/>
                <a:gd name="T10" fmla="*/ 13 w 26"/>
                <a:gd name="T11" fmla="*/ 23 h 26"/>
                <a:gd name="T12" fmla="*/ 3 w 26"/>
                <a:gd name="T13" fmla="*/ 13 h 26"/>
                <a:gd name="T14" fmla="*/ 13 w 26"/>
                <a:gd name="T15" fmla="*/ 3 h 26"/>
                <a:gd name="T16" fmla="*/ 23 w 26"/>
                <a:gd name="T17" fmla="*/ 13 h 26"/>
                <a:gd name="T18" fmla="*/ 13 w 26"/>
                <a:gd name="T19" fmla="*/ 23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26">
                  <a:moveTo>
                    <a:pt x="13" y="0"/>
                  </a:moveTo>
                  <a:cubicBezTo>
                    <a:pt x="6" y="0"/>
                    <a:pt x="0" y="6"/>
                    <a:pt x="0" y="13"/>
                  </a:cubicBezTo>
                  <a:cubicBezTo>
                    <a:pt x="0" y="20"/>
                    <a:pt x="6" y="26"/>
                    <a:pt x="13" y="26"/>
                  </a:cubicBezTo>
                  <a:cubicBezTo>
                    <a:pt x="20" y="26"/>
                    <a:pt x="26" y="20"/>
                    <a:pt x="26" y="13"/>
                  </a:cubicBezTo>
                  <a:cubicBezTo>
                    <a:pt x="26" y="6"/>
                    <a:pt x="20" y="0"/>
                    <a:pt x="13" y="0"/>
                  </a:cubicBezTo>
                  <a:close/>
                  <a:moveTo>
                    <a:pt x="13" y="23"/>
                  </a:moveTo>
                  <a:cubicBezTo>
                    <a:pt x="8" y="23"/>
                    <a:pt x="3" y="18"/>
                    <a:pt x="3" y="13"/>
                  </a:cubicBezTo>
                  <a:cubicBezTo>
                    <a:pt x="3" y="7"/>
                    <a:pt x="8" y="3"/>
                    <a:pt x="13" y="3"/>
                  </a:cubicBezTo>
                  <a:cubicBezTo>
                    <a:pt x="19" y="3"/>
                    <a:pt x="23" y="7"/>
                    <a:pt x="23" y="13"/>
                  </a:cubicBezTo>
                  <a:cubicBezTo>
                    <a:pt x="23" y="18"/>
                    <a:pt x="19" y="23"/>
                    <a:pt x="13" y="2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26" name="Freeform 109"/>
            <p:cNvSpPr>
              <a:spLocks noEditPoints="1"/>
            </p:cNvSpPr>
            <p:nvPr/>
          </p:nvSpPr>
          <p:spPr bwMode="auto">
            <a:xfrm>
              <a:off x="6196380" y="3404865"/>
              <a:ext cx="48580" cy="48580"/>
            </a:xfrm>
            <a:custGeom>
              <a:avLst/>
              <a:gdLst>
                <a:gd name="T0" fmla="*/ 11 w 22"/>
                <a:gd name="T1" fmla="*/ 0 h 22"/>
                <a:gd name="T2" fmla="*/ 0 w 22"/>
                <a:gd name="T3" fmla="*/ 11 h 22"/>
                <a:gd name="T4" fmla="*/ 11 w 22"/>
                <a:gd name="T5" fmla="*/ 22 h 22"/>
                <a:gd name="T6" fmla="*/ 22 w 22"/>
                <a:gd name="T7" fmla="*/ 11 h 22"/>
                <a:gd name="T8" fmla="*/ 11 w 22"/>
                <a:gd name="T9" fmla="*/ 0 h 22"/>
                <a:gd name="T10" fmla="*/ 11 w 22"/>
                <a:gd name="T11" fmla="*/ 17 h 22"/>
                <a:gd name="T12" fmla="*/ 5 w 22"/>
                <a:gd name="T13" fmla="*/ 11 h 22"/>
                <a:gd name="T14" fmla="*/ 11 w 22"/>
                <a:gd name="T15" fmla="*/ 5 h 22"/>
                <a:gd name="T16" fmla="*/ 17 w 22"/>
                <a:gd name="T17" fmla="*/ 11 h 22"/>
                <a:gd name="T18" fmla="*/ 11 w 22"/>
                <a:gd name="T19" fmla="*/ 17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 h="22">
                  <a:moveTo>
                    <a:pt x="11" y="0"/>
                  </a:moveTo>
                  <a:cubicBezTo>
                    <a:pt x="5" y="0"/>
                    <a:pt x="0" y="5"/>
                    <a:pt x="0" y="11"/>
                  </a:cubicBezTo>
                  <a:cubicBezTo>
                    <a:pt x="0" y="17"/>
                    <a:pt x="5" y="22"/>
                    <a:pt x="11" y="22"/>
                  </a:cubicBezTo>
                  <a:cubicBezTo>
                    <a:pt x="17" y="22"/>
                    <a:pt x="22" y="17"/>
                    <a:pt x="22" y="11"/>
                  </a:cubicBezTo>
                  <a:cubicBezTo>
                    <a:pt x="22" y="5"/>
                    <a:pt x="17" y="0"/>
                    <a:pt x="11" y="0"/>
                  </a:cubicBezTo>
                  <a:close/>
                  <a:moveTo>
                    <a:pt x="11" y="17"/>
                  </a:moveTo>
                  <a:cubicBezTo>
                    <a:pt x="8" y="17"/>
                    <a:pt x="5" y="14"/>
                    <a:pt x="5" y="11"/>
                  </a:cubicBezTo>
                  <a:cubicBezTo>
                    <a:pt x="5" y="8"/>
                    <a:pt x="8" y="5"/>
                    <a:pt x="11" y="5"/>
                  </a:cubicBezTo>
                  <a:cubicBezTo>
                    <a:pt x="14" y="5"/>
                    <a:pt x="17" y="8"/>
                    <a:pt x="17" y="11"/>
                  </a:cubicBezTo>
                  <a:cubicBezTo>
                    <a:pt x="17" y="14"/>
                    <a:pt x="14" y="17"/>
                    <a:pt x="11"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27" name="Freeform 110"/>
            <p:cNvSpPr>
              <a:spLocks noEditPoints="1"/>
            </p:cNvSpPr>
            <p:nvPr/>
          </p:nvSpPr>
          <p:spPr bwMode="auto">
            <a:xfrm>
              <a:off x="6081468" y="3456248"/>
              <a:ext cx="30830" cy="30830"/>
            </a:xfrm>
            <a:custGeom>
              <a:avLst/>
              <a:gdLst>
                <a:gd name="T0" fmla="*/ 7 w 14"/>
                <a:gd name="T1" fmla="*/ 0 h 14"/>
                <a:gd name="T2" fmla="*/ 0 w 14"/>
                <a:gd name="T3" fmla="*/ 7 h 14"/>
                <a:gd name="T4" fmla="*/ 7 w 14"/>
                <a:gd name="T5" fmla="*/ 14 h 14"/>
                <a:gd name="T6" fmla="*/ 14 w 14"/>
                <a:gd name="T7" fmla="*/ 7 h 14"/>
                <a:gd name="T8" fmla="*/ 7 w 14"/>
                <a:gd name="T9" fmla="*/ 0 h 14"/>
                <a:gd name="T10" fmla="*/ 7 w 14"/>
                <a:gd name="T11" fmla="*/ 10 h 14"/>
                <a:gd name="T12" fmla="*/ 4 w 14"/>
                <a:gd name="T13" fmla="*/ 7 h 14"/>
                <a:gd name="T14" fmla="*/ 7 w 14"/>
                <a:gd name="T15" fmla="*/ 3 h 14"/>
                <a:gd name="T16" fmla="*/ 11 w 14"/>
                <a:gd name="T17" fmla="*/ 7 h 14"/>
                <a:gd name="T18" fmla="*/ 7 w 14"/>
                <a:gd name="T19" fmla="*/ 1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 h="14">
                  <a:moveTo>
                    <a:pt x="7" y="0"/>
                  </a:moveTo>
                  <a:cubicBezTo>
                    <a:pt x="3" y="0"/>
                    <a:pt x="0" y="3"/>
                    <a:pt x="0" y="7"/>
                  </a:cubicBezTo>
                  <a:cubicBezTo>
                    <a:pt x="0" y="11"/>
                    <a:pt x="3" y="14"/>
                    <a:pt x="7" y="14"/>
                  </a:cubicBezTo>
                  <a:cubicBezTo>
                    <a:pt x="11" y="14"/>
                    <a:pt x="14" y="11"/>
                    <a:pt x="14" y="7"/>
                  </a:cubicBezTo>
                  <a:cubicBezTo>
                    <a:pt x="14" y="3"/>
                    <a:pt x="11" y="0"/>
                    <a:pt x="7" y="0"/>
                  </a:cubicBezTo>
                  <a:close/>
                  <a:moveTo>
                    <a:pt x="7" y="10"/>
                  </a:moveTo>
                  <a:cubicBezTo>
                    <a:pt x="5" y="10"/>
                    <a:pt x="4" y="9"/>
                    <a:pt x="4" y="7"/>
                  </a:cubicBezTo>
                  <a:cubicBezTo>
                    <a:pt x="4" y="5"/>
                    <a:pt x="5" y="3"/>
                    <a:pt x="7" y="3"/>
                  </a:cubicBezTo>
                  <a:cubicBezTo>
                    <a:pt x="9" y="3"/>
                    <a:pt x="11" y="5"/>
                    <a:pt x="11" y="7"/>
                  </a:cubicBezTo>
                  <a:cubicBezTo>
                    <a:pt x="11" y="9"/>
                    <a:pt x="9" y="10"/>
                    <a:pt x="7"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28" name="Freeform 111"/>
            <p:cNvSpPr>
              <a:spLocks noEditPoints="1"/>
            </p:cNvSpPr>
            <p:nvPr/>
          </p:nvSpPr>
          <p:spPr bwMode="auto">
            <a:xfrm>
              <a:off x="6172089" y="3380574"/>
              <a:ext cx="97161" cy="97161"/>
            </a:xfrm>
            <a:custGeom>
              <a:avLst/>
              <a:gdLst>
                <a:gd name="T0" fmla="*/ 22 w 44"/>
                <a:gd name="T1" fmla="*/ 0 h 44"/>
                <a:gd name="T2" fmla="*/ 0 w 44"/>
                <a:gd name="T3" fmla="*/ 22 h 44"/>
                <a:gd name="T4" fmla="*/ 22 w 44"/>
                <a:gd name="T5" fmla="*/ 44 h 44"/>
                <a:gd name="T6" fmla="*/ 44 w 44"/>
                <a:gd name="T7" fmla="*/ 22 h 44"/>
                <a:gd name="T8" fmla="*/ 22 w 44"/>
                <a:gd name="T9" fmla="*/ 0 h 44"/>
                <a:gd name="T10" fmla="*/ 22 w 44"/>
                <a:gd name="T11" fmla="*/ 39 h 44"/>
                <a:gd name="T12" fmla="*/ 5 w 44"/>
                <a:gd name="T13" fmla="*/ 22 h 44"/>
                <a:gd name="T14" fmla="*/ 22 w 44"/>
                <a:gd name="T15" fmla="*/ 6 h 44"/>
                <a:gd name="T16" fmla="*/ 39 w 44"/>
                <a:gd name="T17" fmla="*/ 22 h 44"/>
                <a:gd name="T18" fmla="*/ 22 w 44"/>
                <a:gd name="T19" fmla="*/ 39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 h="44">
                  <a:moveTo>
                    <a:pt x="22" y="0"/>
                  </a:moveTo>
                  <a:cubicBezTo>
                    <a:pt x="10" y="0"/>
                    <a:pt x="0" y="10"/>
                    <a:pt x="0" y="22"/>
                  </a:cubicBezTo>
                  <a:cubicBezTo>
                    <a:pt x="0" y="34"/>
                    <a:pt x="10" y="44"/>
                    <a:pt x="22" y="44"/>
                  </a:cubicBezTo>
                  <a:cubicBezTo>
                    <a:pt x="34" y="44"/>
                    <a:pt x="44" y="34"/>
                    <a:pt x="44" y="22"/>
                  </a:cubicBezTo>
                  <a:cubicBezTo>
                    <a:pt x="44" y="10"/>
                    <a:pt x="34" y="0"/>
                    <a:pt x="22" y="0"/>
                  </a:cubicBezTo>
                  <a:close/>
                  <a:moveTo>
                    <a:pt x="22" y="39"/>
                  </a:moveTo>
                  <a:cubicBezTo>
                    <a:pt x="13" y="39"/>
                    <a:pt x="5" y="31"/>
                    <a:pt x="5" y="22"/>
                  </a:cubicBezTo>
                  <a:cubicBezTo>
                    <a:pt x="5" y="13"/>
                    <a:pt x="13" y="6"/>
                    <a:pt x="22" y="6"/>
                  </a:cubicBezTo>
                  <a:cubicBezTo>
                    <a:pt x="31" y="6"/>
                    <a:pt x="39" y="13"/>
                    <a:pt x="39" y="22"/>
                  </a:cubicBezTo>
                  <a:cubicBezTo>
                    <a:pt x="39" y="31"/>
                    <a:pt x="31" y="39"/>
                    <a:pt x="22" y="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29" name="Freeform 112"/>
            <p:cNvSpPr>
              <a:spLocks noEditPoints="1"/>
            </p:cNvSpPr>
            <p:nvPr/>
          </p:nvSpPr>
          <p:spPr bwMode="auto">
            <a:xfrm>
              <a:off x="5999255" y="3275006"/>
              <a:ext cx="402656" cy="450303"/>
            </a:xfrm>
            <a:custGeom>
              <a:avLst/>
              <a:gdLst>
                <a:gd name="T0" fmla="*/ 157 w 182"/>
                <a:gd name="T1" fmla="*/ 96 h 204"/>
                <a:gd name="T2" fmla="*/ 153 w 182"/>
                <a:gd name="T3" fmla="*/ 48 h 204"/>
                <a:gd name="T4" fmla="*/ 78 w 182"/>
                <a:gd name="T5" fmla="*/ 0 h 204"/>
                <a:gd name="T6" fmla="*/ 1 w 182"/>
                <a:gd name="T7" fmla="*/ 79 h 204"/>
                <a:gd name="T8" fmla="*/ 0 w 182"/>
                <a:gd name="T9" fmla="*/ 204 h 204"/>
                <a:gd name="T10" fmla="*/ 113 w 182"/>
                <a:gd name="T11" fmla="*/ 176 h 204"/>
                <a:gd name="T12" fmla="*/ 147 w 182"/>
                <a:gd name="T13" fmla="*/ 176 h 204"/>
                <a:gd name="T14" fmla="*/ 147 w 182"/>
                <a:gd name="T15" fmla="*/ 176 h 204"/>
                <a:gd name="T16" fmla="*/ 156 w 182"/>
                <a:gd name="T17" fmla="*/ 151 h 204"/>
                <a:gd name="T18" fmla="*/ 146 w 182"/>
                <a:gd name="T19" fmla="*/ 145 h 204"/>
                <a:gd name="T20" fmla="*/ 156 w 182"/>
                <a:gd name="T21" fmla="*/ 140 h 204"/>
                <a:gd name="T22" fmla="*/ 155 w 182"/>
                <a:gd name="T23" fmla="*/ 138 h 204"/>
                <a:gd name="T24" fmla="*/ 170 w 182"/>
                <a:gd name="T25" fmla="*/ 111 h 204"/>
                <a:gd name="T26" fmla="*/ 62 w 182"/>
                <a:gd name="T27" fmla="*/ 93 h 204"/>
                <a:gd name="T28" fmla="*/ 62 w 182"/>
                <a:gd name="T29" fmla="*/ 102 h 204"/>
                <a:gd name="T30" fmla="*/ 54 w 182"/>
                <a:gd name="T31" fmla="*/ 105 h 204"/>
                <a:gd name="T32" fmla="*/ 48 w 182"/>
                <a:gd name="T33" fmla="*/ 110 h 204"/>
                <a:gd name="T34" fmla="*/ 40 w 182"/>
                <a:gd name="T35" fmla="*/ 107 h 204"/>
                <a:gd name="T36" fmla="*/ 32 w 182"/>
                <a:gd name="T37" fmla="*/ 107 h 204"/>
                <a:gd name="T38" fmla="*/ 28 w 182"/>
                <a:gd name="T39" fmla="*/ 99 h 204"/>
                <a:gd name="T40" fmla="*/ 22 w 182"/>
                <a:gd name="T41" fmla="*/ 93 h 204"/>
                <a:gd name="T42" fmla="*/ 26 w 182"/>
                <a:gd name="T43" fmla="*/ 85 h 204"/>
                <a:gd name="T44" fmla="*/ 26 w 182"/>
                <a:gd name="T45" fmla="*/ 76 h 204"/>
                <a:gd name="T46" fmla="*/ 34 w 182"/>
                <a:gd name="T47" fmla="*/ 73 h 204"/>
                <a:gd name="T48" fmla="*/ 40 w 182"/>
                <a:gd name="T49" fmla="*/ 68 h 204"/>
                <a:gd name="T50" fmla="*/ 48 w 182"/>
                <a:gd name="T51" fmla="*/ 71 h 204"/>
                <a:gd name="T52" fmla="*/ 57 w 182"/>
                <a:gd name="T53" fmla="*/ 71 h 204"/>
                <a:gd name="T54" fmla="*/ 60 w 182"/>
                <a:gd name="T55" fmla="*/ 79 h 204"/>
                <a:gd name="T56" fmla="*/ 66 w 182"/>
                <a:gd name="T57" fmla="*/ 85 h 204"/>
                <a:gd name="T58" fmla="*/ 136 w 182"/>
                <a:gd name="T59" fmla="*/ 77 h 204"/>
                <a:gd name="T60" fmla="*/ 126 w 182"/>
                <a:gd name="T61" fmla="*/ 87 h 204"/>
                <a:gd name="T62" fmla="*/ 121 w 182"/>
                <a:gd name="T63" fmla="*/ 100 h 204"/>
                <a:gd name="T64" fmla="*/ 107 w 182"/>
                <a:gd name="T65" fmla="*/ 100 h 204"/>
                <a:gd name="T66" fmla="*/ 94 w 182"/>
                <a:gd name="T67" fmla="*/ 105 h 204"/>
                <a:gd name="T68" fmla="*/ 83 w 182"/>
                <a:gd name="T69" fmla="*/ 96 h 204"/>
                <a:gd name="T70" fmla="*/ 70 w 182"/>
                <a:gd name="T71" fmla="*/ 91 h 204"/>
                <a:gd name="T72" fmla="*/ 70 w 182"/>
                <a:gd name="T73" fmla="*/ 77 h 204"/>
                <a:gd name="T74" fmla="*/ 64 w 182"/>
                <a:gd name="T75" fmla="*/ 64 h 204"/>
                <a:gd name="T76" fmla="*/ 74 w 182"/>
                <a:gd name="T77" fmla="*/ 53 h 204"/>
                <a:gd name="T78" fmla="*/ 79 w 182"/>
                <a:gd name="T79" fmla="*/ 40 h 204"/>
                <a:gd name="T80" fmla="*/ 94 w 182"/>
                <a:gd name="T81" fmla="*/ 40 h 204"/>
                <a:gd name="T82" fmla="*/ 107 w 182"/>
                <a:gd name="T83" fmla="*/ 35 h 204"/>
                <a:gd name="T84" fmla="*/ 117 w 182"/>
                <a:gd name="T85" fmla="*/ 44 h 204"/>
                <a:gd name="T86" fmla="*/ 130 w 182"/>
                <a:gd name="T87" fmla="*/ 49 h 204"/>
                <a:gd name="T88" fmla="*/ 130 w 182"/>
                <a:gd name="T89" fmla="*/ 64 h 204"/>
                <a:gd name="T90" fmla="*/ 136 w 182"/>
                <a:gd name="T91" fmla="*/ 77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82" h="204">
                  <a:moveTo>
                    <a:pt x="170" y="111"/>
                  </a:moveTo>
                  <a:cubicBezTo>
                    <a:pt x="166" y="107"/>
                    <a:pt x="160" y="102"/>
                    <a:pt x="157" y="96"/>
                  </a:cubicBezTo>
                  <a:cubicBezTo>
                    <a:pt x="153" y="87"/>
                    <a:pt x="158" y="79"/>
                    <a:pt x="157" y="70"/>
                  </a:cubicBezTo>
                  <a:cubicBezTo>
                    <a:pt x="157" y="63"/>
                    <a:pt x="155" y="54"/>
                    <a:pt x="153" y="48"/>
                  </a:cubicBezTo>
                  <a:cubicBezTo>
                    <a:pt x="149" y="37"/>
                    <a:pt x="142" y="28"/>
                    <a:pt x="133" y="21"/>
                  </a:cubicBezTo>
                  <a:cubicBezTo>
                    <a:pt x="119" y="8"/>
                    <a:pt x="100" y="0"/>
                    <a:pt x="78" y="0"/>
                  </a:cubicBezTo>
                  <a:cubicBezTo>
                    <a:pt x="35" y="0"/>
                    <a:pt x="0" y="32"/>
                    <a:pt x="0" y="71"/>
                  </a:cubicBezTo>
                  <a:cubicBezTo>
                    <a:pt x="0" y="74"/>
                    <a:pt x="0" y="77"/>
                    <a:pt x="1" y="79"/>
                  </a:cubicBezTo>
                  <a:cubicBezTo>
                    <a:pt x="1" y="96"/>
                    <a:pt x="6" y="117"/>
                    <a:pt x="22" y="139"/>
                  </a:cubicBezTo>
                  <a:cubicBezTo>
                    <a:pt x="22" y="139"/>
                    <a:pt x="43" y="182"/>
                    <a:pt x="0" y="204"/>
                  </a:cubicBezTo>
                  <a:cubicBezTo>
                    <a:pt x="95" y="204"/>
                    <a:pt x="95" y="204"/>
                    <a:pt x="95" y="204"/>
                  </a:cubicBezTo>
                  <a:cubicBezTo>
                    <a:pt x="95" y="204"/>
                    <a:pt x="102" y="176"/>
                    <a:pt x="113" y="176"/>
                  </a:cubicBezTo>
                  <a:cubicBezTo>
                    <a:pt x="123" y="176"/>
                    <a:pt x="133" y="177"/>
                    <a:pt x="142" y="176"/>
                  </a:cubicBezTo>
                  <a:cubicBezTo>
                    <a:pt x="144" y="177"/>
                    <a:pt x="146" y="176"/>
                    <a:pt x="147" y="176"/>
                  </a:cubicBezTo>
                  <a:cubicBezTo>
                    <a:pt x="147" y="176"/>
                    <a:pt x="147" y="176"/>
                    <a:pt x="147" y="176"/>
                  </a:cubicBezTo>
                  <a:cubicBezTo>
                    <a:pt x="147" y="176"/>
                    <a:pt x="147" y="176"/>
                    <a:pt x="147" y="176"/>
                  </a:cubicBezTo>
                  <a:cubicBezTo>
                    <a:pt x="154" y="173"/>
                    <a:pt x="149" y="157"/>
                    <a:pt x="149" y="157"/>
                  </a:cubicBezTo>
                  <a:cubicBezTo>
                    <a:pt x="153" y="155"/>
                    <a:pt x="156" y="153"/>
                    <a:pt x="156" y="151"/>
                  </a:cubicBezTo>
                  <a:cubicBezTo>
                    <a:pt x="156" y="150"/>
                    <a:pt x="156" y="150"/>
                    <a:pt x="156" y="150"/>
                  </a:cubicBezTo>
                  <a:cubicBezTo>
                    <a:pt x="156" y="148"/>
                    <a:pt x="152" y="146"/>
                    <a:pt x="146" y="145"/>
                  </a:cubicBezTo>
                  <a:cubicBezTo>
                    <a:pt x="149" y="145"/>
                    <a:pt x="149" y="145"/>
                    <a:pt x="149" y="145"/>
                  </a:cubicBezTo>
                  <a:cubicBezTo>
                    <a:pt x="153" y="145"/>
                    <a:pt x="156" y="143"/>
                    <a:pt x="156" y="140"/>
                  </a:cubicBezTo>
                  <a:cubicBezTo>
                    <a:pt x="156" y="140"/>
                    <a:pt x="156" y="140"/>
                    <a:pt x="156" y="140"/>
                  </a:cubicBezTo>
                  <a:cubicBezTo>
                    <a:pt x="156" y="139"/>
                    <a:pt x="156" y="138"/>
                    <a:pt x="155" y="138"/>
                  </a:cubicBezTo>
                  <a:cubicBezTo>
                    <a:pt x="156" y="135"/>
                    <a:pt x="159" y="121"/>
                    <a:pt x="160" y="121"/>
                  </a:cubicBezTo>
                  <a:cubicBezTo>
                    <a:pt x="182" y="119"/>
                    <a:pt x="170" y="111"/>
                    <a:pt x="170" y="111"/>
                  </a:cubicBezTo>
                  <a:close/>
                  <a:moveTo>
                    <a:pt x="66" y="93"/>
                  </a:moveTo>
                  <a:cubicBezTo>
                    <a:pt x="62" y="93"/>
                    <a:pt x="62" y="93"/>
                    <a:pt x="62" y="93"/>
                  </a:cubicBezTo>
                  <a:cubicBezTo>
                    <a:pt x="62" y="95"/>
                    <a:pt x="61" y="97"/>
                    <a:pt x="60" y="99"/>
                  </a:cubicBezTo>
                  <a:cubicBezTo>
                    <a:pt x="62" y="102"/>
                    <a:pt x="62" y="102"/>
                    <a:pt x="62" y="102"/>
                  </a:cubicBezTo>
                  <a:cubicBezTo>
                    <a:pt x="57" y="107"/>
                    <a:pt x="57" y="107"/>
                    <a:pt x="57" y="107"/>
                  </a:cubicBezTo>
                  <a:cubicBezTo>
                    <a:pt x="54" y="105"/>
                    <a:pt x="54" y="105"/>
                    <a:pt x="54" y="105"/>
                  </a:cubicBezTo>
                  <a:cubicBezTo>
                    <a:pt x="52" y="106"/>
                    <a:pt x="50" y="107"/>
                    <a:pt x="48" y="107"/>
                  </a:cubicBezTo>
                  <a:cubicBezTo>
                    <a:pt x="48" y="110"/>
                    <a:pt x="48" y="110"/>
                    <a:pt x="48" y="110"/>
                  </a:cubicBezTo>
                  <a:cubicBezTo>
                    <a:pt x="40" y="110"/>
                    <a:pt x="40" y="110"/>
                    <a:pt x="40" y="110"/>
                  </a:cubicBezTo>
                  <a:cubicBezTo>
                    <a:pt x="40" y="107"/>
                    <a:pt x="40" y="107"/>
                    <a:pt x="40" y="107"/>
                  </a:cubicBezTo>
                  <a:cubicBezTo>
                    <a:pt x="38" y="107"/>
                    <a:pt x="36" y="106"/>
                    <a:pt x="34" y="105"/>
                  </a:cubicBezTo>
                  <a:cubicBezTo>
                    <a:pt x="32" y="107"/>
                    <a:pt x="32" y="107"/>
                    <a:pt x="32" y="107"/>
                  </a:cubicBezTo>
                  <a:cubicBezTo>
                    <a:pt x="26" y="102"/>
                    <a:pt x="26" y="102"/>
                    <a:pt x="26" y="102"/>
                  </a:cubicBezTo>
                  <a:cubicBezTo>
                    <a:pt x="28" y="99"/>
                    <a:pt x="28" y="99"/>
                    <a:pt x="28" y="99"/>
                  </a:cubicBezTo>
                  <a:cubicBezTo>
                    <a:pt x="27" y="97"/>
                    <a:pt x="26" y="95"/>
                    <a:pt x="26" y="93"/>
                  </a:cubicBezTo>
                  <a:cubicBezTo>
                    <a:pt x="22" y="93"/>
                    <a:pt x="22" y="93"/>
                    <a:pt x="22" y="93"/>
                  </a:cubicBezTo>
                  <a:cubicBezTo>
                    <a:pt x="22" y="85"/>
                    <a:pt x="22" y="85"/>
                    <a:pt x="22" y="85"/>
                  </a:cubicBezTo>
                  <a:cubicBezTo>
                    <a:pt x="26" y="85"/>
                    <a:pt x="26" y="85"/>
                    <a:pt x="26" y="85"/>
                  </a:cubicBezTo>
                  <a:cubicBezTo>
                    <a:pt x="26" y="83"/>
                    <a:pt x="27" y="81"/>
                    <a:pt x="28" y="79"/>
                  </a:cubicBezTo>
                  <a:cubicBezTo>
                    <a:pt x="26" y="76"/>
                    <a:pt x="26" y="76"/>
                    <a:pt x="26" y="76"/>
                  </a:cubicBezTo>
                  <a:cubicBezTo>
                    <a:pt x="31" y="71"/>
                    <a:pt x="31" y="71"/>
                    <a:pt x="31" y="71"/>
                  </a:cubicBezTo>
                  <a:cubicBezTo>
                    <a:pt x="34" y="73"/>
                    <a:pt x="34" y="73"/>
                    <a:pt x="34" y="73"/>
                  </a:cubicBezTo>
                  <a:cubicBezTo>
                    <a:pt x="36" y="72"/>
                    <a:pt x="38" y="71"/>
                    <a:pt x="40" y="71"/>
                  </a:cubicBezTo>
                  <a:cubicBezTo>
                    <a:pt x="40" y="68"/>
                    <a:pt x="40" y="68"/>
                    <a:pt x="40" y="68"/>
                  </a:cubicBezTo>
                  <a:cubicBezTo>
                    <a:pt x="48" y="68"/>
                    <a:pt x="48" y="68"/>
                    <a:pt x="48" y="68"/>
                  </a:cubicBezTo>
                  <a:cubicBezTo>
                    <a:pt x="48" y="71"/>
                    <a:pt x="48" y="71"/>
                    <a:pt x="48" y="71"/>
                  </a:cubicBezTo>
                  <a:cubicBezTo>
                    <a:pt x="50" y="71"/>
                    <a:pt x="52" y="72"/>
                    <a:pt x="54" y="73"/>
                  </a:cubicBezTo>
                  <a:cubicBezTo>
                    <a:pt x="57" y="71"/>
                    <a:pt x="57" y="71"/>
                    <a:pt x="57" y="71"/>
                  </a:cubicBezTo>
                  <a:cubicBezTo>
                    <a:pt x="63" y="76"/>
                    <a:pt x="63" y="76"/>
                    <a:pt x="63" y="76"/>
                  </a:cubicBezTo>
                  <a:cubicBezTo>
                    <a:pt x="60" y="79"/>
                    <a:pt x="60" y="79"/>
                    <a:pt x="60" y="79"/>
                  </a:cubicBezTo>
                  <a:cubicBezTo>
                    <a:pt x="61" y="81"/>
                    <a:pt x="62" y="83"/>
                    <a:pt x="63" y="85"/>
                  </a:cubicBezTo>
                  <a:cubicBezTo>
                    <a:pt x="66" y="85"/>
                    <a:pt x="66" y="85"/>
                    <a:pt x="66" y="85"/>
                  </a:cubicBezTo>
                  <a:lnTo>
                    <a:pt x="66" y="93"/>
                  </a:lnTo>
                  <a:close/>
                  <a:moveTo>
                    <a:pt x="136" y="77"/>
                  </a:moveTo>
                  <a:cubicBezTo>
                    <a:pt x="130" y="77"/>
                    <a:pt x="130" y="77"/>
                    <a:pt x="130" y="77"/>
                  </a:cubicBezTo>
                  <a:cubicBezTo>
                    <a:pt x="129" y="80"/>
                    <a:pt x="128" y="84"/>
                    <a:pt x="126" y="87"/>
                  </a:cubicBezTo>
                  <a:cubicBezTo>
                    <a:pt x="130" y="91"/>
                    <a:pt x="130" y="91"/>
                    <a:pt x="130" y="91"/>
                  </a:cubicBezTo>
                  <a:cubicBezTo>
                    <a:pt x="121" y="100"/>
                    <a:pt x="121" y="100"/>
                    <a:pt x="121" y="100"/>
                  </a:cubicBezTo>
                  <a:cubicBezTo>
                    <a:pt x="117" y="96"/>
                    <a:pt x="117" y="96"/>
                    <a:pt x="117" y="96"/>
                  </a:cubicBezTo>
                  <a:cubicBezTo>
                    <a:pt x="114" y="98"/>
                    <a:pt x="110" y="99"/>
                    <a:pt x="107" y="100"/>
                  </a:cubicBezTo>
                  <a:cubicBezTo>
                    <a:pt x="107" y="105"/>
                    <a:pt x="107" y="105"/>
                    <a:pt x="107" y="105"/>
                  </a:cubicBezTo>
                  <a:cubicBezTo>
                    <a:pt x="94" y="105"/>
                    <a:pt x="94" y="105"/>
                    <a:pt x="94" y="105"/>
                  </a:cubicBezTo>
                  <a:cubicBezTo>
                    <a:pt x="94" y="100"/>
                    <a:pt x="94" y="100"/>
                    <a:pt x="94" y="100"/>
                  </a:cubicBezTo>
                  <a:cubicBezTo>
                    <a:pt x="90" y="100"/>
                    <a:pt x="86" y="98"/>
                    <a:pt x="83" y="96"/>
                  </a:cubicBezTo>
                  <a:cubicBezTo>
                    <a:pt x="79" y="100"/>
                    <a:pt x="79" y="100"/>
                    <a:pt x="79" y="100"/>
                  </a:cubicBezTo>
                  <a:cubicBezTo>
                    <a:pt x="70" y="91"/>
                    <a:pt x="70" y="91"/>
                    <a:pt x="70" y="91"/>
                  </a:cubicBezTo>
                  <a:cubicBezTo>
                    <a:pt x="74" y="87"/>
                    <a:pt x="74" y="87"/>
                    <a:pt x="74" y="87"/>
                  </a:cubicBezTo>
                  <a:cubicBezTo>
                    <a:pt x="72" y="84"/>
                    <a:pt x="71" y="81"/>
                    <a:pt x="70" y="77"/>
                  </a:cubicBezTo>
                  <a:cubicBezTo>
                    <a:pt x="64" y="77"/>
                    <a:pt x="64" y="77"/>
                    <a:pt x="64" y="77"/>
                  </a:cubicBezTo>
                  <a:cubicBezTo>
                    <a:pt x="64" y="64"/>
                    <a:pt x="64" y="64"/>
                    <a:pt x="64" y="64"/>
                  </a:cubicBezTo>
                  <a:cubicBezTo>
                    <a:pt x="70" y="64"/>
                    <a:pt x="70" y="64"/>
                    <a:pt x="70" y="64"/>
                  </a:cubicBezTo>
                  <a:cubicBezTo>
                    <a:pt x="70" y="60"/>
                    <a:pt x="72" y="56"/>
                    <a:pt x="74" y="53"/>
                  </a:cubicBezTo>
                  <a:cubicBezTo>
                    <a:pt x="70" y="49"/>
                    <a:pt x="70" y="49"/>
                    <a:pt x="70" y="49"/>
                  </a:cubicBezTo>
                  <a:cubicBezTo>
                    <a:pt x="79" y="40"/>
                    <a:pt x="79" y="40"/>
                    <a:pt x="79" y="40"/>
                  </a:cubicBezTo>
                  <a:cubicBezTo>
                    <a:pt x="83" y="44"/>
                    <a:pt x="83" y="44"/>
                    <a:pt x="83" y="44"/>
                  </a:cubicBezTo>
                  <a:cubicBezTo>
                    <a:pt x="86" y="42"/>
                    <a:pt x="90" y="41"/>
                    <a:pt x="94" y="40"/>
                  </a:cubicBezTo>
                  <a:cubicBezTo>
                    <a:pt x="94" y="35"/>
                    <a:pt x="94" y="35"/>
                    <a:pt x="94" y="35"/>
                  </a:cubicBezTo>
                  <a:cubicBezTo>
                    <a:pt x="107" y="35"/>
                    <a:pt x="107" y="35"/>
                    <a:pt x="107" y="35"/>
                  </a:cubicBezTo>
                  <a:cubicBezTo>
                    <a:pt x="107" y="40"/>
                    <a:pt x="107" y="40"/>
                    <a:pt x="107" y="40"/>
                  </a:cubicBezTo>
                  <a:cubicBezTo>
                    <a:pt x="110" y="41"/>
                    <a:pt x="114" y="42"/>
                    <a:pt x="117" y="44"/>
                  </a:cubicBezTo>
                  <a:cubicBezTo>
                    <a:pt x="121" y="40"/>
                    <a:pt x="121" y="40"/>
                    <a:pt x="121" y="40"/>
                  </a:cubicBezTo>
                  <a:cubicBezTo>
                    <a:pt x="130" y="49"/>
                    <a:pt x="130" y="49"/>
                    <a:pt x="130" y="49"/>
                  </a:cubicBezTo>
                  <a:cubicBezTo>
                    <a:pt x="126" y="53"/>
                    <a:pt x="126" y="53"/>
                    <a:pt x="126" y="53"/>
                  </a:cubicBezTo>
                  <a:cubicBezTo>
                    <a:pt x="128" y="57"/>
                    <a:pt x="130" y="60"/>
                    <a:pt x="130" y="64"/>
                  </a:cubicBezTo>
                  <a:cubicBezTo>
                    <a:pt x="136" y="64"/>
                    <a:pt x="136" y="64"/>
                    <a:pt x="136" y="64"/>
                  </a:cubicBezTo>
                  <a:lnTo>
                    <a:pt x="136" y="7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grpSp>
      <p:sp>
        <p:nvSpPr>
          <p:cNvPr id="30" name="文本框 49"/>
          <p:cNvSpPr txBox="1"/>
          <p:nvPr/>
        </p:nvSpPr>
        <p:spPr>
          <a:xfrm>
            <a:off x="473011" y="3081319"/>
            <a:ext cx="4192476" cy="1638900"/>
          </a:xfrm>
          <a:prstGeom prst="rect">
            <a:avLst/>
          </a:prstGeom>
          <a:noFill/>
          <a:effectLst/>
        </p:spPr>
        <p:txBody>
          <a:bodyPr wrap="none" lIns="68571" tIns="34285" rIns="68571" bIns="34285" rtlCol="0">
            <a:spAutoFit/>
          </a:bodyPr>
          <a:lstStyle/>
          <a:p>
            <a:r>
              <a:rPr lang="en-US" altLang="zh-CN" sz="1100" dirty="0">
                <a:solidFill>
                  <a:schemeClr val="bg1">
                    <a:lumMod val="50000"/>
                  </a:schemeClr>
                </a:solidFill>
                <a:latin typeface="方正姚体" panose="02010601030101010101" pitchFamily="2" charset="-122"/>
                <a:ea typeface="方正姚体" panose="02010601030101010101" pitchFamily="2" charset="-122"/>
              </a:rPr>
              <a:t>Click here to add  you to the  center of the  narrative thought Click here to</a:t>
            </a:r>
          </a:p>
          <a:p>
            <a:r>
              <a:rPr lang="en-US" altLang="zh-CN" sz="1100" dirty="0">
                <a:solidFill>
                  <a:schemeClr val="bg1">
                    <a:lumMod val="50000"/>
                  </a:schemeClr>
                </a:solidFill>
                <a:latin typeface="方正姚体" panose="02010601030101010101" pitchFamily="2" charset="-122"/>
                <a:ea typeface="方正姚体" panose="02010601030101010101" pitchFamily="2" charset="-122"/>
              </a:rPr>
              <a:t>add   you to the center of the  narrative thought  Click here to add  you to</a:t>
            </a:r>
          </a:p>
          <a:p>
            <a:r>
              <a:rPr lang="en-US" altLang="zh-CN" sz="1100" dirty="0">
                <a:solidFill>
                  <a:schemeClr val="bg1">
                    <a:lumMod val="50000"/>
                  </a:schemeClr>
                </a:solidFill>
                <a:latin typeface="方正姚体" panose="02010601030101010101" pitchFamily="2" charset="-122"/>
                <a:ea typeface="方正姚体" panose="02010601030101010101" pitchFamily="2" charset="-122"/>
              </a:rPr>
              <a:t>the center of the  narrative thought</a:t>
            </a:r>
          </a:p>
          <a:p>
            <a:endParaRPr lang="en-US" altLang="zh-CN" sz="1100" dirty="0">
              <a:solidFill>
                <a:schemeClr val="bg1">
                  <a:lumMod val="50000"/>
                </a:schemeClr>
              </a:solidFill>
              <a:latin typeface="方正姚体" panose="02010601030101010101" pitchFamily="2" charset="-122"/>
              <a:ea typeface="方正姚体" panose="02010601030101010101" pitchFamily="2" charset="-122"/>
            </a:endParaRPr>
          </a:p>
          <a:p>
            <a:r>
              <a:rPr lang="en-US" altLang="zh-CN" sz="1100" dirty="0">
                <a:solidFill>
                  <a:schemeClr val="bg1">
                    <a:lumMod val="50000"/>
                  </a:schemeClr>
                </a:solidFill>
                <a:latin typeface="方正姚体" panose="02010601030101010101" pitchFamily="2" charset="-122"/>
                <a:ea typeface="方正姚体" panose="02010601030101010101" pitchFamily="2" charset="-122"/>
              </a:rPr>
              <a:t>Click here to add  you to the  center of the  narrative thought Click here to</a:t>
            </a:r>
          </a:p>
          <a:p>
            <a:r>
              <a:rPr lang="en-US" altLang="zh-CN" sz="1100" dirty="0">
                <a:solidFill>
                  <a:schemeClr val="bg1">
                    <a:lumMod val="50000"/>
                  </a:schemeClr>
                </a:solidFill>
                <a:latin typeface="方正姚体" panose="02010601030101010101" pitchFamily="2" charset="-122"/>
                <a:ea typeface="方正姚体" panose="02010601030101010101" pitchFamily="2" charset="-122"/>
              </a:rPr>
              <a:t>add   you to the center of the  narrative thought  Click here to add  you to</a:t>
            </a:r>
          </a:p>
          <a:p>
            <a:r>
              <a:rPr lang="en-US" altLang="zh-CN" sz="1100" dirty="0">
                <a:solidFill>
                  <a:schemeClr val="bg1">
                    <a:lumMod val="50000"/>
                  </a:schemeClr>
                </a:solidFill>
                <a:latin typeface="方正姚体" panose="02010601030101010101" pitchFamily="2" charset="-122"/>
                <a:ea typeface="方正姚体" panose="02010601030101010101" pitchFamily="2" charset="-122"/>
              </a:rPr>
              <a:t>the center of the  narrative thought</a:t>
            </a:r>
          </a:p>
          <a:p>
            <a:endParaRPr lang="en-US" altLang="zh-CN" sz="1100" dirty="0">
              <a:solidFill>
                <a:schemeClr val="bg1">
                  <a:lumMod val="50000"/>
                </a:schemeClr>
              </a:solidFill>
              <a:latin typeface="方正姚体" panose="02010601030101010101" pitchFamily="2" charset="-122"/>
              <a:ea typeface="方正姚体" panose="02010601030101010101" pitchFamily="2" charset="-122"/>
            </a:endParaRPr>
          </a:p>
          <a:p>
            <a:endParaRPr lang="en-US" altLang="zh-CN" sz="1100" dirty="0">
              <a:solidFill>
                <a:schemeClr val="bg1">
                  <a:lumMod val="50000"/>
                </a:schemeClr>
              </a:solidFill>
              <a:latin typeface="方正姚体" panose="02010601030101010101" pitchFamily="2" charset="-122"/>
              <a:ea typeface="方正姚体" panose="02010601030101010101" pitchFamily="2" charset="-122"/>
            </a:endParaRPr>
          </a:p>
        </p:txBody>
      </p:sp>
      <p:sp>
        <p:nvSpPr>
          <p:cNvPr id="31" name="矩形 30"/>
          <p:cNvSpPr/>
          <p:nvPr/>
        </p:nvSpPr>
        <p:spPr>
          <a:xfrm>
            <a:off x="4744049" y="1578252"/>
            <a:ext cx="3983179" cy="3026208"/>
          </a:xfrm>
          <a:prstGeom prst="rect">
            <a:avLst/>
          </a:prstGeom>
          <a:blipFill dpi="0" rotWithShape="1">
            <a:blip r:embed="rId3" cstate="email"/>
            <a:srcRect/>
            <a:stretch>
              <a:fillRect/>
            </a:stretch>
          </a:blipFill>
          <a:ln>
            <a:noFill/>
          </a:ln>
          <a:effectLst/>
        </p:spPr>
        <p:style>
          <a:lnRef idx="1">
            <a:schemeClr val="accent1"/>
          </a:lnRef>
          <a:fillRef idx="3">
            <a:schemeClr val="accent1"/>
          </a:fillRef>
          <a:effectRef idx="2">
            <a:schemeClr val="accent1"/>
          </a:effectRef>
          <a:fontRef idx="minor">
            <a:schemeClr val="lt1"/>
          </a:fontRef>
        </p:style>
        <p:txBody>
          <a:bodyPr lIns="68569" tIns="34285" rIns="68569" bIns="34285" rtlCol="0" anchor="ctr"/>
          <a:lstStyle/>
          <a:p>
            <a:pPr algn="ctr"/>
            <a:endParaRPr kumimoji="1" lang="zh-CN" altLang="en-US">
              <a:solidFill>
                <a:prstClr val="white"/>
              </a:solidFill>
              <a:latin typeface="Calibri" panose="020F0502020204030204"/>
              <a:ea typeface="宋体" panose="02010600030101010101" pitchFamily="2" charset="-122"/>
            </a:endParaRPr>
          </a:p>
        </p:txBody>
      </p:sp>
    </p:spTree>
  </p:cSld>
  <p:clrMapOvr>
    <a:masterClrMapping/>
  </p:clrMapOvr>
  <mc:AlternateContent xmlns:mc="http://schemas.openxmlformats.org/markup-compatibility/2006" xmlns:p14="http://schemas.microsoft.com/office/powerpoint/2010/main">
    <mc:Choice Requires="p14">
      <p:transition spd="slow" p14:dur="1250" advClick="0" advTm="1000">
        <p:split orient="vert"/>
      </p:transition>
    </mc:Choice>
    <mc:Fallback xmlns="">
      <p:transition spd="slow" advClick="0" advTm="10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50"/>
                                        <p:tgtEl>
                                          <p:spTgt spid="5"/>
                                        </p:tgtEl>
                                      </p:cBhvr>
                                    </p:animEffect>
                                    <p:anim calcmode="lin" valueType="num">
                                      <p:cBhvr>
                                        <p:cTn id="8" dur="250" fill="hold"/>
                                        <p:tgtEl>
                                          <p:spTgt spid="5"/>
                                        </p:tgtEl>
                                        <p:attrNameLst>
                                          <p:attrName>ppt_x</p:attrName>
                                        </p:attrNameLst>
                                      </p:cBhvr>
                                      <p:tavLst>
                                        <p:tav tm="0">
                                          <p:val>
                                            <p:strVal val="#ppt_x"/>
                                          </p:val>
                                        </p:tav>
                                        <p:tav tm="100000">
                                          <p:val>
                                            <p:strVal val="#ppt_x"/>
                                          </p:val>
                                        </p:tav>
                                      </p:tavLst>
                                    </p:anim>
                                    <p:anim calcmode="lin" valueType="num">
                                      <p:cBhvr>
                                        <p:cTn id="9" dur="25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250"/>
                                        <p:tgtEl>
                                          <p:spTgt spid="6"/>
                                        </p:tgtEl>
                                      </p:cBhvr>
                                    </p:animEffect>
                                    <p:anim calcmode="lin" valueType="num">
                                      <p:cBhvr>
                                        <p:cTn id="14" dur="250" fill="hold"/>
                                        <p:tgtEl>
                                          <p:spTgt spid="6"/>
                                        </p:tgtEl>
                                        <p:attrNameLst>
                                          <p:attrName>ppt_x</p:attrName>
                                        </p:attrNameLst>
                                      </p:cBhvr>
                                      <p:tavLst>
                                        <p:tav tm="0">
                                          <p:val>
                                            <p:strVal val="#ppt_x"/>
                                          </p:val>
                                        </p:tav>
                                        <p:tav tm="100000">
                                          <p:val>
                                            <p:strVal val="#ppt_x"/>
                                          </p:val>
                                        </p:tav>
                                      </p:tavLst>
                                    </p:anim>
                                    <p:anim calcmode="lin" valueType="num">
                                      <p:cBhvr>
                                        <p:cTn id="15" dur="250" fill="hold"/>
                                        <p:tgtEl>
                                          <p:spTgt spid="6"/>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2" presetClass="entr" presetSubtype="0"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250"/>
                                        <p:tgtEl>
                                          <p:spTgt spid="7"/>
                                        </p:tgtEl>
                                      </p:cBhvr>
                                    </p:animEffect>
                                    <p:anim calcmode="lin" valueType="num">
                                      <p:cBhvr>
                                        <p:cTn id="20" dur="250" fill="hold"/>
                                        <p:tgtEl>
                                          <p:spTgt spid="7"/>
                                        </p:tgtEl>
                                        <p:attrNameLst>
                                          <p:attrName>ppt_x</p:attrName>
                                        </p:attrNameLst>
                                      </p:cBhvr>
                                      <p:tavLst>
                                        <p:tav tm="0">
                                          <p:val>
                                            <p:strVal val="#ppt_x"/>
                                          </p:val>
                                        </p:tav>
                                        <p:tav tm="100000">
                                          <p:val>
                                            <p:strVal val="#ppt_x"/>
                                          </p:val>
                                        </p:tav>
                                      </p:tavLst>
                                    </p:anim>
                                    <p:anim calcmode="lin" valueType="num">
                                      <p:cBhvr>
                                        <p:cTn id="21" dur="250" fill="hold"/>
                                        <p:tgtEl>
                                          <p:spTgt spid="7"/>
                                        </p:tgtEl>
                                        <p:attrNameLst>
                                          <p:attrName>ppt_y</p:attrName>
                                        </p:attrNameLst>
                                      </p:cBhvr>
                                      <p:tavLst>
                                        <p:tav tm="0">
                                          <p:val>
                                            <p:strVal val="#ppt_y+.1"/>
                                          </p:val>
                                        </p:tav>
                                        <p:tav tm="100000">
                                          <p:val>
                                            <p:strVal val="#ppt_y"/>
                                          </p:val>
                                        </p:tav>
                                      </p:tavLst>
                                    </p:anim>
                                  </p:childTnLst>
                                </p:cTn>
                              </p:par>
                            </p:childTnLst>
                          </p:cTn>
                        </p:par>
                        <p:par>
                          <p:cTn id="22" fill="hold">
                            <p:stCondLst>
                              <p:cond delay="1500"/>
                            </p:stCondLst>
                            <p:childTnLst>
                              <p:par>
                                <p:cTn id="23" presetID="42" presetClass="entr" presetSubtype="0"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250"/>
                                        <p:tgtEl>
                                          <p:spTgt spid="9"/>
                                        </p:tgtEl>
                                      </p:cBhvr>
                                    </p:animEffect>
                                    <p:anim calcmode="lin" valueType="num">
                                      <p:cBhvr>
                                        <p:cTn id="26" dur="250" fill="hold"/>
                                        <p:tgtEl>
                                          <p:spTgt spid="9"/>
                                        </p:tgtEl>
                                        <p:attrNameLst>
                                          <p:attrName>ppt_x</p:attrName>
                                        </p:attrNameLst>
                                      </p:cBhvr>
                                      <p:tavLst>
                                        <p:tav tm="0">
                                          <p:val>
                                            <p:strVal val="#ppt_x"/>
                                          </p:val>
                                        </p:tav>
                                        <p:tav tm="100000">
                                          <p:val>
                                            <p:strVal val="#ppt_x"/>
                                          </p:val>
                                        </p:tav>
                                      </p:tavLst>
                                    </p:anim>
                                    <p:anim calcmode="lin" valueType="num">
                                      <p:cBhvr>
                                        <p:cTn id="27" dur="250" fill="hold"/>
                                        <p:tgtEl>
                                          <p:spTgt spid="9"/>
                                        </p:tgtEl>
                                        <p:attrNameLst>
                                          <p:attrName>ppt_y</p:attrName>
                                        </p:attrNameLst>
                                      </p:cBhvr>
                                      <p:tavLst>
                                        <p:tav tm="0">
                                          <p:val>
                                            <p:strVal val="#ppt_y+.1"/>
                                          </p:val>
                                        </p:tav>
                                        <p:tav tm="100000">
                                          <p:val>
                                            <p:strVal val="#ppt_y"/>
                                          </p:val>
                                        </p:tav>
                                      </p:tavLst>
                                    </p:anim>
                                  </p:childTnLst>
                                </p:cTn>
                              </p:par>
                            </p:childTnLst>
                          </p:cTn>
                        </p:par>
                        <p:par>
                          <p:cTn id="28" fill="hold">
                            <p:stCondLst>
                              <p:cond delay="2000"/>
                            </p:stCondLst>
                            <p:childTnLst>
                              <p:par>
                                <p:cTn id="29" presetID="42" presetClass="entr" presetSubtype="0" fill="hold" grpId="0" nodeType="after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250"/>
                                        <p:tgtEl>
                                          <p:spTgt spid="10"/>
                                        </p:tgtEl>
                                      </p:cBhvr>
                                    </p:animEffect>
                                    <p:anim calcmode="lin" valueType="num">
                                      <p:cBhvr>
                                        <p:cTn id="32" dur="250" fill="hold"/>
                                        <p:tgtEl>
                                          <p:spTgt spid="10"/>
                                        </p:tgtEl>
                                        <p:attrNameLst>
                                          <p:attrName>ppt_x</p:attrName>
                                        </p:attrNameLst>
                                      </p:cBhvr>
                                      <p:tavLst>
                                        <p:tav tm="0">
                                          <p:val>
                                            <p:strVal val="#ppt_x"/>
                                          </p:val>
                                        </p:tav>
                                        <p:tav tm="100000">
                                          <p:val>
                                            <p:strVal val="#ppt_x"/>
                                          </p:val>
                                        </p:tav>
                                      </p:tavLst>
                                    </p:anim>
                                    <p:anim calcmode="lin" valueType="num">
                                      <p:cBhvr>
                                        <p:cTn id="33" dur="250" fill="hold"/>
                                        <p:tgtEl>
                                          <p:spTgt spid="10"/>
                                        </p:tgtEl>
                                        <p:attrNameLst>
                                          <p:attrName>ppt_y</p:attrName>
                                        </p:attrNameLst>
                                      </p:cBhvr>
                                      <p:tavLst>
                                        <p:tav tm="0">
                                          <p:val>
                                            <p:strVal val="#ppt_y+.1"/>
                                          </p:val>
                                        </p:tav>
                                        <p:tav tm="100000">
                                          <p:val>
                                            <p:strVal val="#ppt_y"/>
                                          </p:val>
                                        </p:tav>
                                      </p:tavLst>
                                    </p:anim>
                                  </p:childTnLst>
                                </p:cTn>
                              </p:par>
                            </p:childTnLst>
                          </p:cTn>
                        </p:par>
                        <p:par>
                          <p:cTn id="34" fill="hold">
                            <p:stCondLst>
                              <p:cond delay="2500"/>
                            </p:stCondLst>
                            <p:childTnLst>
                              <p:par>
                                <p:cTn id="35" presetID="42" presetClass="entr" presetSubtype="0" fill="hold" grpId="0" nodeType="after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250"/>
                                        <p:tgtEl>
                                          <p:spTgt spid="11"/>
                                        </p:tgtEl>
                                      </p:cBhvr>
                                    </p:animEffect>
                                    <p:anim calcmode="lin" valueType="num">
                                      <p:cBhvr>
                                        <p:cTn id="38" dur="250" fill="hold"/>
                                        <p:tgtEl>
                                          <p:spTgt spid="11"/>
                                        </p:tgtEl>
                                        <p:attrNameLst>
                                          <p:attrName>ppt_x</p:attrName>
                                        </p:attrNameLst>
                                      </p:cBhvr>
                                      <p:tavLst>
                                        <p:tav tm="0">
                                          <p:val>
                                            <p:strVal val="#ppt_x"/>
                                          </p:val>
                                        </p:tav>
                                        <p:tav tm="100000">
                                          <p:val>
                                            <p:strVal val="#ppt_x"/>
                                          </p:val>
                                        </p:tav>
                                      </p:tavLst>
                                    </p:anim>
                                    <p:anim calcmode="lin" valueType="num">
                                      <p:cBhvr>
                                        <p:cTn id="39" dur="250" fill="hold"/>
                                        <p:tgtEl>
                                          <p:spTgt spid="11"/>
                                        </p:tgtEl>
                                        <p:attrNameLst>
                                          <p:attrName>ppt_y</p:attrName>
                                        </p:attrNameLst>
                                      </p:cBhvr>
                                      <p:tavLst>
                                        <p:tav tm="0">
                                          <p:val>
                                            <p:strVal val="#ppt_y+.1"/>
                                          </p:val>
                                        </p:tav>
                                        <p:tav tm="100000">
                                          <p:val>
                                            <p:strVal val="#ppt_y"/>
                                          </p:val>
                                        </p:tav>
                                      </p:tavLst>
                                    </p:anim>
                                  </p:childTnLst>
                                </p:cTn>
                              </p:par>
                            </p:childTnLst>
                          </p:cTn>
                        </p:par>
                        <p:par>
                          <p:cTn id="40" fill="hold">
                            <p:stCondLst>
                              <p:cond delay="3000"/>
                            </p:stCondLst>
                            <p:childTnLst>
                              <p:par>
                                <p:cTn id="41" presetID="42" presetClass="entr" presetSubtype="0" fill="hold" grpId="0" nodeType="after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fade">
                                      <p:cBhvr>
                                        <p:cTn id="43" dur="250"/>
                                        <p:tgtEl>
                                          <p:spTgt spid="12"/>
                                        </p:tgtEl>
                                      </p:cBhvr>
                                    </p:animEffect>
                                    <p:anim calcmode="lin" valueType="num">
                                      <p:cBhvr>
                                        <p:cTn id="44" dur="250" fill="hold"/>
                                        <p:tgtEl>
                                          <p:spTgt spid="12"/>
                                        </p:tgtEl>
                                        <p:attrNameLst>
                                          <p:attrName>ppt_x</p:attrName>
                                        </p:attrNameLst>
                                      </p:cBhvr>
                                      <p:tavLst>
                                        <p:tav tm="0">
                                          <p:val>
                                            <p:strVal val="#ppt_x"/>
                                          </p:val>
                                        </p:tav>
                                        <p:tav tm="100000">
                                          <p:val>
                                            <p:strVal val="#ppt_x"/>
                                          </p:val>
                                        </p:tav>
                                      </p:tavLst>
                                    </p:anim>
                                    <p:anim calcmode="lin" valueType="num">
                                      <p:cBhvr>
                                        <p:cTn id="45" dur="250" fill="hold"/>
                                        <p:tgtEl>
                                          <p:spTgt spid="12"/>
                                        </p:tgtEl>
                                        <p:attrNameLst>
                                          <p:attrName>ppt_y</p:attrName>
                                        </p:attrNameLst>
                                      </p:cBhvr>
                                      <p:tavLst>
                                        <p:tav tm="0">
                                          <p:val>
                                            <p:strVal val="#ppt_y+.1"/>
                                          </p:val>
                                        </p:tav>
                                        <p:tav tm="100000">
                                          <p:val>
                                            <p:strVal val="#ppt_y"/>
                                          </p:val>
                                        </p:tav>
                                      </p:tavLst>
                                    </p:anim>
                                  </p:childTnLst>
                                </p:cTn>
                              </p:par>
                            </p:childTnLst>
                          </p:cTn>
                        </p:par>
                        <p:par>
                          <p:cTn id="46" fill="hold">
                            <p:stCondLst>
                              <p:cond delay="3500"/>
                            </p:stCondLst>
                            <p:childTnLst>
                              <p:par>
                                <p:cTn id="47" presetID="42" presetClass="entr" presetSubtype="0" fill="hold" grpId="0" nodeType="after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fade">
                                      <p:cBhvr>
                                        <p:cTn id="49" dur="250"/>
                                        <p:tgtEl>
                                          <p:spTgt spid="13"/>
                                        </p:tgtEl>
                                      </p:cBhvr>
                                    </p:animEffect>
                                    <p:anim calcmode="lin" valueType="num">
                                      <p:cBhvr>
                                        <p:cTn id="50" dur="250" fill="hold"/>
                                        <p:tgtEl>
                                          <p:spTgt spid="13"/>
                                        </p:tgtEl>
                                        <p:attrNameLst>
                                          <p:attrName>ppt_x</p:attrName>
                                        </p:attrNameLst>
                                      </p:cBhvr>
                                      <p:tavLst>
                                        <p:tav tm="0">
                                          <p:val>
                                            <p:strVal val="#ppt_x"/>
                                          </p:val>
                                        </p:tav>
                                        <p:tav tm="100000">
                                          <p:val>
                                            <p:strVal val="#ppt_x"/>
                                          </p:val>
                                        </p:tav>
                                      </p:tavLst>
                                    </p:anim>
                                    <p:anim calcmode="lin" valueType="num">
                                      <p:cBhvr>
                                        <p:cTn id="51" dur="250" fill="hold"/>
                                        <p:tgtEl>
                                          <p:spTgt spid="13"/>
                                        </p:tgtEl>
                                        <p:attrNameLst>
                                          <p:attrName>ppt_y</p:attrName>
                                        </p:attrNameLst>
                                      </p:cBhvr>
                                      <p:tavLst>
                                        <p:tav tm="0">
                                          <p:val>
                                            <p:strVal val="#ppt_y+.1"/>
                                          </p:val>
                                        </p:tav>
                                        <p:tav tm="100000">
                                          <p:val>
                                            <p:strVal val="#ppt_y"/>
                                          </p:val>
                                        </p:tav>
                                      </p:tavLst>
                                    </p:anim>
                                  </p:childTnLst>
                                </p:cTn>
                              </p:par>
                            </p:childTnLst>
                          </p:cTn>
                        </p:par>
                        <p:par>
                          <p:cTn id="52" fill="hold">
                            <p:stCondLst>
                              <p:cond delay="4000"/>
                            </p:stCondLst>
                            <p:childTnLst>
                              <p:par>
                                <p:cTn id="53" presetID="42" presetClass="entr" presetSubtype="0" fill="hold" nodeType="afterEffect">
                                  <p:stCondLst>
                                    <p:cond delay="0"/>
                                  </p:stCondLst>
                                  <p:childTnLst>
                                    <p:set>
                                      <p:cBhvr>
                                        <p:cTn id="54" dur="1" fill="hold">
                                          <p:stCondLst>
                                            <p:cond delay="0"/>
                                          </p:stCondLst>
                                        </p:cTn>
                                        <p:tgtEl>
                                          <p:spTgt spid="4"/>
                                        </p:tgtEl>
                                        <p:attrNameLst>
                                          <p:attrName>style.visibility</p:attrName>
                                        </p:attrNameLst>
                                      </p:cBhvr>
                                      <p:to>
                                        <p:strVal val="visible"/>
                                      </p:to>
                                    </p:set>
                                    <p:animEffect transition="in" filter="fade">
                                      <p:cBhvr>
                                        <p:cTn id="55" dur="250"/>
                                        <p:tgtEl>
                                          <p:spTgt spid="4"/>
                                        </p:tgtEl>
                                      </p:cBhvr>
                                    </p:animEffect>
                                    <p:anim calcmode="lin" valueType="num">
                                      <p:cBhvr>
                                        <p:cTn id="56" dur="250" fill="hold"/>
                                        <p:tgtEl>
                                          <p:spTgt spid="4"/>
                                        </p:tgtEl>
                                        <p:attrNameLst>
                                          <p:attrName>ppt_x</p:attrName>
                                        </p:attrNameLst>
                                      </p:cBhvr>
                                      <p:tavLst>
                                        <p:tav tm="0">
                                          <p:val>
                                            <p:strVal val="#ppt_x"/>
                                          </p:val>
                                        </p:tav>
                                        <p:tav tm="100000">
                                          <p:val>
                                            <p:strVal val="#ppt_x"/>
                                          </p:val>
                                        </p:tav>
                                      </p:tavLst>
                                    </p:anim>
                                    <p:anim calcmode="lin" valueType="num">
                                      <p:cBhvr>
                                        <p:cTn id="57" dur="250" fill="hold"/>
                                        <p:tgtEl>
                                          <p:spTgt spid="4"/>
                                        </p:tgtEl>
                                        <p:attrNameLst>
                                          <p:attrName>ppt_y</p:attrName>
                                        </p:attrNameLst>
                                      </p:cBhvr>
                                      <p:tavLst>
                                        <p:tav tm="0">
                                          <p:val>
                                            <p:strVal val="#ppt_y+.1"/>
                                          </p:val>
                                        </p:tav>
                                        <p:tav tm="100000">
                                          <p:val>
                                            <p:strVal val="#ppt_y"/>
                                          </p:val>
                                        </p:tav>
                                      </p:tavLst>
                                    </p:anim>
                                  </p:childTnLst>
                                </p:cTn>
                              </p:par>
                            </p:childTnLst>
                          </p:cTn>
                        </p:par>
                        <p:par>
                          <p:cTn id="58" fill="hold">
                            <p:stCondLst>
                              <p:cond delay="4500"/>
                            </p:stCondLst>
                            <p:childTnLst>
                              <p:par>
                                <p:cTn id="59" presetID="42" presetClass="entr" presetSubtype="0" fill="hold" nodeType="afterEffect">
                                  <p:stCondLst>
                                    <p:cond delay="0"/>
                                  </p:stCondLst>
                                  <p:childTnLst>
                                    <p:set>
                                      <p:cBhvr>
                                        <p:cTn id="60" dur="1" fill="hold">
                                          <p:stCondLst>
                                            <p:cond delay="0"/>
                                          </p:stCondLst>
                                        </p:cTn>
                                        <p:tgtEl>
                                          <p:spTgt spid="14"/>
                                        </p:tgtEl>
                                        <p:attrNameLst>
                                          <p:attrName>style.visibility</p:attrName>
                                        </p:attrNameLst>
                                      </p:cBhvr>
                                      <p:to>
                                        <p:strVal val="visible"/>
                                      </p:to>
                                    </p:set>
                                    <p:animEffect transition="in" filter="fade">
                                      <p:cBhvr>
                                        <p:cTn id="61" dur="250"/>
                                        <p:tgtEl>
                                          <p:spTgt spid="14"/>
                                        </p:tgtEl>
                                      </p:cBhvr>
                                    </p:animEffect>
                                    <p:anim calcmode="lin" valueType="num">
                                      <p:cBhvr>
                                        <p:cTn id="62" dur="250" fill="hold"/>
                                        <p:tgtEl>
                                          <p:spTgt spid="14"/>
                                        </p:tgtEl>
                                        <p:attrNameLst>
                                          <p:attrName>ppt_x</p:attrName>
                                        </p:attrNameLst>
                                      </p:cBhvr>
                                      <p:tavLst>
                                        <p:tav tm="0">
                                          <p:val>
                                            <p:strVal val="#ppt_x"/>
                                          </p:val>
                                        </p:tav>
                                        <p:tav tm="100000">
                                          <p:val>
                                            <p:strVal val="#ppt_x"/>
                                          </p:val>
                                        </p:tav>
                                      </p:tavLst>
                                    </p:anim>
                                    <p:anim calcmode="lin" valueType="num">
                                      <p:cBhvr>
                                        <p:cTn id="63" dur="250" fill="hold"/>
                                        <p:tgtEl>
                                          <p:spTgt spid="14"/>
                                        </p:tgtEl>
                                        <p:attrNameLst>
                                          <p:attrName>ppt_y</p:attrName>
                                        </p:attrNameLst>
                                      </p:cBhvr>
                                      <p:tavLst>
                                        <p:tav tm="0">
                                          <p:val>
                                            <p:strVal val="#ppt_y+.1"/>
                                          </p:val>
                                        </p:tav>
                                        <p:tav tm="100000">
                                          <p:val>
                                            <p:strVal val="#ppt_y"/>
                                          </p:val>
                                        </p:tav>
                                      </p:tavLst>
                                    </p:anim>
                                  </p:childTnLst>
                                </p:cTn>
                              </p:par>
                            </p:childTnLst>
                          </p:cTn>
                        </p:par>
                        <p:par>
                          <p:cTn id="64" fill="hold">
                            <p:stCondLst>
                              <p:cond delay="5000"/>
                            </p:stCondLst>
                            <p:childTnLst>
                              <p:par>
                                <p:cTn id="65" presetID="42" presetClass="entr" presetSubtype="0" fill="hold" nodeType="afterEffect">
                                  <p:stCondLst>
                                    <p:cond delay="0"/>
                                  </p:stCondLst>
                                  <p:childTnLst>
                                    <p:set>
                                      <p:cBhvr>
                                        <p:cTn id="66" dur="1" fill="hold">
                                          <p:stCondLst>
                                            <p:cond delay="0"/>
                                          </p:stCondLst>
                                        </p:cTn>
                                        <p:tgtEl>
                                          <p:spTgt spid="17"/>
                                        </p:tgtEl>
                                        <p:attrNameLst>
                                          <p:attrName>style.visibility</p:attrName>
                                        </p:attrNameLst>
                                      </p:cBhvr>
                                      <p:to>
                                        <p:strVal val="visible"/>
                                      </p:to>
                                    </p:set>
                                    <p:animEffect transition="in" filter="fade">
                                      <p:cBhvr>
                                        <p:cTn id="67" dur="250"/>
                                        <p:tgtEl>
                                          <p:spTgt spid="17"/>
                                        </p:tgtEl>
                                      </p:cBhvr>
                                    </p:animEffect>
                                    <p:anim calcmode="lin" valueType="num">
                                      <p:cBhvr>
                                        <p:cTn id="68" dur="250" fill="hold"/>
                                        <p:tgtEl>
                                          <p:spTgt spid="17"/>
                                        </p:tgtEl>
                                        <p:attrNameLst>
                                          <p:attrName>ppt_x</p:attrName>
                                        </p:attrNameLst>
                                      </p:cBhvr>
                                      <p:tavLst>
                                        <p:tav tm="0">
                                          <p:val>
                                            <p:strVal val="#ppt_x"/>
                                          </p:val>
                                        </p:tav>
                                        <p:tav tm="100000">
                                          <p:val>
                                            <p:strVal val="#ppt_x"/>
                                          </p:val>
                                        </p:tav>
                                      </p:tavLst>
                                    </p:anim>
                                    <p:anim calcmode="lin" valueType="num">
                                      <p:cBhvr>
                                        <p:cTn id="69" dur="250" fill="hold"/>
                                        <p:tgtEl>
                                          <p:spTgt spid="17"/>
                                        </p:tgtEl>
                                        <p:attrNameLst>
                                          <p:attrName>ppt_y</p:attrName>
                                        </p:attrNameLst>
                                      </p:cBhvr>
                                      <p:tavLst>
                                        <p:tav tm="0">
                                          <p:val>
                                            <p:strVal val="#ppt_y+.1"/>
                                          </p:val>
                                        </p:tav>
                                        <p:tav tm="100000">
                                          <p:val>
                                            <p:strVal val="#ppt_y"/>
                                          </p:val>
                                        </p:tav>
                                      </p:tavLst>
                                    </p:anim>
                                  </p:childTnLst>
                                </p:cTn>
                              </p:par>
                            </p:childTnLst>
                          </p:cTn>
                        </p:par>
                        <p:par>
                          <p:cTn id="70" fill="hold">
                            <p:stCondLst>
                              <p:cond delay="5500"/>
                            </p:stCondLst>
                            <p:childTnLst>
                              <p:par>
                                <p:cTn id="71" presetID="42" presetClass="entr" presetSubtype="0" fill="hold" nodeType="afterEffect">
                                  <p:stCondLst>
                                    <p:cond delay="0"/>
                                  </p:stCondLst>
                                  <p:childTnLst>
                                    <p:set>
                                      <p:cBhvr>
                                        <p:cTn id="72" dur="1" fill="hold">
                                          <p:stCondLst>
                                            <p:cond delay="0"/>
                                          </p:stCondLst>
                                        </p:cTn>
                                        <p:tgtEl>
                                          <p:spTgt spid="20"/>
                                        </p:tgtEl>
                                        <p:attrNameLst>
                                          <p:attrName>style.visibility</p:attrName>
                                        </p:attrNameLst>
                                      </p:cBhvr>
                                      <p:to>
                                        <p:strVal val="visible"/>
                                      </p:to>
                                    </p:set>
                                    <p:animEffect transition="in" filter="fade">
                                      <p:cBhvr>
                                        <p:cTn id="73" dur="250"/>
                                        <p:tgtEl>
                                          <p:spTgt spid="20"/>
                                        </p:tgtEl>
                                      </p:cBhvr>
                                    </p:animEffect>
                                    <p:anim calcmode="lin" valueType="num">
                                      <p:cBhvr>
                                        <p:cTn id="74" dur="250" fill="hold"/>
                                        <p:tgtEl>
                                          <p:spTgt spid="20"/>
                                        </p:tgtEl>
                                        <p:attrNameLst>
                                          <p:attrName>ppt_x</p:attrName>
                                        </p:attrNameLst>
                                      </p:cBhvr>
                                      <p:tavLst>
                                        <p:tav tm="0">
                                          <p:val>
                                            <p:strVal val="#ppt_x"/>
                                          </p:val>
                                        </p:tav>
                                        <p:tav tm="100000">
                                          <p:val>
                                            <p:strVal val="#ppt_x"/>
                                          </p:val>
                                        </p:tav>
                                      </p:tavLst>
                                    </p:anim>
                                    <p:anim calcmode="lin" valueType="num">
                                      <p:cBhvr>
                                        <p:cTn id="75" dur="250" fill="hold"/>
                                        <p:tgtEl>
                                          <p:spTgt spid="20"/>
                                        </p:tgtEl>
                                        <p:attrNameLst>
                                          <p:attrName>ppt_y</p:attrName>
                                        </p:attrNameLst>
                                      </p:cBhvr>
                                      <p:tavLst>
                                        <p:tav tm="0">
                                          <p:val>
                                            <p:strVal val="#ppt_y+.1"/>
                                          </p:val>
                                        </p:tav>
                                        <p:tav tm="100000">
                                          <p:val>
                                            <p:strVal val="#ppt_y"/>
                                          </p:val>
                                        </p:tav>
                                      </p:tavLst>
                                    </p:anim>
                                  </p:childTnLst>
                                </p:cTn>
                              </p:par>
                            </p:childTnLst>
                          </p:cTn>
                        </p:par>
                        <p:par>
                          <p:cTn id="76" fill="hold">
                            <p:stCondLst>
                              <p:cond delay="6000"/>
                            </p:stCondLst>
                            <p:childTnLst>
                              <p:par>
                                <p:cTn id="77" presetID="42" presetClass="entr" presetSubtype="0" fill="hold" grpId="0" nodeType="afterEffect">
                                  <p:stCondLst>
                                    <p:cond delay="0"/>
                                  </p:stCondLst>
                                  <p:childTnLst>
                                    <p:set>
                                      <p:cBhvr>
                                        <p:cTn id="78" dur="1" fill="hold">
                                          <p:stCondLst>
                                            <p:cond delay="0"/>
                                          </p:stCondLst>
                                        </p:cTn>
                                        <p:tgtEl>
                                          <p:spTgt spid="30"/>
                                        </p:tgtEl>
                                        <p:attrNameLst>
                                          <p:attrName>style.visibility</p:attrName>
                                        </p:attrNameLst>
                                      </p:cBhvr>
                                      <p:to>
                                        <p:strVal val="visible"/>
                                      </p:to>
                                    </p:set>
                                    <p:animEffect transition="in" filter="fade">
                                      <p:cBhvr>
                                        <p:cTn id="79" dur="250"/>
                                        <p:tgtEl>
                                          <p:spTgt spid="30"/>
                                        </p:tgtEl>
                                      </p:cBhvr>
                                    </p:animEffect>
                                    <p:anim calcmode="lin" valueType="num">
                                      <p:cBhvr>
                                        <p:cTn id="80" dur="250" fill="hold"/>
                                        <p:tgtEl>
                                          <p:spTgt spid="30"/>
                                        </p:tgtEl>
                                        <p:attrNameLst>
                                          <p:attrName>ppt_x</p:attrName>
                                        </p:attrNameLst>
                                      </p:cBhvr>
                                      <p:tavLst>
                                        <p:tav tm="0">
                                          <p:val>
                                            <p:strVal val="#ppt_x"/>
                                          </p:val>
                                        </p:tav>
                                        <p:tav tm="100000">
                                          <p:val>
                                            <p:strVal val="#ppt_x"/>
                                          </p:val>
                                        </p:tav>
                                      </p:tavLst>
                                    </p:anim>
                                    <p:anim calcmode="lin" valueType="num">
                                      <p:cBhvr>
                                        <p:cTn id="81" dur="250" fill="hold"/>
                                        <p:tgtEl>
                                          <p:spTgt spid="30"/>
                                        </p:tgtEl>
                                        <p:attrNameLst>
                                          <p:attrName>ppt_y</p:attrName>
                                        </p:attrNameLst>
                                      </p:cBhvr>
                                      <p:tavLst>
                                        <p:tav tm="0">
                                          <p:val>
                                            <p:strVal val="#ppt_y+.1"/>
                                          </p:val>
                                        </p:tav>
                                        <p:tav tm="100000">
                                          <p:val>
                                            <p:strVal val="#ppt_y"/>
                                          </p:val>
                                        </p:tav>
                                      </p:tavLst>
                                    </p:anim>
                                  </p:childTnLst>
                                </p:cTn>
                              </p:par>
                            </p:childTnLst>
                          </p:cTn>
                        </p:par>
                        <p:par>
                          <p:cTn id="82" fill="hold">
                            <p:stCondLst>
                              <p:cond delay="6500"/>
                            </p:stCondLst>
                            <p:childTnLst>
                              <p:par>
                                <p:cTn id="83" presetID="2" presetClass="entr" presetSubtype="4" fill="hold" grpId="0" nodeType="afterEffect">
                                  <p:stCondLst>
                                    <p:cond delay="0"/>
                                  </p:stCondLst>
                                  <p:childTnLst>
                                    <p:set>
                                      <p:cBhvr>
                                        <p:cTn id="84" dur="1" fill="hold">
                                          <p:stCondLst>
                                            <p:cond delay="0"/>
                                          </p:stCondLst>
                                        </p:cTn>
                                        <p:tgtEl>
                                          <p:spTgt spid="31"/>
                                        </p:tgtEl>
                                        <p:attrNameLst>
                                          <p:attrName>style.visibility</p:attrName>
                                        </p:attrNameLst>
                                      </p:cBhvr>
                                      <p:to>
                                        <p:strVal val="visible"/>
                                      </p:to>
                                    </p:set>
                                    <p:anim calcmode="lin" valueType="num">
                                      <p:cBhvr additive="base">
                                        <p:cTn id="85" dur="250" fill="hold"/>
                                        <p:tgtEl>
                                          <p:spTgt spid="31"/>
                                        </p:tgtEl>
                                        <p:attrNameLst>
                                          <p:attrName>ppt_x</p:attrName>
                                        </p:attrNameLst>
                                      </p:cBhvr>
                                      <p:tavLst>
                                        <p:tav tm="0">
                                          <p:val>
                                            <p:strVal val="#ppt_x"/>
                                          </p:val>
                                        </p:tav>
                                        <p:tav tm="100000">
                                          <p:val>
                                            <p:strVal val="#ppt_x"/>
                                          </p:val>
                                        </p:tav>
                                      </p:tavLst>
                                    </p:anim>
                                    <p:anim calcmode="lin" valueType="num">
                                      <p:cBhvr additive="base">
                                        <p:cTn id="86" dur="25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p:bldP spid="9" grpId="0"/>
      <p:bldP spid="10" grpId="0"/>
      <p:bldP spid="11" grpId="0" animBg="1"/>
      <p:bldP spid="12" grpId="0" animBg="1"/>
      <p:bldP spid="13" grpId="0" animBg="1"/>
      <p:bldP spid="30" grpId="0"/>
      <p:bldP spid="3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任意多边形 26"/>
          <p:cNvSpPr/>
          <p:nvPr>
            <p:custDataLst>
              <p:tags r:id="rId1"/>
            </p:custDataLst>
          </p:nvPr>
        </p:nvSpPr>
        <p:spPr>
          <a:xfrm>
            <a:off x="4152615" y="1716101"/>
            <a:ext cx="2507617" cy="1711300"/>
          </a:xfrm>
          <a:custGeom>
            <a:avLst/>
            <a:gdLst>
              <a:gd name="connsiteX0" fmla="*/ 0 w 2219325"/>
              <a:gd name="connsiteY0" fmla="*/ 0 h 1514475"/>
              <a:gd name="connsiteX1" fmla="*/ 2219325 w 2219325"/>
              <a:gd name="connsiteY1" fmla="*/ 0 h 1514475"/>
              <a:gd name="connsiteX2" fmla="*/ 2219325 w 2219325"/>
              <a:gd name="connsiteY2" fmla="*/ 1514475 h 1514475"/>
              <a:gd name="connsiteX3" fmla="*/ 0 w 2219325"/>
              <a:gd name="connsiteY3" fmla="*/ 1514475 h 1514475"/>
              <a:gd name="connsiteX4" fmla="*/ 0 w 2219325"/>
              <a:gd name="connsiteY4" fmla="*/ 1214437 h 1514475"/>
              <a:gd name="connsiteX5" fmla="*/ 238125 w 2219325"/>
              <a:gd name="connsiteY5" fmla="*/ 1214437 h 1514475"/>
              <a:gd name="connsiteX6" fmla="*/ 238125 w 2219325"/>
              <a:gd name="connsiteY6" fmla="*/ 300037 h 1514475"/>
              <a:gd name="connsiteX7" fmla="*/ 0 w 2219325"/>
              <a:gd name="connsiteY7" fmla="*/ 300037 h 1514475"/>
              <a:gd name="connsiteX0-1" fmla="*/ 238125 w 2219325"/>
              <a:gd name="connsiteY0-2" fmla="*/ 300037 h 1514475"/>
              <a:gd name="connsiteX1-3" fmla="*/ 0 w 2219325"/>
              <a:gd name="connsiteY1-4" fmla="*/ 300037 h 1514475"/>
              <a:gd name="connsiteX2-5" fmla="*/ 0 w 2219325"/>
              <a:gd name="connsiteY2-6" fmla="*/ 0 h 1514475"/>
              <a:gd name="connsiteX3-7" fmla="*/ 2219325 w 2219325"/>
              <a:gd name="connsiteY3-8" fmla="*/ 0 h 1514475"/>
              <a:gd name="connsiteX4-9" fmla="*/ 2219325 w 2219325"/>
              <a:gd name="connsiteY4-10" fmla="*/ 1514475 h 1514475"/>
              <a:gd name="connsiteX5-11" fmla="*/ 0 w 2219325"/>
              <a:gd name="connsiteY5-12" fmla="*/ 1514475 h 1514475"/>
              <a:gd name="connsiteX6-13" fmla="*/ 0 w 2219325"/>
              <a:gd name="connsiteY6-14" fmla="*/ 1214437 h 1514475"/>
              <a:gd name="connsiteX7-15" fmla="*/ 238125 w 2219325"/>
              <a:gd name="connsiteY7-16" fmla="*/ 1214437 h 1514475"/>
              <a:gd name="connsiteX8" fmla="*/ 329565 w 2219325"/>
              <a:gd name="connsiteY8" fmla="*/ 391477 h 1514475"/>
              <a:gd name="connsiteX0-17" fmla="*/ 0 w 2219325"/>
              <a:gd name="connsiteY0-18" fmla="*/ 300037 h 1514475"/>
              <a:gd name="connsiteX1-19" fmla="*/ 0 w 2219325"/>
              <a:gd name="connsiteY1-20" fmla="*/ 0 h 1514475"/>
              <a:gd name="connsiteX2-21" fmla="*/ 2219325 w 2219325"/>
              <a:gd name="connsiteY2-22" fmla="*/ 0 h 1514475"/>
              <a:gd name="connsiteX3-23" fmla="*/ 2219325 w 2219325"/>
              <a:gd name="connsiteY3-24" fmla="*/ 1514475 h 1514475"/>
              <a:gd name="connsiteX4-25" fmla="*/ 0 w 2219325"/>
              <a:gd name="connsiteY4-26" fmla="*/ 1514475 h 1514475"/>
              <a:gd name="connsiteX5-27" fmla="*/ 0 w 2219325"/>
              <a:gd name="connsiteY5-28" fmla="*/ 1214437 h 1514475"/>
              <a:gd name="connsiteX6-29" fmla="*/ 238125 w 2219325"/>
              <a:gd name="connsiteY6-30" fmla="*/ 1214437 h 1514475"/>
              <a:gd name="connsiteX7-31" fmla="*/ 329565 w 2219325"/>
              <a:gd name="connsiteY7-32" fmla="*/ 391477 h 1514475"/>
              <a:gd name="connsiteX0-33" fmla="*/ 0 w 2219325"/>
              <a:gd name="connsiteY0-34" fmla="*/ 300037 h 1514475"/>
              <a:gd name="connsiteX1-35" fmla="*/ 0 w 2219325"/>
              <a:gd name="connsiteY1-36" fmla="*/ 0 h 1514475"/>
              <a:gd name="connsiteX2-37" fmla="*/ 2219325 w 2219325"/>
              <a:gd name="connsiteY2-38" fmla="*/ 0 h 1514475"/>
              <a:gd name="connsiteX3-39" fmla="*/ 2219325 w 2219325"/>
              <a:gd name="connsiteY3-40" fmla="*/ 1514475 h 1514475"/>
              <a:gd name="connsiteX4-41" fmla="*/ 0 w 2219325"/>
              <a:gd name="connsiteY4-42" fmla="*/ 1514475 h 1514475"/>
              <a:gd name="connsiteX5-43" fmla="*/ 0 w 2219325"/>
              <a:gd name="connsiteY5-44" fmla="*/ 1214437 h 1514475"/>
              <a:gd name="connsiteX6-45" fmla="*/ 238125 w 2219325"/>
              <a:gd name="connsiteY6-46" fmla="*/ 1214437 h 1514475"/>
              <a:gd name="connsiteX0-47" fmla="*/ 0 w 2219325"/>
              <a:gd name="connsiteY0-48" fmla="*/ 300037 h 1514475"/>
              <a:gd name="connsiteX1-49" fmla="*/ 0 w 2219325"/>
              <a:gd name="connsiteY1-50" fmla="*/ 0 h 1514475"/>
              <a:gd name="connsiteX2-51" fmla="*/ 2219325 w 2219325"/>
              <a:gd name="connsiteY2-52" fmla="*/ 0 h 1514475"/>
              <a:gd name="connsiteX3-53" fmla="*/ 2219325 w 2219325"/>
              <a:gd name="connsiteY3-54" fmla="*/ 1514475 h 1514475"/>
              <a:gd name="connsiteX4-55" fmla="*/ 0 w 2219325"/>
              <a:gd name="connsiteY4-56" fmla="*/ 1514475 h 1514475"/>
              <a:gd name="connsiteX5-57" fmla="*/ 0 w 2219325"/>
              <a:gd name="connsiteY5-58" fmla="*/ 1214437 h 151447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2219325" h="1514475">
                <a:moveTo>
                  <a:pt x="0" y="300037"/>
                </a:moveTo>
                <a:lnTo>
                  <a:pt x="0" y="0"/>
                </a:lnTo>
                <a:lnTo>
                  <a:pt x="2219325" y="0"/>
                </a:lnTo>
                <a:lnTo>
                  <a:pt x="2219325" y="1514475"/>
                </a:lnTo>
                <a:lnTo>
                  <a:pt x="0" y="1514475"/>
                </a:lnTo>
                <a:lnTo>
                  <a:pt x="0" y="1214437"/>
                </a:lnTo>
              </a:path>
            </a:pathLst>
          </a:cu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65023" tIns="32511" rIns="65023" bIns="32511" anchor="ctr"/>
          <a:lstStyle/>
          <a:p>
            <a:pPr algn="ctr">
              <a:defRPr/>
            </a:pPr>
            <a:endParaRPr lang="zh-CN" altLang="en-US" sz="2800" dirty="0">
              <a:solidFill>
                <a:schemeClr val="bg1">
                  <a:lumMod val="5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28" name="文本框 6"/>
          <p:cNvSpPr txBox="1"/>
          <p:nvPr>
            <p:custDataLst>
              <p:tags r:id="rId2"/>
            </p:custDataLst>
          </p:nvPr>
        </p:nvSpPr>
        <p:spPr>
          <a:xfrm>
            <a:off x="6139515" y="1815436"/>
            <a:ext cx="408968" cy="1512630"/>
          </a:xfrm>
          <a:prstGeom prst="rect">
            <a:avLst/>
          </a:prstGeom>
          <a:noFill/>
        </p:spPr>
        <p:txBody>
          <a:bodyPr vert="vert" lIns="0" tIns="0" rIns="0" bIns="0" anchor="ctr"/>
          <a:lstStyle/>
          <a:p>
            <a:pPr algn="ctr">
              <a:defRPr/>
            </a:pPr>
            <a:r>
              <a:rPr lang="en-US" altLang="zh-CN" sz="3100" dirty="0">
                <a:solidFill>
                  <a:schemeClr val="bg1">
                    <a:lumMod val="50000"/>
                  </a:schemeClr>
                </a:solidFill>
                <a:latin typeface="Arial" panose="020B0604020202020204" pitchFamily="34" charset="0"/>
                <a:ea typeface="微软雅黑" panose="020B0503020204020204" pitchFamily="34" charset="-122"/>
                <a:sym typeface="Arial" panose="020B0604020202020204" pitchFamily="34" charset="0"/>
              </a:rPr>
              <a:t>PART</a:t>
            </a:r>
            <a:endParaRPr lang="zh-CN" altLang="en-US" sz="3100" dirty="0">
              <a:solidFill>
                <a:schemeClr val="bg1">
                  <a:lumMod val="5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29" name="矩形 28"/>
          <p:cNvSpPr/>
          <p:nvPr/>
        </p:nvSpPr>
        <p:spPr>
          <a:xfrm>
            <a:off x="3019997" y="2154544"/>
            <a:ext cx="2819320" cy="969496"/>
          </a:xfrm>
          <a:prstGeom prst="rect">
            <a:avLst/>
          </a:prstGeom>
        </p:spPr>
        <p:txBody>
          <a:bodyPr wrap="square" lIns="0" tIns="0" rIns="0" bIns="0">
            <a:spAutoFit/>
          </a:bodyPr>
          <a:lstStyle/>
          <a:p>
            <a:r>
              <a:rPr lang="zh-CN" altLang="en-US" sz="3200" b="1" dirty="0">
                <a:solidFill>
                  <a:schemeClr val="accent1"/>
                </a:solidFill>
                <a:latin typeface="Arial" panose="020B0604020202020204" pitchFamily="34" charset="0"/>
                <a:ea typeface="微软雅黑" panose="020B0503020204020204" pitchFamily="34" charset="-122"/>
                <a:sym typeface="Arial" panose="020B0604020202020204" pitchFamily="34" charset="0"/>
              </a:rPr>
              <a:t>自我评价</a:t>
            </a:r>
            <a:endParaRPr lang="zh-CN" altLang="en-US" sz="1100" b="1" dirty="0">
              <a:solidFill>
                <a:schemeClr val="accent1"/>
              </a:solidFill>
              <a:latin typeface="Arial" panose="020B0604020202020204" pitchFamily="34" charset="0"/>
              <a:ea typeface="微软雅黑" panose="020B0503020204020204" pitchFamily="34" charset="-122"/>
              <a:sym typeface="Arial" panose="020B0604020202020204" pitchFamily="34" charset="0"/>
            </a:endParaRPr>
          </a:p>
          <a:p>
            <a:endParaRPr lang="zh-CN" altLang="en-US" sz="3100" b="1" dirty="0">
              <a:solidFill>
                <a:schemeClr val="bg1">
                  <a:lumMod val="50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0" name="TextBox 11"/>
          <p:cNvSpPr txBox="1"/>
          <p:nvPr/>
        </p:nvSpPr>
        <p:spPr>
          <a:xfrm>
            <a:off x="2925181" y="2686158"/>
            <a:ext cx="1149033" cy="153888"/>
          </a:xfrm>
          <a:prstGeom prst="rect">
            <a:avLst/>
          </a:prstGeom>
          <a:noFill/>
        </p:spPr>
        <p:txBody>
          <a:bodyPr wrap="none" lIns="0" tIns="0" rIns="0" bIns="0" rtlCol="0">
            <a:spAutoFit/>
          </a:bodyPr>
          <a:lstStyle/>
          <a:p>
            <a:pPr marL="121920" lvl="1" indent="-121920">
              <a:buFont typeface="Arial" panose="020B0604020202020204" pitchFamily="34" charset="0"/>
              <a:buChar char="•"/>
            </a:pPr>
            <a:r>
              <a:rPr lang="zh-CN" altLang="en-US" sz="1000" dirty="0">
                <a:solidFill>
                  <a:schemeClr val="bg1">
                    <a:lumMod val="50000"/>
                  </a:schemeClr>
                </a:solidFill>
                <a:latin typeface="Arial" panose="020B0604020202020204" pitchFamily="34" charset="0"/>
                <a:ea typeface="微软雅黑" panose="020B0503020204020204" pitchFamily="34" charset="-122"/>
                <a:cs typeface="+mn-ea"/>
                <a:sym typeface="Arial" panose="020B0604020202020204" pitchFamily="34" charset="0"/>
              </a:rPr>
              <a:t>添加相关标题文字</a:t>
            </a:r>
            <a:endParaRPr lang="en-US" altLang="zh-CN" sz="1000" dirty="0">
              <a:solidFill>
                <a:schemeClr val="bg1">
                  <a:lumMod val="5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31" name="TextBox 11"/>
          <p:cNvSpPr txBox="1"/>
          <p:nvPr/>
        </p:nvSpPr>
        <p:spPr>
          <a:xfrm>
            <a:off x="4124840" y="2686158"/>
            <a:ext cx="1149033" cy="153888"/>
          </a:xfrm>
          <a:prstGeom prst="rect">
            <a:avLst/>
          </a:prstGeom>
          <a:noFill/>
        </p:spPr>
        <p:txBody>
          <a:bodyPr wrap="none" lIns="0" tIns="0" rIns="0" bIns="0" rtlCol="0">
            <a:spAutoFit/>
          </a:bodyPr>
          <a:lstStyle/>
          <a:p>
            <a:pPr marL="121920" lvl="1" indent="-121920">
              <a:buFont typeface="Arial" panose="020B0604020202020204" pitchFamily="34" charset="0"/>
              <a:buChar char="•"/>
            </a:pPr>
            <a:r>
              <a:rPr lang="zh-CN" altLang="en-US" sz="1000" dirty="0">
                <a:solidFill>
                  <a:schemeClr val="bg1">
                    <a:lumMod val="50000"/>
                  </a:schemeClr>
                </a:solidFill>
                <a:latin typeface="Arial" panose="020B0604020202020204" pitchFamily="34" charset="0"/>
                <a:ea typeface="微软雅黑" panose="020B0503020204020204" pitchFamily="34" charset="-122"/>
                <a:cs typeface="+mn-ea"/>
                <a:sym typeface="Arial" panose="020B0604020202020204" pitchFamily="34" charset="0"/>
              </a:rPr>
              <a:t>添加相关标题文字</a:t>
            </a:r>
            <a:endParaRPr lang="en-US" altLang="zh-CN" sz="1000" dirty="0">
              <a:solidFill>
                <a:schemeClr val="bg1">
                  <a:lumMod val="5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32" name="TextBox 11"/>
          <p:cNvSpPr txBox="1"/>
          <p:nvPr/>
        </p:nvSpPr>
        <p:spPr>
          <a:xfrm>
            <a:off x="2925181" y="2877903"/>
            <a:ext cx="1149033" cy="153888"/>
          </a:xfrm>
          <a:prstGeom prst="rect">
            <a:avLst/>
          </a:prstGeom>
          <a:noFill/>
        </p:spPr>
        <p:txBody>
          <a:bodyPr wrap="none" lIns="0" tIns="0" rIns="0" bIns="0" rtlCol="0">
            <a:spAutoFit/>
          </a:bodyPr>
          <a:lstStyle/>
          <a:p>
            <a:pPr marL="121920" lvl="1" indent="-121920">
              <a:buFont typeface="Arial" panose="020B0604020202020204" pitchFamily="34" charset="0"/>
              <a:buChar char="•"/>
            </a:pPr>
            <a:r>
              <a:rPr lang="zh-CN" altLang="en-US" sz="1000" dirty="0">
                <a:solidFill>
                  <a:schemeClr val="bg1">
                    <a:lumMod val="50000"/>
                  </a:schemeClr>
                </a:solidFill>
                <a:latin typeface="Arial" panose="020B0604020202020204" pitchFamily="34" charset="0"/>
                <a:ea typeface="微软雅黑" panose="020B0503020204020204" pitchFamily="34" charset="-122"/>
                <a:cs typeface="+mn-ea"/>
                <a:sym typeface="Arial" panose="020B0604020202020204" pitchFamily="34" charset="0"/>
              </a:rPr>
              <a:t>添加相关标题文字</a:t>
            </a:r>
            <a:endParaRPr lang="en-US" altLang="zh-CN" sz="1000" dirty="0">
              <a:solidFill>
                <a:schemeClr val="bg1">
                  <a:lumMod val="5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33" name="TextBox 32"/>
          <p:cNvSpPr txBox="1"/>
          <p:nvPr/>
        </p:nvSpPr>
        <p:spPr>
          <a:xfrm>
            <a:off x="4124840" y="2877903"/>
            <a:ext cx="1149033" cy="153888"/>
          </a:xfrm>
          <a:prstGeom prst="rect">
            <a:avLst/>
          </a:prstGeom>
          <a:noFill/>
        </p:spPr>
        <p:txBody>
          <a:bodyPr wrap="none" lIns="0" tIns="0" rIns="0" bIns="0" rtlCol="0">
            <a:spAutoFit/>
          </a:bodyPr>
          <a:lstStyle/>
          <a:p>
            <a:pPr marL="121920" lvl="1" indent="-121920">
              <a:buFont typeface="Arial" panose="020B0604020202020204" pitchFamily="34" charset="0"/>
              <a:buChar char="•"/>
            </a:pPr>
            <a:r>
              <a:rPr lang="zh-CN" altLang="en-US" sz="1000" dirty="0">
                <a:solidFill>
                  <a:schemeClr val="bg1">
                    <a:lumMod val="50000"/>
                  </a:schemeClr>
                </a:solidFill>
                <a:latin typeface="Arial" panose="020B0604020202020204" pitchFamily="34" charset="0"/>
                <a:ea typeface="微软雅黑" panose="020B0503020204020204" pitchFamily="34" charset="-122"/>
                <a:cs typeface="+mn-ea"/>
                <a:sym typeface="Arial" panose="020B0604020202020204" pitchFamily="34" charset="0"/>
              </a:rPr>
              <a:t>添加相关标题文字</a:t>
            </a:r>
            <a:endParaRPr lang="en-US" altLang="zh-CN" sz="1000" dirty="0">
              <a:solidFill>
                <a:schemeClr val="bg1">
                  <a:lumMod val="50000"/>
                </a:schemeClr>
              </a:solidFill>
              <a:latin typeface="Arial" panose="020B0604020202020204" pitchFamily="34" charset="0"/>
              <a:ea typeface="微软雅黑" panose="020B0503020204020204" pitchFamily="34" charset="-122"/>
              <a:sym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250" advClick="0" advTm="6000">
        <p14:honeycomb/>
      </p:transition>
    </mc:Choice>
    <mc:Fallback xmlns="">
      <p:transition spd="slow" advClick="0" advTm="6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42"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arn(outHorizontal)">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56" presetClass="entr" presetSubtype="0" fill="hold" grpId="0" nodeType="clickEffect">
                                  <p:stCondLst>
                                    <p:cond delay="0"/>
                                  </p:stCondLst>
                                  <p:iterate type="lt">
                                    <p:tmPct val="10000"/>
                                  </p:iterate>
                                  <p:childTnLst>
                                    <p:set>
                                      <p:cBhvr>
                                        <p:cTn id="11" dur="1" fill="hold">
                                          <p:stCondLst>
                                            <p:cond delay="0"/>
                                          </p:stCondLst>
                                        </p:cTn>
                                        <p:tgtEl>
                                          <p:spTgt spid="28"/>
                                        </p:tgtEl>
                                        <p:attrNameLst>
                                          <p:attrName>style.visibility</p:attrName>
                                        </p:attrNameLst>
                                      </p:cBhvr>
                                      <p:to>
                                        <p:strVal val="visible"/>
                                      </p:to>
                                    </p:set>
                                    <p:anim by="(-#ppt_w*2)" calcmode="lin" valueType="num">
                                      <p:cBhvr rctx="PPT">
                                        <p:cTn id="12" dur="500" autoRev="1" fill="hold">
                                          <p:stCondLst>
                                            <p:cond delay="0"/>
                                          </p:stCondLst>
                                        </p:cTn>
                                        <p:tgtEl>
                                          <p:spTgt spid="28"/>
                                        </p:tgtEl>
                                        <p:attrNameLst>
                                          <p:attrName>ppt_w</p:attrName>
                                        </p:attrNameLst>
                                      </p:cBhvr>
                                    </p:anim>
                                    <p:anim by="(#ppt_w*0.50)" calcmode="lin" valueType="num">
                                      <p:cBhvr>
                                        <p:cTn id="13" dur="500" decel="50000" autoRev="1" fill="hold">
                                          <p:stCondLst>
                                            <p:cond delay="0"/>
                                          </p:stCondLst>
                                        </p:cTn>
                                        <p:tgtEl>
                                          <p:spTgt spid="28"/>
                                        </p:tgtEl>
                                        <p:attrNameLst>
                                          <p:attrName>ppt_x</p:attrName>
                                        </p:attrNameLst>
                                      </p:cBhvr>
                                    </p:anim>
                                    <p:anim from="(-#ppt_h/2)" to="(#ppt_y)" calcmode="lin" valueType="num">
                                      <p:cBhvr>
                                        <p:cTn id="14" dur="1000" fill="hold">
                                          <p:stCondLst>
                                            <p:cond delay="0"/>
                                          </p:stCondLst>
                                        </p:cTn>
                                        <p:tgtEl>
                                          <p:spTgt spid="28"/>
                                        </p:tgtEl>
                                        <p:attrNameLst>
                                          <p:attrName>ppt_y</p:attrName>
                                        </p:attrNameLst>
                                      </p:cBhvr>
                                    </p:anim>
                                    <p:animRot by="21600000">
                                      <p:cBhvr>
                                        <p:cTn id="15" dur="1000" fill="hold">
                                          <p:stCondLst>
                                            <p:cond delay="0"/>
                                          </p:stCondLst>
                                        </p:cTn>
                                        <p:tgtEl>
                                          <p:spTgt spid="28"/>
                                        </p:tgtEl>
                                        <p:attrNameLst>
                                          <p:attrName>r</p:attrName>
                                        </p:attrNameLst>
                                      </p:cBhvr>
                                    </p:animRot>
                                  </p:childTnLst>
                                </p:cTn>
                              </p:par>
                            </p:childTnLst>
                          </p:cTn>
                        </p:par>
                      </p:childTnLst>
                    </p:cTn>
                  </p:par>
                  <p:par>
                    <p:cTn id="16" fill="hold">
                      <p:stCondLst>
                        <p:cond delay="indefinite"/>
                      </p:stCondLst>
                      <p:childTnLst>
                        <p:par>
                          <p:cTn id="17" fill="hold">
                            <p:stCondLst>
                              <p:cond delay="0"/>
                            </p:stCondLst>
                            <p:childTnLst>
                              <p:par>
                                <p:cTn id="18" presetID="2" presetClass="entr" presetSubtype="8" fill="hold" grpId="0" nodeType="clickEffect">
                                  <p:stCondLst>
                                    <p:cond delay="0"/>
                                  </p:stCondLst>
                                  <p:childTnLst>
                                    <p:set>
                                      <p:cBhvr>
                                        <p:cTn id="19" dur="1" fill="hold">
                                          <p:stCondLst>
                                            <p:cond delay="0"/>
                                          </p:stCondLst>
                                        </p:cTn>
                                        <p:tgtEl>
                                          <p:spTgt spid="29"/>
                                        </p:tgtEl>
                                        <p:attrNameLst>
                                          <p:attrName>style.visibility</p:attrName>
                                        </p:attrNameLst>
                                      </p:cBhvr>
                                      <p:to>
                                        <p:strVal val="visible"/>
                                      </p:to>
                                    </p:set>
                                    <p:anim calcmode="lin" valueType="num">
                                      <p:cBhvr additive="base">
                                        <p:cTn id="20" dur="1000" fill="hold"/>
                                        <p:tgtEl>
                                          <p:spTgt spid="29"/>
                                        </p:tgtEl>
                                        <p:attrNameLst>
                                          <p:attrName>ppt_x</p:attrName>
                                        </p:attrNameLst>
                                      </p:cBhvr>
                                      <p:tavLst>
                                        <p:tav tm="0">
                                          <p:val>
                                            <p:strVal val="0-#ppt_w/2"/>
                                          </p:val>
                                        </p:tav>
                                        <p:tav tm="100000">
                                          <p:val>
                                            <p:strVal val="#ppt_x"/>
                                          </p:val>
                                        </p:tav>
                                      </p:tavLst>
                                    </p:anim>
                                    <p:anim calcmode="lin" valueType="num">
                                      <p:cBhvr additive="base">
                                        <p:cTn id="21" dur="1000" fill="hold"/>
                                        <p:tgtEl>
                                          <p:spTgt spid="29"/>
                                        </p:tgtEl>
                                        <p:attrNameLst>
                                          <p:attrName>ppt_y</p:attrName>
                                        </p:attrNameLst>
                                      </p:cBhvr>
                                      <p:tavLst>
                                        <p:tav tm="0">
                                          <p:val>
                                            <p:strVal val="#ppt_y"/>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30"/>
                                        </p:tgtEl>
                                        <p:attrNameLst>
                                          <p:attrName>style.visibility</p:attrName>
                                        </p:attrNameLst>
                                      </p:cBhvr>
                                      <p:to>
                                        <p:strVal val="visible"/>
                                      </p:to>
                                    </p:set>
                                    <p:animEffect transition="in" filter="fade">
                                      <p:cBhvr>
                                        <p:cTn id="26" dur="500"/>
                                        <p:tgtEl>
                                          <p:spTgt spid="30"/>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31"/>
                                        </p:tgtEl>
                                        <p:attrNameLst>
                                          <p:attrName>style.visibility</p:attrName>
                                        </p:attrNameLst>
                                      </p:cBhvr>
                                      <p:to>
                                        <p:strVal val="visible"/>
                                      </p:to>
                                    </p:set>
                                    <p:animEffect transition="in" filter="fade">
                                      <p:cBhvr>
                                        <p:cTn id="29" dur="500"/>
                                        <p:tgtEl>
                                          <p:spTgt spid="31"/>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fade">
                                      <p:cBhvr>
                                        <p:cTn id="32" dur="500"/>
                                        <p:tgtEl>
                                          <p:spTgt spid="32"/>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3"/>
                                        </p:tgtEl>
                                        <p:attrNameLst>
                                          <p:attrName>style.visibility</p:attrName>
                                        </p:attrNameLst>
                                      </p:cBhvr>
                                      <p:to>
                                        <p:strVal val="visible"/>
                                      </p:to>
                                    </p:set>
                                    <p:animEffect transition="in" filter="fade">
                                      <p:cBhvr>
                                        <p:cTn id="35"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p:bldP spid="29" grpId="0"/>
      <p:bldP spid="30" grpId="0"/>
      <p:bldP spid="31" grpId="0"/>
      <p:bldP spid="32" grpId="0"/>
      <p:bldP spid="3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文本框 67"/>
          <p:cNvSpPr txBox="1"/>
          <p:nvPr/>
        </p:nvSpPr>
        <p:spPr>
          <a:xfrm>
            <a:off x="1255697" y="1639488"/>
            <a:ext cx="1327605" cy="623248"/>
          </a:xfrm>
          <a:prstGeom prst="rect">
            <a:avLst/>
          </a:prstGeom>
          <a:noFill/>
        </p:spPr>
        <p:txBody>
          <a:bodyPr wrap="square" lIns="0" tIns="0" rIns="0" bIns="0" anchor="ctr" anchorCtr="0">
            <a:normAutofit fontScale="40000" lnSpcReduction="20000"/>
          </a:bodyPr>
          <a:lstStyle/>
          <a:p>
            <a:pPr>
              <a:lnSpc>
                <a:spcPct val="120000"/>
              </a:lnSpc>
            </a:pPr>
            <a:r>
              <a:rPr lang="zh-CN" altLang="en-US" dirty="0">
                <a:solidFill>
                  <a:schemeClr val="bg1">
                    <a:lumMod val="50000"/>
                  </a:schemeClr>
                </a:solidFill>
                <a:latin typeface="微软雅黑" panose="020B0503020204020204" pitchFamily="34" charset="-122"/>
                <a:ea typeface="微软雅黑" panose="020B0503020204020204" pitchFamily="34" charset="-122"/>
              </a:rPr>
              <a:t>此部分内容作为文字排版占位显示（建议使用主题字体）</a:t>
            </a:r>
            <a:br>
              <a:rPr lang="zh-CN" altLang="en-US" dirty="0">
                <a:solidFill>
                  <a:schemeClr val="bg1">
                    <a:lumMod val="50000"/>
                  </a:schemeClr>
                </a:solidFill>
                <a:latin typeface="微软雅黑" panose="020B0503020204020204" pitchFamily="34" charset="-122"/>
                <a:ea typeface="微软雅黑" panose="020B0503020204020204" pitchFamily="34" charset="-122"/>
              </a:rPr>
            </a:br>
            <a:r>
              <a:rPr lang="zh-CN" altLang="en-US" dirty="0">
                <a:solidFill>
                  <a:schemeClr val="bg1">
                    <a:lumMod val="50000"/>
                  </a:schemeClr>
                </a:solidFill>
                <a:latin typeface="微软雅黑" panose="020B0503020204020204" pitchFamily="34" charset="-122"/>
                <a:ea typeface="微软雅黑" panose="020B0503020204020204" pitchFamily="34" charset="-122"/>
              </a:rPr>
              <a:t>如需更改请在（设置形状格式）菜单下（文本选项）中调整</a:t>
            </a:r>
          </a:p>
        </p:txBody>
      </p:sp>
      <p:sp>
        <p:nvSpPr>
          <p:cNvPr id="17" name="文本框 68"/>
          <p:cNvSpPr txBox="1"/>
          <p:nvPr/>
        </p:nvSpPr>
        <p:spPr>
          <a:xfrm>
            <a:off x="6532960" y="1389234"/>
            <a:ext cx="1300576" cy="623248"/>
          </a:xfrm>
          <a:prstGeom prst="rect">
            <a:avLst/>
          </a:prstGeom>
          <a:noFill/>
        </p:spPr>
        <p:txBody>
          <a:bodyPr wrap="square" lIns="0" tIns="0" rIns="0" bIns="0" anchor="ctr" anchorCtr="0">
            <a:normAutofit fontScale="40000" lnSpcReduction="20000"/>
          </a:bodyPr>
          <a:lstStyle/>
          <a:p>
            <a:pPr algn="l">
              <a:lnSpc>
                <a:spcPct val="120000"/>
              </a:lnSpc>
            </a:pPr>
            <a:r>
              <a:rPr lang="zh-CN" altLang="en-US" dirty="0">
                <a:solidFill>
                  <a:schemeClr val="bg1">
                    <a:lumMod val="50000"/>
                  </a:schemeClr>
                </a:solidFill>
                <a:latin typeface="微软雅黑" panose="020B0503020204020204" pitchFamily="34" charset="-122"/>
                <a:ea typeface="微软雅黑" panose="020B0503020204020204" pitchFamily="34" charset="-122"/>
              </a:rPr>
              <a:t>此部分内容作为文字排版占位显示（建议使用主题字体）</a:t>
            </a:r>
            <a:br>
              <a:rPr lang="zh-CN" altLang="en-US" dirty="0">
                <a:solidFill>
                  <a:schemeClr val="bg1">
                    <a:lumMod val="50000"/>
                  </a:schemeClr>
                </a:solidFill>
                <a:latin typeface="微软雅黑" panose="020B0503020204020204" pitchFamily="34" charset="-122"/>
                <a:ea typeface="微软雅黑" panose="020B0503020204020204" pitchFamily="34" charset="-122"/>
              </a:rPr>
            </a:br>
            <a:r>
              <a:rPr lang="zh-CN" altLang="en-US" dirty="0">
                <a:solidFill>
                  <a:schemeClr val="bg1">
                    <a:lumMod val="50000"/>
                  </a:schemeClr>
                </a:solidFill>
                <a:latin typeface="微软雅黑" panose="020B0503020204020204" pitchFamily="34" charset="-122"/>
                <a:ea typeface="微软雅黑" panose="020B0503020204020204" pitchFamily="34" charset="-122"/>
              </a:rPr>
              <a:t>如需更改请在（设置形状格式）菜单下（文本选项）中调整</a:t>
            </a:r>
          </a:p>
        </p:txBody>
      </p:sp>
      <p:sp>
        <p:nvSpPr>
          <p:cNvPr id="18" name="文本框 69"/>
          <p:cNvSpPr txBox="1"/>
          <p:nvPr/>
        </p:nvSpPr>
        <p:spPr>
          <a:xfrm>
            <a:off x="5929677" y="3527244"/>
            <a:ext cx="1284463" cy="623248"/>
          </a:xfrm>
          <a:prstGeom prst="rect">
            <a:avLst/>
          </a:prstGeom>
          <a:noFill/>
        </p:spPr>
        <p:txBody>
          <a:bodyPr wrap="square" lIns="0" tIns="0" rIns="0" bIns="0" anchor="ctr" anchorCtr="0">
            <a:normAutofit fontScale="40000" lnSpcReduction="20000"/>
          </a:bodyPr>
          <a:lstStyle/>
          <a:p>
            <a:pPr algn="l">
              <a:lnSpc>
                <a:spcPct val="120000"/>
              </a:lnSpc>
            </a:pPr>
            <a:r>
              <a:rPr lang="zh-CN" altLang="en-US" dirty="0">
                <a:solidFill>
                  <a:schemeClr val="bg1">
                    <a:lumMod val="50000"/>
                  </a:schemeClr>
                </a:solidFill>
                <a:latin typeface="微软雅黑" panose="020B0503020204020204" pitchFamily="34" charset="-122"/>
                <a:ea typeface="微软雅黑" panose="020B0503020204020204" pitchFamily="34" charset="-122"/>
              </a:rPr>
              <a:t>此部分内容作为文字排版占位显示（建议使用主题字体）</a:t>
            </a:r>
            <a:br>
              <a:rPr lang="zh-CN" altLang="en-US" dirty="0">
                <a:solidFill>
                  <a:schemeClr val="bg1">
                    <a:lumMod val="50000"/>
                  </a:schemeClr>
                </a:solidFill>
                <a:latin typeface="微软雅黑" panose="020B0503020204020204" pitchFamily="34" charset="-122"/>
                <a:ea typeface="微软雅黑" panose="020B0503020204020204" pitchFamily="34" charset="-122"/>
              </a:rPr>
            </a:br>
            <a:r>
              <a:rPr lang="zh-CN" altLang="en-US" dirty="0">
                <a:solidFill>
                  <a:schemeClr val="bg1">
                    <a:lumMod val="50000"/>
                  </a:schemeClr>
                </a:solidFill>
                <a:latin typeface="微软雅黑" panose="020B0503020204020204" pitchFamily="34" charset="-122"/>
                <a:ea typeface="微软雅黑" panose="020B0503020204020204" pitchFamily="34" charset="-122"/>
              </a:rPr>
              <a:t>如需更改请在（设置形状格式）菜单下（文本选项）中调整</a:t>
            </a:r>
          </a:p>
        </p:txBody>
      </p:sp>
      <p:grpSp>
        <p:nvGrpSpPr>
          <p:cNvPr id="30" name="组合 29"/>
          <p:cNvGrpSpPr/>
          <p:nvPr/>
        </p:nvGrpSpPr>
        <p:grpSpPr>
          <a:xfrm>
            <a:off x="2428014" y="1380417"/>
            <a:ext cx="4161130" cy="2770075"/>
            <a:chOff x="2428014" y="1380417"/>
            <a:chExt cx="4161130" cy="2770075"/>
          </a:xfrm>
        </p:grpSpPr>
        <p:sp>
          <p:nvSpPr>
            <p:cNvPr id="9" name="文本框 55"/>
            <p:cNvSpPr txBox="1"/>
            <p:nvPr/>
          </p:nvSpPr>
          <p:spPr>
            <a:xfrm>
              <a:off x="5672227" y="1380417"/>
              <a:ext cx="916917" cy="242374"/>
            </a:xfrm>
            <a:prstGeom prst="rect">
              <a:avLst/>
            </a:prstGeom>
            <a:noFill/>
          </p:spPr>
          <p:txBody>
            <a:bodyPr wrap="square">
              <a:normAutofit fontScale="55000" lnSpcReduction="20000"/>
            </a:bodyPr>
            <a:lstStyle/>
            <a:p>
              <a:r>
                <a:rPr lang="de-DE" sz="1500">
                  <a:solidFill>
                    <a:schemeClr val="bg1">
                      <a:lumMod val="50000"/>
                    </a:schemeClr>
                  </a:solidFill>
                  <a:latin typeface="微软雅黑" panose="020B0503020204020204" pitchFamily="34" charset="-122"/>
                  <a:ea typeface="微软雅黑" panose="020B0503020204020204" pitchFamily="34" charset="-122"/>
                </a:rPr>
                <a:t>Europe (2017)</a:t>
              </a:r>
            </a:p>
          </p:txBody>
        </p:sp>
        <p:grpSp>
          <p:nvGrpSpPr>
            <p:cNvPr id="29" name="组合 28"/>
            <p:cNvGrpSpPr/>
            <p:nvPr/>
          </p:nvGrpSpPr>
          <p:grpSpPr>
            <a:xfrm>
              <a:off x="2428014" y="1462582"/>
              <a:ext cx="3703845" cy="2687910"/>
              <a:chOff x="2428014" y="1462582"/>
              <a:chExt cx="3703845" cy="2687910"/>
            </a:xfrm>
          </p:grpSpPr>
          <p:grpSp>
            <p:nvGrpSpPr>
              <p:cNvPr id="4" name="组合 3"/>
              <p:cNvGrpSpPr/>
              <p:nvPr/>
            </p:nvGrpSpPr>
            <p:grpSpPr>
              <a:xfrm>
                <a:off x="4180736" y="1574257"/>
                <a:ext cx="1824153" cy="1824153"/>
                <a:chOff x="14382607" y="3858443"/>
                <a:chExt cx="4864408" cy="4864408"/>
              </a:xfrm>
            </p:grpSpPr>
            <p:sp>
              <p:nvSpPr>
                <p:cNvPr id="26" name="椭圆 25"/>
                <p:cNvSpPr/>
                <p:nvPr/>
              </p:nvSpPr>
              <p:spPr>
                <a:xfrm>
                  <a:off x="14791898" y="4248047"/>
                  <a:ext cx="4144194" cy="4144194"/>
                </a:xfrm>
                <a:prstGeom prst="ellipse">
                  <a:avLst/>
                </a:prstGeom>
                <a:solidFill>
                  <a:schemeClr val="accent2">
                    <a:alpha val="80000"/>
                  </a:schemeClr>
                </a:solidFill>
                <a:ln>
                  <a:noFill/>
                </a:ln>
                <a:effectLst>
                  <a:outerShdw blurRad="38100" dist="381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solidFill>
                      <a:schemeClr val="bg1">
                        <a:lumMod val="50000"/>
                      </a:schemeClr>
                    </a:solidFill>
                    <a:latin typeface="微软雅黑" panose="020B0503020204020204" pitchFamily="34" charset="-122"/>
                    <a:ea typeface="微软雅黑" panose="020B0503020204020204" pitchFamily="34" charset="-122"/>
                  </a:endParaRPr>
                </a:p>
              </p:txBody>
            </p:sp>
            <p:sp>
              <p:nvSpPr>
                <p:cNvPr id="27" name="椭圆 26"/>
                <p:cNvSpPr/>
                <p:nvPr/>
              </p:nvSpPr>
              <p:spPr>
                <a:xfrm>
                  <a:off x="14382607" y="3858443"/>
                  <a:ext cx="4864408" cy="4864408"/>
                </a:xfrm>
                <a:prstGeom prst="ellipse">
                  <a:avLst/>
                </a:prstGeom>
                <a:noFill/>
                <a:ln>
                  <a:solidFill>
                    <a:schemeClr val="accent1">
                      <a:alpha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solidFill>
                      <a:schemeClr val="bg1">
                        <a:lumMod val="50000"/>
                      </a:schemeClr>
                    </a:solidFill>
                    <a:latin typeface="微软雅黑" panose="020B0503020204020204" pitchFamily="34" charset="-122"/>
                    <a:ea typeface="微软雅黑" panose="020B0503020204020204" pitchFamily="34" charset="-122"/>
                  </a:endParaRPr>
                </a:p>
              </p:txBody>
            </p:sp>
          </p:grpSp>
          <p:grpSp>
            <p:nvGrpSpPr>
              <p:cNvPr id="5" name="组合 4"/>
              <p:cNvGrpSpPr/>
              <p:nvPr/>
            </p:nvGrpSpPr>
            <p:grpSpPr>
              <a:xfrm>
                <a:off x="3962521" y="2614803"/>
                <a:ext cx="1106364" cy="1106364"/>
                <a:chOff x="13800701" y="6633228"/>
                <a:chExt cx="2950304" cy="2950304"/>
              </a:xfrm>
            </p:grpSpPr>
            <p:sp>
              <p:nvSpPr>
                <p:cNvPr id="24" name="椭圆 23"/>
                <p:cNvSpPr/>
                <p:nvPr/>
              </p:nvSpPr>
              <p:spPr>
                <a:xfrm>
                  <a:off x="14047153" y="6850109"/>
                  <a:ext cx="2513488" cy="2513488"/>
                </a:xfrm>
                <a:prstGeom prst="ellipse">
                  <a:avLst/>
                </a:prstGeom>
                <a:solidFill>
                  <a:schemeClr val="accent3">
                    <a:alpha val="80000"/>
                  </a:schemeClr>
                </a:solidFill>
                <a:ln>
                  <a:noFill/>
                </a:ln>
                <a:effectLst>
                  <a:outerShdw blurRad="38100" dist="381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solidFill>
                      <a:schemeClr val="bg1">
                        <a:lumMod val="50000"/>
                      </a:schemeClr>
                    </a:solidFill>
                    <a:latin typeface="微软雅黑" panose="020B0503020204020204" pitchFamily="34" charset="-122"/>
                    <a:ea typeface="微软雅黑" panose="020B0503020204020204" pitchFamily="34" charset="-122"/>
                  </a:endParaRPr>
                </a:p>
              </p:txBody>
            </p:sp>
            <p:sp>
              <p:nvSpPr>
                <p:cNvPr id="25" name="椭圆 24"/>
                <p:cNvSpPr/>
                <p:nvPr/>
              </p:nvSpPr>
              <p:spPr>
                <a:xfrm>
                  <a:off x="13800701" y="6633228"/>
                  <a:ext cx="2950304" cy="2950304"/>
                </a:xfrm>
                <a:prstGeom prst="ellipse">
                  <a:avLst/>
                </a:prstGeom>
                <a:noFill/>
                <a:ln>
                  <a:solidFill>
                    <a:schemeClr val="accent1">
                      <a:alpha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solidFill>
                      <a:schemeClr val="bg1">
                        <a:lumMod val="50000"/>
                      </a:schemeClr>
                    </a:solidFill>
                    <a:latin typeface="微软雅黑" panose="020B0503020204020204" pitchFamily="34" charset="-122"/>
                    <a:ea typeface="微软雅黑" panose="020B0503020204020204" pitchFamily="34" charset="-122"/>
                  </a:endParaRPr>
                </a:p>
              </p:txBody>
            </p:sp>
          </p:grpSp>
          <p:grpSp>
            <p:nvGrpSpPr>
              <p:cNvPr id="6" name="组合 5"/>
              <p:cNvGrpSpPr/>
              <p:nvPr/>
            </p:nvGrpSpPr>
            <p:grpSpPr>
              <a:xfrm>
                <a:off x="3303051" y="1886192"/>
                <a:ext cx="1534102" cy="1534102"/>
                <a:chOff x="12042112" y="4690267"/>
                <a:chExt cx="4090937" cy="4090937"/>
              </a:xfrm>
            </p:grpSpPr>
            <p:sp>
              <p:nvSpPr>
                <p:cNvPr id="22" name="椭圆 21"/>
                <p:cNvSpPr/>
                <p:nvPr/>
              </p:nvSpPr>
              <p:spPr>
                <a:xfrm>
                  <a:off x="12384220" y="4995355"/>
                  <a:ext cx="3485242" cy="3485242"/>
                </a:xfrm>
                <a:prstGeom prst="ellipse">
                  <a:avLst/>
                </a:prstGeom>
                <a:solidFill>
                  <a:schemeClr val="accent1">
                    <a:alpha val="80000"/>
                  </a:schemeClr>
                </a:solidFill>
                <a:ln>
                  <a:noFill/>
                </a:ln>
                <a:effectLst>
                  <a:outerShdw blurRad="38100" dist="381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solidFill>
                      <a:schemeClr val="bg1">
                        <a:lumMod val="50000"/>
                      </a:schemeClr>
                    </a:solidFill>
                    <a:latin typeface="微软雅黑" panose="020B0503020204020204" pitchFamily="34" charset="-122"/>
                    <a:ea typeface="微软雅黑" panose="020B0503020204020204" pitchFamily="34" charset="-122"/>
                  </a:endParaRPr>
                </a:p>
              </p:txBody>
            </p:sp>
            <p:sp>
              <p:nvSpPr>
                <p:cNvPr id="23" name="椭圆 22"/>
                <p:cNvSpPr/>
                <p:nvPr/>
              </p:nvSpPr>
              <p:spPr>
                <a:xfrm>
                  <a:off x="12042112" y="4690267"/>
                  <a:ext cx="4090937" cy="4090937"/>
                </a:xfrm>
                <a:prstGeom prst="ellipse">
                  <a:avLst/>
                </a:prstGeom>
                <a:noFill/>
                <a:ln>
                  <a:solidFill>
                    <a:schemeClr val="accent1">
                      <a:alpha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solidFill>
                      <a:schemeClr val="bg1">
                        <a:lumMod val="50000"/>
                      </a:schemeClr>
                    </a:solidFill>
                    <a:latin typeface="微软雅黑" panose="020B0503020204020204" pitchFamily="34" charset="-122"/>
                    <a:ea typeface="微软雅黑" panose="020B0503020204020204" pitchFamily="34" charset="-122"/>
                  </a:endParaRPr>
                </a:p>
              </p:txBody>
            </p:sp>
          </p:grpSp>
          <p:cxnSp>
            <p:nvCxnSpPr>
              <p:cNvPr id="7" name="直接连接符 6"/>
              <p:cNvCxnSpPr/>
              <p:nvPr/>
            </p:nvCxnSpPr>
            <p:spPr>
              <a:xfrm flipH="1">
                <a:off x="5178321" y="1480079"/>
                <a:ext cx="437672" cy="878860"/>
              </a:xfrm>
              <a:prstGeom prst="line">
                <a:avLst/>
              </a:prstGeom>
              <a:ln w="12700" cap="flat" cmpd="sng" algn="ctr">
                <a:solidFill>
                  <a:schemeClr val="accent2">
                    <a:lumMod val="100000"/>
                  </a:schemeClr>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8" name="椭圆 7"/>
              <p:cNvSpPr/>
              <p:nvPr/>
            </p:nvSpPr>
            <p:spPr>
              <a:xfrm>
                <a:off x="5580017" y="1462582"/>
                <a:ext cx="71951" cy="71951"/>
              </a:xfrm>
              <a:prstGeom prst="ellipse">
                <a:avLst/>
              </a:prstGeom>
              <a:solidFill>
                <a:schemeClr val="accent2">
                  <a:lumMod val="10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solidFill>
                    <a:schemeClr val="bg1">
                      <a:lumMod val="50000"/>
                    </a:schemeClr>
                  </a:solidFill>
                  <a:latin typeface="微软雅黑" panose="020B0503020204020204" pitchFamily="34" charset="-122"/>
                  <a:ea typeface="微软雅黑" panose="020B0503020204020204" pitchFamily="34" charset="-122"/>
                </a:endParaRPr>
              </a:p>
            </p:txBody>
          </p:sp>
          <p:cxnSp>
            <p:nvCxnSpPr>
              <p:cNvPr id="10" name="直接连接符 9"/>
              <p:cNvCxnSpPr/>
              <p:nvPr/>
            </p:nvCxnSpPr>
            <p:spPr>
              <a:xfrm>
                <a:off x="3432259" y="1785704"/>
                <a:ext cx="553660" cy="723214"/>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1" name="椭圆 10"/>
              <p:cNvSpPr/>
              <p:nvPr/>
            </p:nvSpPr>
            <p:spPr>
              <a:xfrm>
                <a:off x="3390311" y="1733867"/>
                <a:ext cx="71951" cy="7195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solidFill>
                    <a:schemeClr val="bg1">
                      <a:lumMod val="50000"/>
                    </a:schemeClr>
                  </a:solidFill>
                  <a:latin typeface="微软雅黑" panose="020B0503020204020204" pitchFamily="34" charset="-122"/>
                  <a:ea typeface="微软雅黑" panose="020B0503020204020204" pitchFamily="34" charset="-122"/>
                </a:endParaRPr>
              </a:p>
            </p:txBody>
          </p:sp>
          <p:sp>
            <p:nvSpPr>
              <p:cNvPr id="12" name="文本框 61"/>
              <p:cNvSpPr txBox="1"/>
              <p:nvPr/>
            </p:nvSpPr>
            <p:spPr>
              <a:xfrm>
                <a:off x="2428014" y="1639488"/>
                <a:ext cx="916917" cy="242374"/>
              </a:xfrm>
              <a:prstGeom prst="rect">
                <a:avLst/>
              </a:prstGeom>
              <a:noFill/>
            </p:spPr>
            <p:txBody>
              <a:bodyPr wrap="square">
                <a:normAutofit fontScale="62500" lnSpcReduction="20000"/>
              </a:bodyPr>
              <a:lstStyle/>
              <a:p>
                <a:pPr algn="r"/>
                <a:r>
                  <a:rPr lang="de-DE" sz="1500">
                    <a:solidFill>
                      <a:schemeClr val="bg1">
                        <a:lumMod val="50000"/>
                      </a:schemeClr>
                    </a:solidFill>
                    <a:latin typeface="微软雅黑" panose="020B0503020204020204" pitchFamily="34" charset="-122"/>
                    <a:ea typeface="微软雅黑" panose="020B0503020204020204" pitchFamily="34" charset="-122"/>
                  </a:rPr>
                  <a:t>U.S.A. (2017)</a:t>
                </a:r>
              </a:p>
            </p:txBody>
          </p:sp>
          <p:cxnSp>
            <p:nvCxnSpPr>
              <p:cNvPr id="13" name="直接连接符 12"/>
              <p:cNvCxnSpPr/>
              <p:nvPr/>
            </p:nvCxnSpPr>
            <p:spPr>
              <a:xfrm>
                <a:off x="4584392" y="3292500"/>
                <a:ext cx="553660" cy="723214"/>
              </a:xfrm>
              <a:prstGeom prst="line">
                <a:avLst/>
              </a:prstGeom>
              <a:ln w="12700" cap="flat" cmpd="sng" algn="ctr">
                <a:solidFill>
                  <a:schemeClr val="accent3">
                    <a:lumMod val="100000"/>
                  </a:schemeClr>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4" name="椭圆 13"/>
              <p:cNvSpPr/>
              <p:nvPr/>
            </p:nvSpPr>
            <p:spPr>
              <a:xfrm>
                <a:off x="5106271" y="3979740"/>
                <a:ext cx="71951" cy="71951"/>
              </a:xfrm>
              <a:prstGeom prst="ellipse">
                <a:avLst/>
              </a:prstGeom>
              <a:solidFill>
                <a:schemeClr val="accent3">
                  <a:lumMod val="10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solidFill>
                    <a:schemeClr val="bg1">
                      <a:lumMod val="50000"/>
                    </a:schemeClr>
                  </a:solidFill>
                  <a:latin typeface="微软雅黑" panose="020B0503020204020204" pitchFamily="34" charset="-122"/>
                  <a:ea typeface="微软雅黑" panose="020B0503020204020204" pitchFamily="34" charset="-122"/>
                </a:endParaRPr>
              </a:p>
            </p:txBody>
          </p:sp>
          <p:sp>
            <p:nvSpPr>
              <p:cNvPr id="15" name="文本框 66"/>
              <p:cNvSpPr txBox="1"/>
              <p:nvPr/>
            </p:nvSpPr>
            <p:spPr>
              <a:xfrm>
                <a:off x="5214942" y="3908118"/>
                <a:ext cx="916917" cy="242374"/>
              </a:xfrm>
              <a:prstGeom prst="rect">
                <a:avLst/>
              </a:prstGeom>
              <a:noFill/>
            </p:spPr>
            <p:txBody>
              <a:bodyPr wrap="square">
                <a:normAutofit fontScale="62500" lnSpcReduction="20000"/>
              </a:bodyPr>
              <a:lstStyle/>
              <a:p>
                <a:r>
                  <a:rPr lang="de-DE" sz="1500">
                    <a:solidFill>
                      <a:schemeClr val="bg1">
                        <a:lumMod val="50000"/>
                      </a:schemeClr>
                    </a:solidFill>
                    <a:latin typeface="微软雅黑" panose="020B0503020204020204" pitchFamily="34" charset="-122"/>
                    <a:ea typeface="微软雅黑" panose="020B0503020204020204" pitchFamily="34" charset="-122"/>
                  </a:rPr>
                  <a:t>Asia (2017)</a:t>
                </a:r>
              </a:p>
            </p:txBody>
          </p:sp>
          <p:sp>
            <p:nvSpPr>
              <p:cNvPr id="19" name="椭圆 18"/>
              <p:cNvSpPr/>
              <p:nvPr/>
            </p:nvSpPr>
            <p:spPr>
              <a:xfrm>
                <a:off x="4868694" y="2228651"/>
                <a:ext cx="517346" cy="51734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normAutofit fontScale="77500" lnSpcReduction="20000"/>
              </a:bodyPr>
              <a:lstStyle/>
              <a:p>
                <a:pPr algn="ctr"/>
                <a:r>
                  <a:rPr lang="de-DE" sz="1500">
                    <a:solidFill>
                      <a:schemeClr val="bg1">
                        <a:lumMod val="50000"/>
                      </a:schemeClr>
                    </a:solidFill>
                    <a:latin typeface="微软雅黑" panose="020B0503020204020204" pitchFamily="34" charset="-122"/>
                    <a:ea typeface="微软雅黑" panose="020B0503020204020204" pitchFamily="34" charset="-122"/>
                  </a:rPr>
                  <a:t>86</a:t>
                </a:r>
              </a:p>
            </p:txBody>
          </p:sp>
          <p:sp>
            <p:nvSpPr>
              <p:cNvPr id="20" name="椭圆 19"/>
              <p:cNvSpPr/>
              <p:nvPr/>
            </p:nvSpPr>
            <p:spPr>
              <a:xfrm>
                <a:off x="3798637" y="2360618"/>
                <a:ext cx="517346" cy="51734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normAutofit fontScale="77500" lnSpcReduction="20000"/>
              </a:bodyPr>
              <a:lstStyle/>
              <a:p>
                <a:pPr algn="ctr"/>
                <a:r>
                  <a:rPr lang="de-DE" sz="1500">
                    <a:solidFill>
                      <a:schemeClr val="bg1">
                        <a:lumMod val="50000"/>
                      </a:schemeClr>
                    </a:solidFill>
                    <a:latin typeface="微软雅黑" panose="020B0503020204020204" pitchFamily="34" charset="-122"/>
                    <a:ea typeface="微软雅黑" panose="020B0503020204020204" pitchFamily="34" charset="-122"/>
                  </a:rPr>
                  <a:t>64</a:t>
                </a:r>
              </a:p>
            </p:txBody>
          </p:sp>
          <p:sp>
            <p:nvSpPr>
              <p:cNvPr id="21" name="椭圆 20"/>
              <p:cNvSpPr/>
              <p:nvPr/>
            </p:nvSpPr>
            <p:spPr>
              <a:xfrm>
                <a:off x="4274229" y="2949922"/>
                <a:ext cx="517346" cy="51734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normAutofit fontScale="77500" lnSpcReduction="20000"/>
              </a:bodyPr>
              <a:lstStyle/>
              <a:p>
                <a:pPr algn="ctr"/>
                <a:r>
                  <a:rPr lang="de-DE" sz="1500">
                    <a:solidFill>
                      <a:schemeClr val="bg1">
                        <a:lumMod val="50000"/>
                      </a:schemeClr>
                    </a:solidFill>
                    <a:latin typeface="微软雅黑" panose="020B0503020204020204" pitchFamily="34" charset="-122"/>
                    <a:ea typeface="微软雅黑" panose="020B0503020204020204" pitchFamily="34" charset="-122"/>
                  </a:rPr>
                  <a:t>49</a:t>
                </a:r>
              </a:p>
            </p:txBody>
          </p:sp>
        </p:grpSp>
      </p:grpSp>
    </p:spTree>
  </p:cSld>
  <p:clrMapOvr>
    <a:masterClrMapping/>
  </p:clrMapOvr>
  <mc:AlternateContent xmlns:mc="http://schemas.openxmlformats.org/markup-compatibility/2006" xmlns:p14="http://schemas.microsoft.com/office/powerpoint/2010/main">
    <mc:Choice Requires="p14">
      <p:transition spd="slow" p14:dur="1250" advClick="0" advTm="0">
        <p14:honeycomb/>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1000" fill="hold"/>
                                        <p:tgtEl>
                                          <p:spTgt spid="30"/>
                                        </p:tgtEl>
                                        <p:attrNameLst>
                                          <p:attrName>ppt_w</p:attrName>
                                        </p:attrNameLst>
                                      </p:cBhvr>
                                      <p:tavLst>
                                        <p:tav tm="0">
                                          <p:val>
                                            <p:fltVal val="0"/>
                                          </p:val>
                                        </p:tav>
                                        <p:tav tm="100000">
                                          <p:val>
                                            <p:strVal val="#ppt_w"/>
                                          </p:val>
                                        </p:tav>
                                      </p:tavLst>
                                    </p:anim>
                                    <p:anim calcmode="lin" valueType="num">
                                      <p:cBhvr>
                                        <p:cTn id="8" dur="1000" fill="hold"/>
                                        <p:tgtEl>
                                          <p:spTgt spid="30"/>
                                        </p:tgtEl>
                                        <p:attrNameLst>
                                          <p:attrName>ppt_h</p:attrName>
                                        </p:attrNameLst>
                                      </p:cBhvr>
                                      <p:tavLst>
                                        <p:tav tm="0">
                                          <p:val>
                                            <p:fltVal val="0"/>
                                          </p:val>
                                        </p:tav>
                                        <p:tav tm="100000">
                                          <p:val>
                                            <p:strVal val="#ppt_h"/>
                                          </p:val>
                                        </p:tav>
                                      </p:tavLst>
                                    </p:anim>
                                    <p:anim calcmode="lin" valueType="num">
                                      <p:cBhvr>
                                        <p:cTn id="9" dur="1000" fill="hold"/>
                                        <p:tgtEl>
                                          <p:spTgt spid="30"/>
                                        </p:tgtEl>
                                        <p:attrNameLst>
                                          <p:attrName>style.rotation</p:attrName>
                                        </p:attrNameLst>
                                      </p:cBhvr>
                                      <p:tavLst>
                                        <p:tav tm="0">
                                          <p:val>
                                            <p:fltVal val="90"/>
                                          </p:val>
                                        </p:tav>
                                        <p:tav tm="100000">
                                          <p:val>
                                            <p:fltVal val="0"/>
                                          </p:val>
                                        </p:tav>
                                      </p:tavLst>
                                    </p:anim>
                                    <p:animEffect transition="in" filter="fade">
                                      <p:cBhvr>
                                        <p:cTn id="10" dur="1000"/>
                                        <p:tgtEl>
                                          <p:spTgt spid="30"/>
                                        </p:tgtEl>
                                      </p:cBhvr>
                                    </p:animEffect>
                                  </p:childTnLst>
                                </p:cTn>
                              </p:par>
                            </p:childTnLst>
                          </p:cTn>
                        </p:par>
                        <p:par>
                          <p:cTn id="11" fill="hold">
                            <p:stCondLst>
                              <p:cond delay="1000"/>
                            </p:stCondLst>
                            <p:childTnLst>
                              <p:par>
                                <p:cTn id="12" presetID="42" presetClass="entr" presetSubtype="0" fill="hold" grpId="0" nodeType="after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fade">
                                      <p:cBhvr>
                                        <p:cTn id="14" dur="1000"/>
                                        <p:tgtEl>
                                          <p:spTgt spid="16"/>
                                        </p:tgtEl>
                                      </p:cBhvr>
                                    </p:animEffect>
                                    <p:anim calcmode="lin" valueType="num">
                                      <p:cBhvr>
                                        <p:cTn id="15" dur="1000" fill="hold"/>
                                        <p:tgtEl>
                                          <p:spTgt spid="16"/>
                                        </p:tgtEl>
                                        <p:attrNameLst>
                                          <p:attrName>ppt_x</p:attrName>
                                        </p:attrNameLst>
                                      </p:cBhvr>
                                      <p:tavLst>
                                        <p:tav tm="0">
                                          <p:val>
                                            <p:strVal val="#ppt_x"/>
                                          </p:val>
                                        </p:tav>
                                        <p:tav tm="100000">
                                          <p:val>
                                            <p:strVal val="#ppt_x"/>
                                          </p:val>
                                        </p:tav>
                                      </p:tavLst>
                                    </p:anim>
                                    <p:anim calcmode="lin" valueType="num">
                                      <p:cBhvr>
                                        <p:cTn id="16" dur="1000" fill="hold"/>
                                        <p:tgtEl>
                                          <p:spTgt spid="16"/>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1000"/>
                                        <p:tgtEl>
                                          <p:spTgt spid="17"/>
                                        </p:tgtEl>
                                      </p:cBhvr>
                                    </p:animEffect>
                                    <p:anim calcmode="lin" valueType="num">
                                      <p:cBhvr>
                                        <p:cTn id="20" dur="1000" fill="hold"/>
                                        <p:tgtEl>
                                          <p:spTgt spid="17"/>
                                        </p:tgtEl>
                                        <p:attrNameLst>
                                          <p:attrName>ppt_x</p:attrName>
                                        </p:attrNameLst>
                                      </p:cBhvr>
                                      <p:tavLst>
                                        <p:tav tm="0">
                                          <p:val>
                                            <p:strVal val="#ppt_x"/>
                                          </p:val>
                                        </p:tav>
                                        <p:tav tm="100000">
                                          <p:val>
                                            <p:strVal val="#ppt_x"/>
                                          </p:val>
                                        </p:tav>
                                      </p:tavLst>
                                    </p:anim>
                                    <p:anim calcmode="lin" valueType="num">
                                      <p:cBhvr>
                                        <p:cTn id="21" dur="1000" fill="hold"/>
                                        <p:tgtEl>
                                          <p:spTgt spid="17"/>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fade">
                                      <p:cBhvr>
                                        <p:cTn id="24" dur="1000"/>
                                        <p:tgtEl>
                                          <p:spTgt spid="18"/>
                                        </p:tgtEl>
                                      </p:cBhvr>
                                    </p:animEffect>
                                    <p:anim calcmode="lin" valueType="num">
                                      <p:cBhvr>
                                        <p:cTn id="25" dur="1000" fill="hold"/>
                                        <p:tgtEl>
                                          <p:spTgt spid="18"/>
                                        </p:tgtEl>
                                        <p:attrNameLst>
                                          <p:attrName>ppt_x</p:attrName>
                                        </p:attrNameLst>
                                      </p:cBhvr>
                                      <p:tavLst>
                                        <p:tav tm="0">
                                          <p:val>
                                            <p:strVal val="#ppt_x"/>
                                          </p:val>
                                        </p:tav>
                                        <p:tav tm="100000">
                                          <p:val>
                                            <p:strVal val="#ppt_x"/>
                                          </p:val>
                                        </p:tav>
                                      </p:tavLst>
                                    </p:anim>
                                    <p:anim calcmode="lin" valueType="num">
                                      <p:cBhvr>
                                        <p:cTn id="26"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多彩年度工作总结"/>
</p:tagLst>
</file>

<file path=ppt/tags/tag10.xml><?xml version="1.0" encoding="utf-8"?>
<p:tagLst xmlns:a="http://schemas.openxmlformats.org/drawingml/2006/main" xmlns:r="http://schemas.openxmlformats.org/officeDocument/2006/relationships" xmlns:p="http://schemas.openxmlformats.org/presentationml/2006/main">
  <p:tag name="MH" val="20161022192725"/>
  <p:tag name="MH_LIBRARY" val="GRAPHIC"/>
  <p:tag name="MH_TYPE" val="Other"/>
  <p:tag name="MH_ORDER" val="8"/>
</p:tagLst>
</file>

<file path=ppt/tags/tag11.xml><?xml version="1.0" encoding="utf-8"?>
<p:tagLst xmlns:a="http://schemas.openxmlformats.org/drawingml/2006/main" xmlns:r="http://schemas.openxmlformats.org/officeDocument/2006/relationships" xmlns:p="http://schemas.openxmlformats.org/presentationml/2006/main">
  <p:tag name="MH" val="20161022192725"/>
  <p:tag name="MH_LIBRARY" val="GRAPHIC"/>
  <p:tag name="MH_TYPE" val="Other"/>
  <p:tag name="MH_ORDER" val="9"/>
</p:tagLst>
</file>

<file path=ppt/tags/tag12.xml><?xml version="1.0" encoding="utf-8"?>
<p:tagLst xmlns:a="http://schemas.openxmlformats.org/drawingml/2006/main" xmlns:r="http://schemas.openxmlformats.org/officeDocument/2006/relationships" xmlns:p="http://schemas.openxmlformats.org/presentationml/2006/main">
  <p:tag name="MH" val="20161022192725"/>
  <p:tag name="MH_LIBRARY" val="GRAPHIC"/>
  <p:tag name="MH_TYPE" val="SubTitle"/>
  <p:tag name="MH_ORDER" val="2"/>
</p:tagLst>
</file>

<file path=ppt/tags/tag13.xml><?xml version="1.0" encoding="utf-8"?>
<p:tagLst xmlns:a="http://schemas.openxmlformats.org/drawingml/2006/main" xmlns:r="http://schemas.openxmlformats.org/officeDocument/2006/relationships" xmlns:p="http://schemas.openxmlformats.org/presentationml/2006/main">
  <p:tag name="MH" val="20161022192725"/>
  <p:tag name="MH_LIBRARY" val="GRAPHIC"/>
  <p:tag name="MH_TYPE" val="Other"/>
  <p:tag name="MH_ORDER" val="4"/>
</p:tagLst>
</file>

<file path=ppt/tags/tag14.xml><?xml version="1.0" encoding="utf-8"?>
<p:tagLst xmlns:a="http://schemas.openxmlformats.org/drawingml/2006/main" xmlns:r="http://schemas.openxmlformats.org/officeDocument/2006/relationships" xmlns:p="http://schemas.openxmlformats.org/presentationml/2006/main">
  <p:tag name="MH" val="20161022192725"/>
  <p:tag name="MH_LIBRARY" val="GRAPHIC"/>
  <p:tag name="MH_TYPE" val="Other"/>
  <p:tag name="MH_ORDER" val="5"/>
</p:tagLst>
</file>

<file path=ppt/tags/tag15.xml><?xml version="1.0" encoding="utf-8"?>
<p:tagLst xmlns:a="http://schemas.openxmlformats.org/drawingml/2006/main" xmlns:r="http://schemas.openxmlformats.org/officeDocument/2006/relationships" xmlns:p="http://schemas.openxmlformats.org/presentationml/2006/main">
  <p:tag name="MH" val="20161022192725"/>
  <p:tag name="MH_LIBRARY" val="GRAPHIC"/>
  <p:tag name="MH_TYPE" val="Other"/>
  <p:tag name="MH_ORDER" val="6"/>
</p:tagLst>
</file>

<file path=ppt/tags/tag16.xml><?xml version="1.0" encoding="utf-8"?>
<p:tagLst xmlns:a="http://schemas.openxmlformats.org/drawingml/2006/main" xmlns:r="http://schemas.openxmlformats.org/officeDocument/2006/relationships" xmlns:p="http://schemas.openxmlformats.org/presentationml/2006/main">
  <p:tag name="MH" val="20161022192725"/>
  <p:tag name="MH_LIBRARY" val="GRAPHIC"/>
  <p:tag name="MH_TYPE" val="SubTitle"/>
  <p:tag name="MH_ORDER" val="1"/>
</p:tagLst>
</file>

<file path=ppt/tags/tag17.xml><?xml version="1.0" encoding="utf-8"?>
<p:tagLst xmlns:a="http://schemas.openxmlformats.org/drawingml/2006/main" xmlns:r="http://schemas.openxmlformats.org/officeDocument/2006/relationships" xmlns:p="http://schemas.openxmlformats.org/presentationml/2006/main">
  <p:tag name="MH" val="20161022192725"/>
  <p:tag name="MH_LIBRARY" val="GRAPHIC"/>
  <p:tag name="MH_TYPE" val="Other"/>
  <p:tag name="MH_ORDER" val="1"/>
</p:tagLst>
</file>

<file path=ppt/tags/tag18.xml><?xml version="1.0" encoding="utf-8"?>
<p:tagLst xmlns:a="http://schemas.openxmlformats.org/drawingml/2006/main" xmlns:r="http://schemas.openxmlformats.org/officeDocument/2006/relationships" xmlns:p="http://schemas.openxmlformats.org/presentationml/2006/main">
  <p:tag name="MH" val="20161022192725"/>
  <p:tag name="MH_LIBRARY" val="GRAPHIC"/>
  <p:tag name="MH_TYPE" val="Other"/>
  <p:tag name="MH_ORDER" val="2"/>
</p:tagLst>
</file>

<file path=ppt/tags/tag19.xml><?xml version="1.0" encoding="utf-8"?>
<p:tagLst xmlns:a="http://schemas.openxmlformats.org/drawingml/2006/main" xmlns:r="http://schemas.openxmlformats.org/officeDocument/2006/relationships" xmlns:p="http://schemas.openxmlformats.org/presentationml/2006/main">
  <p:tag name="MH" val="20161022192725"/>
  <p:tag name="MH_LIBRARY" val="GRAPHIC"/>
  <p:tag name="MH_TYPE" val="Other"/>
  <p:tag name="MH_ORDER" val="3"/>
</p:tagLst>
</file>

<file path=ppt/tags/tag2.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OTHERS"/>
  <p:tag name="ID" val="553512"/>
</p:tagLst>
</file>

<file path=ppt/tags/tag20.xml><?xml version="1.0" encoding="utf-8"?>
<p:tagLst xmlns:a="http://schemas.openxmlformats.org/drawingml/2006/main" xmlns:r="http://schemas.openxmlformats.org/officeDocument/2006/relationships" xmlns:p="http://schemas.openxmlformats.org/presentationml/2006/main">
  <p:tag name="MH" val="20161022204503"/>
  <p:tag name="MH_LIBRARY" val="GRAPHIC"/>
  <p:tag name="MH_ORDER" val="Freeform 4"/>
</p:tagLst>
</file>

<file path=ppt/tags/tag21.xml><?xml version="1.0" encoding="utf-8"?>
<p:tagLst xmlns:a="http://schemas.openxmlformats.org/drawingml/2006/main" xmlns:r="http://schemas.openxmlformats.org/officeDocument/2006/relationships" xmlns:p="http://schemas.openxmlformats.org/presentationml/2006/main">
  <p:tag name="MH" val="20161022204503"/>
  <p:tag name="MH_LIBRARY" val="GRAPHIC"/>
  <p:tag name="MH_ORDER" val="TextBox 6"/>
</p:tagLst>
</file>

<file path=ppt/tags/tag22.xml><?xml version="1.0" encoding="utf-8"?>
<p:tagLst xmlns:a="http://schemas.openxmlformats.org/drawingml/2006/main" xmlns:r="http://schemas.openxmlformats.org/officeDocument/2006/relationships" xmlns:p="http://schemas.openxmlformats.org/presentationml/2006/main">
  <p:tag name="MH" val="20161022204503"/>
  <p:tag name="MH_LIBRARY" val="GRAPHIC"/>
  <p:tag name="MH_ORDER" val="Freeform 4"/>
</p:tagLst>
</file>

<file path=ppt/tags/tag23.xml><?xml version="1.0" encoding="utf-8"?>
<p:tagLst xmlns:a="http://schemas.openxmlformats.org/drawingml/2006/main" xmlns:r="http://schemas.openxmlformats.org/officeDocument/2006/relationships" xmlns:p="http://schemas.openxmlformats.org/presentationml/2006/main">
  <p:tag name="MH" val="20161022204503"/>
  <p:tag name="MH_LIBRARY" val="GRAPHIC"/>
  <p:tag name="MH_ORDER" val="TextBox 6"/>
</p:tagLst>
</file>

<file path=ppt/tags/tag24.xml><?xml version="1.0" encoding="utf-8"?>
<p:tagLst xmlns:a="http://schemas.openxmlformats.org/drawingml/2006/main" xmlns:r="http://schemas.openxmlformats.org/officeDocument/2006/relationships" xmlns:p="http://schemas.openxmlformats.org/presentationml/2006/main">
  <p:tag name="MH" val="20161022204503"/>
  <p:tag name="MH_LIBRARY" val="GRAPHIC"/>
  <p:tag name="MH_ORDER" val="Freeform 4"/>
</p:tagLst>
</file>

<file path=ppt/tags/tag25.xml><?xml version="1.0" encoding="utf-8"?>
<p:tagLst xmlns:a="http://schemas.openxmlformats.org/drawingml/2006/main" xmlns:r="http://schemas.openxmlformats.org/officeDocument/2006/relationships" xmlns:p="http://schemas.openxmlformats.org/presentationml/2006/main">
  <p:tag name="MH" val="20161022204503"/>
  <p:tag name="MH_LIBRARY" val="GRAPHIC"/>
  <p:tag name="MH_ORDER" val="TextBox 6"/>
</p:tagLst>
</file>

<file path=ppt/tags/tag26.xml><?xml version="1.0" encoding="utf-8"?>
<p:tagLst xmlns:a="http://schemas.openxmlformats.org/drawingml/2006/main" xmlns:r="http://schemas.openxmlformats.org/officeDocument/2006/relationships" xmlns:p="http://schemas.openxmlformats.org/presentationml/2006/main">
  <p:tag name="MH" val="20161022204503"/>
  <p:tag name="MH_LIBRARY" val="GRAPHIC"/>
  <p:tag name="MH_ORDER" val="Freeform 4"/>
</p:tagLst>
</file>

<file path=ppt/tags/tag27.xml><?xml version="1.0" encoding="utf-8"?>
<p:tagLst xmlns:a="http://schemas.openxmlformats.org/drawingml/2006/main" xmlns:r="http://schemas.openxmlformats.org/officeDocument/2006/relationships" xmlns:p="http://schemas.openxmlformats.org/presentationml/2006/main">
  <p:tag name="MH" val="20161022204503"/>
  <p:tag name="MH_LIBRARY" val="GRAPHIC"/>
  <p:tag name="MH_ORDER" val="TextBox 6"/>
</p:tagLst>
</file>

<file path=ppt/tags/tag3.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OTHERS"/>
  <p:tag name="ID" val="553512"/>
</p:tagLst>
</file>

<file path=ppt/tags/tag4.xml><?xml version="1.0" encoding="utf-8"?>
<p:tagLst xmlns:a="http://schemas.openxmlformats.org/drawingml/2006/main" xmlns:r="http://schemas.openxmlformats.org/officeDocument/2006/relationships" xmlns:p="http://schemas.openxmlformats.org/presentationml/2006/main">
  <p:tag name="MH" val="20161022192725"/>
  <p:tag name="MH_LIBRARY" val="GRAPHIC"/>
  <p:tag name="MH_TYPE" val="SubTitle"/>
  <p:tag name="MH_ORDER" val="4"/>
</p:tagLst>
</file>

<file path=ppt/tags/tag5.xml><?xml version="1.0" encoding="utf-8"?>
<p:tagLst xmlns:a="http://schemas.openxmlformats.org/drawingml/2006/main" xmlns:r="http://schemas.openxmlformats.org/officeDocument/2006/relationships" xmlns:p="http://schemas.openxmlformats.org/presentationml/2006/main">
  <p:tag name="MH" val="20161022192725"/>
  <p:tag name="MH_LIBRARY" val="GRAPHIC"/>
  <p:tag name="MH_TYPE" val="Other"/>
  <p:tag name="MH_ORDER" val="10"/>
</p:tagLst>
</file>

<file path=ppt/tags/tag6.xml><?xml version="1.0" encoding="utf-8"?>
<p:tagLst xmlns:a="http://schemas.openxmlformats.org/drawingml/2006/main" xmlns:r="http://schemas.openxmlformats.org/officeDocument/2006/relationships" xmlns:p="http://schemas.openxmlformats.org/presentationml/2006/main">
  <p:tag name="MH" val="20161022192725"/>
  <p:tag name="MH_LIBRARY" val="GRAPHIC"/>
  <p:tag name="MH_TYPE" val="Other"/>
  <p:tag name="MH_ORDER" val="11"/>
</p:tagLst>
</file>

<file path=ppt/tags/tag7.xml><?xml version="1.0" encoding="utf-8"?>
<p:tagLst xmlns:a="http://schemas.openxmlformats.org/drawingml/2006/main" xmlns:r="http://schemas.openxmlformats.org/officeDocument/2006/relationships" xmlns:p="http://schemas.openxmlformats.org/presentationml/2006/main">
  <p:tag name="MH" val="20161022192725"/>
  <p:tag name="MH_LIBRARY" val="GRAPHIC"/>
  <p:tag name="MH_TYPE" val="Other"/>
  <p:tag name="MH_ORDER" val="12"/>
</p:tagLst>
</file>

<file path=ppt/tags/tag8.xml><?xml version="1.0" encoding="utf-8"?>
<p:tagLst xmlns:a="http://schemas.openxmlformats.org/drawingml/2006/main" xmlns:r="http://schemas.openxmlformats.org/officeDocument/2006/relationships" xmlns:p="http://schemas.openxmlformats.org/presentationml/2006/main">
  <p:tag name="MH" val="20161022192725"/>
  <p:tag name="MH_LIBRARY" val="GRAPHIC"/>
  <p:tag name="MH_TYPE" val="SubTitle"/>
  <p:tag name="MH_ORDER" val="3"/>
</p:tagLst>
</file>

<file path=ppt/tags/tag9.xml><?xml version="1.0" encoding="utf-8"?>
<p:tagLst xmlns:a="http://schemas.openxmlformats.org/drawingml/2006/main" xmlns:r="http://schemas.openxmlformats.org/officeDocument/2006/relationships" xmlns:p="http://schemas.openxmlformats.org/presentationml/2006/main">
  <p:tag name="MH" val="20161022192725"/>
  <p:tag name="MH_LIBRARY" val="GRAPHIC"/>
  <p:tag name="MH_TYPE" val="Other"/>
  <p:tag name="MH_ORDER" val="7"/>
</p:tagLst>
</file>

<file path=ppt/theme/theme1.xml><?xml version="1.0" encoding="utf-8"?>
<a:theme xmlns:a="http://schemas.openxmlformats.org/drawingml/2006/main" name="www.2ppt.com">
  <a:themeElements>
    <a:clrScheme name="自定义 10">
      <a:dk1>
        <a:sysClr val="windowText" lastClr="000000"/>
      </a:dk1>
      <a:lt1>
        <a:sysClr val="window" lastClr="FFFFFF"/>
      </a:lt1>
      <a:dk2>
        <a:srgbClr val="505046"/>
      </a:dk2>
      <a:lt2>
        <a:srgbClr val="EEECE1"/>
      </a:lt2>
      <a:accent1>
        <a:srgbClr val="C00000"/>
      </a:accent1>
      <a:accent2>
        <a:srgbClr val="7F7F7F"/>
      </a:accent2>
      <a:accent3>
        <a:srgbClr val="C00000"/>
      </a:accent3>
      <a:accent4>
        <a:srgbClr val="7F7F7F"/>
      </a:accent4>
      <a:accent5>
        <a:srgbClr val="C00000"/>
      </a:accent5>
      <a:accent6>
        <a:srgbClr val="7F7F7F"/>
      </a:accent6>
      <a:hlink>
        <a:srgbClr val="CC9900"/>
      </a:hlink>
      <a:folHlink>
        <a:srgbClr val="666699"/>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1864</Words>
  <Application>Microsoft Office PowerPoint</Application>
  <PresentationFormat>全屏显示(16:9)</PresentationFormat>
  <Paragraphs>216</Paragraphs>
  <Slides>24</Slides>
  <Notes>14</Notes>
  <HiddenSlides>0</HiddenSlides>
  <MMClips>1</MMClips>
  <ScaleCrop>false</ScaleCrop>
  <HeadingPairs>
    <vt:vector size="6" baseType="variant">
      <vt:variant>
        <vt:lpstr>已用的字体</vt:lpstr>
      </vt:variant>
      <vt:variant>
        <vt:i4>14</vt:i4>
      </vt:variant>
      <vt:variant>
        <vt:lpstr>主题</vt:lpstr>
      </vt:variant>
      <vt:variant>
        <vt:i4>1</vt:i4>
      </vt:variant>
      <vt:variant>
        <vt:lpstr>幻灯片标题</vt:lpstr>
      </vt:variant>
      <vt:variant>
        <vt:i4>24</vt:i4>
      </vt:variant>
    </vt:vector>
  </HeadingPairs>
  <TitlesOfParts>
    <vt:vector size="39" baseType="lpstr">
      <vt:lpstr>Bebas Neue</vt:lpstr>
      <vt:lpstr>FontAwesome</vt:lpstr>
      <vt:lpstr>Gill Sans</vt:lpstr>
      <vt:lpstr>Lato Light</vt:lpstr>
      <vt:lpstr>STIXGeneral-Bold</vt:lpstr>
      <vt:lpstr>STIXGeneral-Regular</vt:lpstr>
      <vt:lpstr>方正姚体</vt:lpstr>
      <vt:lpstr>宋体</vt:lpstr>
      <vt:lpstr>微软雅黑</vt:lpstr>
      <vt:lpstr>Agency FB</vt:lpstr>
      <vt:lpstr>Arial</vt:lpstr>
      <vt:lpstr>Calibri</vt:lpstr>
      <vt:lpstr>Impact</vt:lpstr>
      <vt:lpstr>Roboto Light</vt:lpstr>
      <vt:lpstr>www.2ppt.com</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www.ppt818.com</dc:title>
  <dc:subject>www.ppt818.com</dc:subject>
  <dc:creator>www.ppt818.com</dc:creator>
  <dc:description>www.ppt818.com-提供资源下载</dc:description>
  <cp:lastModifiedBy>Windows 用户</cp:lastModifiedBy>
  <cp:revision>3</cp:revision>
  <dcterms:created xsi:type="dcterms:W3CDTF">2021-07-13T07:19:01Z</dcterms:created>
  <dcterms:modified xsi:type="dcterms:W3CDTF">2023-01-10T11:10:33Z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91FD65031F5B480FBD854DAB22ED0775</vt:lpwstr>
  </property>
  <property fmtid="{D5CDD505-2E9C-101B-9397-08002B2CF9AE}" pid="3" name="KSOProductBuildVer">
    <vt:lpwstr>2052-11.1.0.10495</vt:lpwstr>
  </property>
  <property fmtid="{A09F084E-AD41-489F-8076-AA5BE3082BCA}" pid="100">
    <vt:ui4>5</vt:ui4>
  </property>
  <property fmtid="{64440492-4C8B-11D1-8B70-080036B11A03}" pid="11">
    <vt:lpwstr>www.2ppt.com-爱PPT提供资源下载</vt:lpwstr>
  </property>
</Properties>
</file>