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78" r:id="rId4"/>
    <p:sldId id="258" r:id="rId5"/>
    <p:sldId id="260" r:id="rId6"/>
    <p:sldId id="261" r:id="rId7"/>
    <p:sldId id="262" r:id="rId8"/>
    <p:sldId id="264" r:id="rId9"/>
    <p:sldId id="266" r:id="rId10"/>
    <p:sldId id="267" r:id="rId11"/>
    <p:sldId id="270" r:id="rId12"/>
    <p:sldId id="265" r:id="rId13"/>
    <p:sldId id="268" r:id="rId14"/>
    <p:sldId id="279" r:id="rId15"/>
    <p:sldId id="271" r:id="rId16"/>
    <p:sldId id="269" r:id="rId17"/>
    <p:sldId id="272" r:id="rId18"/>
    <p:sldId id="273" r:id="rId19"/>
    <p:sldId id="263" r:id="rId20"/>
    <p:sldId id="274" r:id="rId21"/>
    <p:sldId id="282" r:id="rId22"/>
    <p:sldId id="275" r:id="rId23"/>
    <p:sldId id="280" r:id="rId24"/>
    <p:sldId id="257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03D"/>
    <a:srgbClr val="E60012"/>
    <a:srgbClr val="F31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234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7B81-12D7-46DB-9232-F4677FADD58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A6BCD-874E-4AF2-872A-8C25DD866D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A6BCD-874E-4AF2-872A-8C25DD866D3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0574943" y="6545427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233D-FFB3-4A76-82E8-49890CAC63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7FD2-2183-4E6E-B780-73A469F9AA4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2" y="4419604"/>
            <a:ext cx="12193057" cy="24375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 rot="10800000">
            <a:off x="0" y="-1"/>
            <a:ext cx="12192000" cy="1570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10" Type="http://schemas.microsoft.com/office/2007/relationships/hdphoto" Target="../media/hdphoto19.wdp"/><Relationship Id="rId4" Type="http://schemas.microsoft.com/office/2007/relationships/hdphoto" Target="../media/hdphoto17.wdp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microsoft.com/office/2007/relationships/hdphoto" Target="../media/hdphoto2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0" Type="http://schemas.microsoft.com/office/2007/relationships/hdphoto" Target="../media/hdphoto21.wdp"/><Relationship Id="rId4" Type="http://schemas.microsoft.com/office/2007/relationships/hdphoto" Target="../media/hdphoto15.wdp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3.wdp"/><Relationship Id="rId5" Type="http://schemas.openxmlformats.org/officeDocument/2006/relationships/image" Target="../media/image42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openxmlformats.org/officeDocument/2006/relationships/image" Target="../media/image49.png"/><Relationship Id="rId18" Type="http://schemas.microsoft.com/office/2007/relationships/hdphoto" Target="../media/hdphoto31.wdp"/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12" Type="http://schemas.microsoft.com/office/2007/relationships/hdphoto" Target="../media/hdphoto28.wdp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6" Type="http://schemas.microsoft.com/office/2007/relationships/hdphoto" Target="../media/hdphoto30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5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microsoft.com/office/2007/relationships/hdphoto" Target="../media/hdphoto27.wdp"/><Relationship Id="rId4" Type="http://schemas.microsoft.com/office/2007/relationships/hdphoto" Target="../media/hdphoto7.wdp"/><Relationship Id="rId9" Type="http://schemas.openxmlformats.org/officeDocument/2006/relationships/image" Target="../media/image47.png"/><Relationship Id="rId14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3.png"/><Relationship Id="rId5" Type="http://schemas.openxmlformats.org/officeDocument/2006/relationships/image" Target="../media/image8.png"/><Relationship Id="rId10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microsoft.com/office/2007/relationships/hdphoto" Target="../media/hdphoto1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microsoft.com/office/2007/relationships/hdphoto" Target="../media/hdphoto13.wdp"/><Relationship Id="rId4" Type="http://schemas.microsoft.com/office/2007/relationships/hdphoto" Target="../media/hdphoto8.wdp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10" Type="http://schemas.microsoft.com/office/2007/relationships/hdphoto" Target="../media/hdphoto9.wdp"/><Relationship Id="rId4" Type="http://schemas.microsoft.com/office/2007/relationships/hdphoto" Target="../media/hdphoto10.wdp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4085" y="324213"/>
            <a:ext cx="5741627" cy="5741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38659" y="-118543"/>
            <a:ext cx="4914685" cy="73727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24514" y="720422"/>
            <a:ext cx="2256697" cy="2256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413491" y="665257"/>
            <a:ext cx="2185007" cy="21850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072" y="876441"/>
            <a:ext cx="2218085" cy="1690181"/>
          </a:xfrm>
          <a:prstGeom prst="rect">
            <a:avLst/>
          </a:prstGeom>
        </p:spPr>
      </p:pic>
      <p:grpSp>
        <p:nvGrpSpPr>
          <p:cNvPr id="93" name="Group 550"/>
          <p:cNvGrpSpPr/>
          <p:nvPr/>
        </p:nvGrpSpPr>
        <p:grpSpPr bwMode="auto">
          <a:xfrm>
            <a:off x="4734288" y="2023458"/>
            <a:ext cx="2793024" cy="2690032"/>
            <a:chOff x="295" y="3475"/>
            <a:chExt cx="1407" cy="1407"/>
          </a:xfrm>
        </p:grpSpPr>
        <p:sp>
          <p:nvSpPr>
            <p:cNvPr id="94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gamma/>
                    <a:shade val="81961"/>
                    <a:invGamma/>
                    <a:alpha val="12000"/>
                  </a:sys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96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ysClr val="windowText" lastClr="000000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7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98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1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22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6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27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23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4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25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1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16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20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21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17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18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9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9" name="Group 570"/>
                <p:cNvGrpSpPr/>
                <p:nvPr/>
              </p:nvGrpSpPr>
              <p:grpSpPr bwMode="auto">
                <a:xfrm rot="1320000">
                  <a:off x="-3742" y="-520"/>
                  <a:ext cx="1546" cy="1547"/>
                  <a:chOff x="-3924" y="-788"/>
                  <a:chExt cx="2208" cy="2209"/>
                </a:xfrm>
              </p:grpSpPr>
              <p:grpSp>
                <p:nvGrpSpPr>
                  <p:cNvPr id="10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0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1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0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1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1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10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6" y="-784"/>
                    <a:ext cx="2209" cy="2202"/>
                    <a:chOff x="169" y="696"/>
                    <a:chExt cx="1429" cy="1429"/>
                  </a:xfrm>
                </p:grpSpPr>
                <p:grpSp>
                  <p:nvGrpSpPr>
                    <p:cNvPr id="10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0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0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0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7" cy="1429"/>
                      <a:chOff x="844" y="696"/>
                      <a:chExt cx="57" cy="1429"/>
                    </a:xfrm>
                  </p:grpSpPr>
                  <p:sp>
                    <p:nvSpPr>
                      <p:cNvPr id="10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4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0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130" name="Picture 34" descr="白云飘飘0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865143" y="1948596"/>
            <a:ext cx="2590800" cy="11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4" descr="白云飘飘0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84563" y="1516216"/>
            <a:ext cx="2186836" cy="9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4" descr="白云飘飘0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340103" y="3139956"/>
            <a:ext cx="3146288" cy="13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4" descr="白云飘飘0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345055" y="2390741"/>
            <a:ext cx="3146288" cy="13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-621081" y="2012938"/>
            <a:ext cx="5429985" cy="5682977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068641" y="4059297"/>
            <a:ext cx="2989483" cy="2989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9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6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6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6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6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照片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481">
            <a:off x="366129" y="1635501"/>
            <a:ext cx="3010931" cy="196312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481">
            <a:off x="1812039" y="2618300"/>
            <a:ext cx="3166935" cy="202099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481">
            <a:off x="4559188" y="1117097"/>
            <a:ext cx="2972355" cy="202099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照片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481">
            <a:off x="6909376" y="2166791"/>
            <a:ext cx="3010931" cy="196312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照片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481">
            <a:off x="8814945" y="908073"/>
            <a:ext cx="3010931" cy="200528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39"/>
          <p:cNvSpPr txBox="1"/>
          <p:nvPr/>
        </p:nvSpPr>
        <p:spPr>
          <a:xfrm>
            <a:off x="1476820" y="4743288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24159">
            <a:off x="548693" y="592599"/>
            <a:ext cx="4121067" cy="2744630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9" name="图片占位符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4885">
            <a:off x="3520825" y="2134632"/>
            <a:ext cx="4209555" cy="2744630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7" name="图片占位符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8254">
            <a:off x="978059" y="3943438"/>
            <a:ext cx="3849484" cy="2494809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11" name="TextBox 39"/>
          <p:cNvSpPr txBox="1"/>
          <p:nvPr/>
        </p:nvSpPr>
        <p:spPr>
          <a:xfrm>
            <a:off x="8091389" y="1584907"/>
            <a:ext cx="4023091" cy="34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r>
              <a:rPr lang="zh-CN" altLang="en-US" sz="2000" dirty="0"/>
              <a:t>　   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zh-CN" altLang="en-US" sz="2000" dirty="0"/>
              <a:t>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5407" y="630284"/>
            <a:ext cx="4176199" cy="2975508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1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1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8" name="图片占位符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6014" y="1032670"/>
            <a:ext cx="4065401" cy="3049051"/>
          </a:xfrm>
          <a:custGeom>
            <a:avLst/>
            <a:gdLst>
              <a:gd name="connsiteX0" fmla="*/ 583909 w 4161598"/>
              <a:gd name="connsiteY0" fmla="*/ 0 h 3049051"/>
              <a:gd name="connsiteX1" fmla="*/ 4161598 w 4161598"/>
              <a:gd name="connsiteY1" fmla="*/ 1039623 h 3049051"/>
              <a:gd name="connsiteX2" fmla="*/ 3577689 w 4161598"/>
              <a:gd name="connsiteY2" fmla="*/ 3049051 h 3049051"/>
              <a:gd name="connsiteX3" fmla="*/ 0 w 4161598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8" h="3049051">
                <a:moveTo>
                  <a:pt x="583909" y="0"/>
                </a:moveTo>
                <a:lnTo>
                  <a:pt x="4161598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9" name="图片占位符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1406" y="2904500"/>
            <a:ext cx="4127073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2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2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0" name="图片占位符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9838" y="3338087"/>
            <a:ext cx="4161599" cy="3116691"/>
          </a:xfrm>
          <a:custGeom>
            <a:avLst/>
            <a:gdLst>
              <a:gd name="connsiteX0" fmla="*/ 583909 w 4161599"/>
              <a:gd name="connsiteY0" fmla="*/ 0 h 3049051"/>
              <a:gd name="connsiteX1" fmla="*/ 4161599 w 4161599"/>
              <a:gd name="connsiteY1" fmla="*/ 1039623 h 3049051"/>
              <a:gd name="connsiteX2" fmla="*/ 3577689 w 4161599"/>
              <a:gd name="connsiteY2" fmla="*/ 3049051 h 3049051"/>
              <a:gd name="connsiteX3" fmla="*/ 0 w 4161599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9" h="3049051">
                <a:moveTo>
                  <a:pt x="583909" y="0"/>
                </a:moveTo>
                <a:lnTo>
                  <a:pt x="4161599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3084">
            <a:off x="8352425" y="3272417"/>
            <a:ext cx="3428223" cy="2235201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2" name="图片占位符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9887">
            <a:off x="494444" y="3348409"/>
            <a:ext cx="3356157" cy="2235201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3" name="图片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8836">
            <a:off x="4402725" y="3272418"/>
            <a:ext cx="3428223" cy="2235201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14" name="TextBox 39"/>
          <p:cNvSpPr txBox="1"/>
          <p:nvPr/>
        </p:nvSpPr>
        <p:spPr>
          <a:xfrm>
            <a:off x="1497655" y="1158544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3" y="1586939"/>
            <a:ext cx="2755839" cy="3294058"/>
          </a:xfrm>
          <a:custGeom>
            <a:avLst/>
            <a:gdLst>
              <a:gd name="connsiteX0" fmla="*/ 1676463 w 2755839"/>
              <a:gd name="connsiteY0" fmla="*/ 0 h 3018777"/>
              <a:gd name="connsiteX1" fmla="*/ 2755839 w 2755839"/>
              <a:gd name="connsiteY1" fmla="*/ 2194020 h 3018777"/>
              <a:gd name="connsiteX2" fmla="*/ 1079376 w 2755839"/>
              <a:gd name="connsiteY2" fmla="*/ 3018777 h 3018777"/>
              <a:gd name="connsiteX3" fmla="*/ 0 w 2755839"/>
              <a:gd name="connsiteY3" fmla="*/ 824756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676463" y="0"/>
                </a:moveTo>
                <a:lnTo>
                  <a:pt x="2755839" y="2194020"/>
                </a:lnTo>
                <a:lnTo>
                  <a:pt x="1079376" y="3018777"/>
                </a:lnTo>
                <a:lnTo>
                  <a:pt x="0" y="82475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3" name="图片占位符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2768" y="1398784"/>
            <a:ext cx="2305955" cy="2948188"/>
          </a:xfrm>
          <a:custGeom>
            <a:avLst/>
            <a:gdLst>
              <a:gd name="connsiteX0" fmla="*/ 1833084 w 2305954"/>
              <a:gd name="connsiteY0" fmla="*/ 0 h 2760317"/>
              <a:gd name="connsiteX1" fmla="*/ 2305954 w 2305954"/>
              <a:gd name="connsiteY1" fmla="*/ 2398994 h 2760317"/>
              <a:gd name="connsiteX2" fmla="*/ 472870 w 2305954"/>
              <a:gd name="connsiteY2" fmla="*/ 2760317 h 2760317"/>
              <a:gd name="connsiteX3" fmla="*/ 0 w 2305954"/>
              <a:gd name="connsiteY3" fmla="*/ 361322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1833084" y="0"/>
                </a:moveTo>
                <a:lnTo>
                  <a:pt x="2305954" y="2398994"/>
                </a:lnTo>
                <a:lnTo>
                  <a:pt x="472870" y="2760317"/>
                </a:lnTo>
                <a:lnTo>
                  <a:pt x="0" y="361322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4" name="图片占位符 37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21273" y="1027910"/>
            <a:ext cx="1842955" cy="2484169"/>
          </a:xfrm>
          <a:custGeom>
            <a:avLst/>
            <a:gdLst>
              <a:gd name="connsiteX0" fmla="*/ 0 w 1868355"/>
              <a:gd name="connsiteY0" fmla="*/ 0 h 2445154"/>
              <a:gd name="connsiteX1" fmla="*/ 1868355 w 1868355"/>
              <a:gd name="connsiteY1" fmla="*/ 0 h 2445154"/>
              <a:gd name="connsiteX2" fmla="*/ 1868355 w 1868355"/>
              <a:gd name="connsiteY2" fmla="*/ 2445154 h 2445154"/>
              <a:gd name="connsiteX3" fmla="*/ 0 w 1868355"/>
              <a:gd name="connsiteY3" fmla="*/ 2445154 h 244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55" h="2445154">
                <a:moveTo>
                  <a:pt x="0" y="0"/>
                </a:moveTo>
                <a:lnTo>
                  <a:pt x="1868355" y="0"/>
                </a:lnTo>
                <a:lnTo>
                  <a:pt x="1868355" y="2445154"/>
                </a:lnTo>
                <a:lnTo>
                  <a:pt x="0" y="2445154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5" name="图片占位符 39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56777" y="1385463"/>
            <a:ext cx="2305955" cy="2974830"/>
          </a:xfrm>
          <a:custGeom>
            <a:avLst/>
            <a:gdLst>
              <a:gd name="connsiteX0" fmla="*/ 472870 w 2305954"/>
              <a:gd name="connsiteY0" fmla="*/ 0 h 2760317"/>
              <a:gd name="connsiteX1" fmla="*/ 2305954 w 2305954"/>
              <a:gd name="connsiteY1" fmla="*/ 361322 h 2760317"/>
              <a:gd name="connsiteX2" fmla="*/ 1833083 w 2305954"/>
              <a:gd name="connsiteY2" fmla="*/ 2760317 h 2760317"/>
              <a:gd name="connsiteX3" fmla="*/ 0 w 2305954"/>
              <a:gd name="connsiteY3" fmla="*/ 2398994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472870" y="0"/>
                </a:moveTo>
                <a:lnTo>
                  <a:pt x="2305954" y="361322"/>
                </a:lnTo>
                <a:lnTo>
                  <a:pt x="1833083" y="2760317"/>
                </a:lnTo>
                <a:lnTo>
                  <a:pt x="0" y="2398994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6" name="图片占位符 41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357606" y="1809306"/>
            <a:ext cx="2703633" cy="3071695"/>
          </a:xfrm>
          <a:custGeom>
            <a:avLst/>
            <a:gdLst>
              <a:gd name="connsiteX0" fmla="*/ 1079376 w 2755839"/>
              <a:gd name="connsiteY0" fmla="*/ 0 h 3018777"/>
              <a:gd name="connsiteX1" fmla="*/ 2755839 w 2755839"/>
              <a:gd name="connsiteY1" fmla="*/ 824756 h 3018777"/>
              <a:gd name="connsiteX2" fmla="*/ 1676463 w 2755839"/>
              <a:gd name="connsiteY2" fmla="*/ 3018777 h 3018777"/>
              <a:gd name="connsiteX3" fmla="*/ 0 w 2755839"/>
              <a:gd name="connsiteY3" fmla="*/ 2194020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079376" y="0"/>
                </a:moveTo>
                <a:lnTo>
                  <a:pt x="2755839" y="824756"/>
                </a:lnTo>
                <a:lnTo>
                  <a:pt x="1676463" y="3018777"/>
                </a:lnTo>
                <a:lnTo>
                  <a:pt x="0" y="2194020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17" name="TextBox 39"/>
          <p:cNvSpPr txBox="1"/>
          <p:nvPr/>
        </p:nvSpPr>
        <p:spPr>
          <a:xfrm>
            <a:off x="1476820" y="4300985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172273" y="1624765"/>
            <a:ext cx="5486451" cy="3577166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179545">
            <a:off x="9310770" y="3776646"/>
            <a:ext cx="2441897" cy="1626304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20441972">
            <a:off x="8690715" y="1447178"/>
            <a:ext cx="2809551" cy="1871160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9"/>
          <p:cNvSpPr txBox="1"/>
          <p:nvPr/>
        </p:nvSpPr>
        <p:spPr>
          <a:xfrm>
            <a:off x="148125" y="1744841"/>
            <a:ext cx="4023091" cy="34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r>
              <a:rPr lang="zh-CN" altLang="en-US" sz="2000" dirty="0"/>
              <a:t>　   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zh-CN" altLang="en-US" sz="2000" dirty="0"/>
              <a:t>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8087">
            <a:off x="7651527" y="1508203"/>
            <a:ext cx="4041704" cy="3014346"/>
          </a:xfrm>
          <a:custGeom>
            <a:avLst/>
            <a:gdLst>
              <a:gd name="connsiteX0" fmla="*/ 400321 w 4526046"/>
              <a:gd name="connsiteY0" fmla="*/ 0 h 3370017"/>
              <a:gd name="connsiteX1" fmla="*/ 4526046 w 4526046"/>
              <a:gd name="connsiteY1" fmla="*/ 595219 h 3370017"/>
              <a:gd name="connsiteX2" fmla="*/ 4125725 w 4526046"/>
              <a:gd name="connsiteY2" fmla="*/ 3370017 h 3370017"/>
              <a:gd name="connsiteX3" fmla="*/ 0 w 4526046"/>
              <a:gd name="connsiteY3" fmla="*/ 2774797 h 337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046" h="3370017">
                <a:moveTo>
                  <a:pt x="400321" y="0"/>
                </a:moveTo>
                <a:lnTo>
                  <a:pt x="4526046" y="595219"/>
                </a:lnTo>
                <a:lnTo>
                  <a:pt x="4125725" y="3370017"/>
                </a:lnTo>
                <a:lnTo>
                  <a:pt x="0" y="2774797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1" name="图片占位符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69889">
            <a:off x="4351270" y="976586"/>
            <a:ext cx="2670919" cy="3485294"/>
          </a:xfrm>
          <a:custGeom>
            <a:avLst/>
            <a:gdLst>
              <a:gd name="connsiteX0" fmla="*/ 2479199 w 2670919"/>
              <a:gd name="connsiteY0" fmla="*/ 0 h 3391073"/>
              <a:gd name="connsiteX1" fmla="*/ 2670919 w 2670919"/>
              <a:gd name="connsiteY1" fmla="*/ 3244578 h 3391073"/>
              <a:gd name="connsiteX2" fmla="*/ 191721 w 2670919"/>
              <a:gd name="connsiteY2" fmla="*/ 3391073 h 3391073"/>
              <a:gd name="connsiteX3" fmla="*/ 0 w 2670919"/>
              <a:gd name="connsiteY3" fmla="*/ 146495 h 339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919" h="3391073">
                <a:moveTo>
                  <a:pt x="2479199" y="0"/>
                </a:moveTo>
                <a:lnTo>
                  <a:pt x="2670919" y="3244578"/>
                </a:lnTo>
                <a:lnTo>
                  <a:pt x="191721" y="3391073"/>
                </a:lnTo>
                <a:lnTo>
                  <a:pt x="0" y="146495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2" name="图片占位符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183" y="1145431"/>
            <a:ext cx="3057671" cy="3673714"/>
          </a:xfrm>
          <a:custGeom>
            <a:avLst/>
            <a:gdLst>
              <a:gd name="connsiteX0" fmla="*/ 485626 w 3057671"/>
              <a:gd name="connsiteY0" fmla="*/ 0 h 3737157"/>
              <a:gd name="connsiteX1" fmla="*/ 3057671 w 3057671"/>
              <a:gd name="connsiteY1" fmla="*/ 371069 h 3737157"/>
              <a:gd name="connsiteX2" fmla="*/ 2572044 w 3057671"/>
              <a:gd name="connsiteY2" fmla="*/ 3737157 h 3737157"/>
              <a:gd name="connsiteX3" fmla="*/ 0 w 3057671"/>
              <a:gd name="connsiteY3" fmla="*/ 3366087 h 37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671" h="3737157">
                <a:moveTo>
                  <a:pt x="485626" y="0"/>
                </a:moveTo>
                <a:lnTo>
                  <a:pt x="3057671" y="371069"/>
                </a:lnTo>
                <a:lnTo>
                  <a:pt x="2572044" y="3737157"/>
                </a:lnTo>
                <a:lnTo>
                  <a:pt x="0" y="3366087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13" name="TextBox 39"/>
          <p:cNvSpPr txBox="1"/>
          <p:nvPr/>
        </p:nvSpPr>
        <p:spPr>
          <a:xfrm>
            <a:off x="1476820" y="4635493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831513">
            <a:off x="4151305" y="641532"/>
            <a:ext cx="4665259" cy="3107062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166740">
            <a:off x="561660" y="1877248"/>
            <a:ext cx="4139781" cy="2699137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1106713">
            <a:off x="8488738" y="1925713"/>
            <a:ext cx="3065697" cy="2299273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9"/>
          <p:cNvSpPr txBox="1"/>
          <p:nvPr/>
        </p:nvSpPr>
        <p:spPr>
          <a:xfrm>
            <a:off x="1476820" y="4563332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00" accel="5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accel="5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131001">
            <a:off x="625472" y="1841658"/>
            <a:ext cx="3069269" cy="2301952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391747">
            <a:off x="4179868" y="3326329"/>
            <a:ext cx="3195187" cy="2083261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548865">
            <a:off x="557327" y="1317400"/>
            <a:ext cx="4145733" cy="2761058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00058">
            <a:off x="1747451" y="3655826"/>
            <a:ext cx="3067503" cy="2000012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4986899" y="2647337"/>
            <a:ext cx="2523119" cy="1892339"/>
          </a:xfrm>
          <a:prstGeom prst="rect">
            <a:avLst/>
          </a:prstGeom>
          <a:ln w="28575">
            <a:solidFill>
              <a:srgbClr val="4F81BD">
                <a:lumMod val="20000"/>
                <a:lumOff val="80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9"/>
          <p:cNvSpPr txBox="1"/>
          <p:nvPr/>
        </p:nvSpPr>
        <p:spPr>
          <a:xfrm>
            <a:off x="7966449" y="1595589"/>
            <a:ext cx="4023091" cy="34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r>
              <a:rPr lang="zh-CN" altLang="en-US" sz="2000" dirty="0"/>
              <a:t>　   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zh-CN" altLang="en-US" sz="2000" dirty="0"/>
              <a:t>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5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8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5391">
            <a:off x="5835940" y="2532839"/>
            <a:ext cx="2314261" cy="154129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70768">
            <a:off x="3337857" y="2794907"/>
            <a:ext cx="2168904" cy="153124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321">
            <a:off x="905493" y="3111389"/>
            <a:ext cx="2061019" cy="13437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6346">
            <a:off x="8526470" y="1929800"/>
            <a:ext cx="2236199" cy="167714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 rot="20875153">
            <a:off x="-1079872" y="781104"/>
            <a:ext cx="16918533" cy="1676423"/>
            <a:chOff x="-828600" y="642019"/>
            <a:chExt cx="12688900" cy="1257317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828600" y="642019"/>
              <a:ext cx="12688900" cy="79345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3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74850">
              <a:off x="1254921" y="719794"/>
              <a:ext cx="239414" cy="8233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5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02067">
              <a:off x="2915905" y="933262"/>
              <a:ext cx="207297" cy="81459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7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08672">
              <a:off x="4982949" y="1073067"/>
              <a:ext cx="259852" cy="82626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3" cstate="screen">
              <a:duotone>
                <a:prstClr val="black"/>
                <a:srgbClr val="9D804D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26353">
              <a:off x="6698497" y="1057004"/>
              <a:ext cx="239414" cy="823350"/>
            </a:xfrm>
            <a:prstGeom prst="rect">
              <a:avLst/>
            </a:prstGeom>
          </p:spPr>
        </p:pic>
      </p:grpSp>
      <p:sp>
        <p:nvSpPr>
          <p:cNvPr id="27" name="TextBox 39"/>
          <p:cNvSpPr txBox="1"/>
          <p:nvPr/>
        </p:nvSpPr>
        <p:spPr>
          <a:xfrm>
            <a:off x="2373889" y="4447007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4514" y="720422"/>
            <a:ext cx="2256697" cy="2256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13491" y="665257"/>
            <a:ext cx="2185007" cy="218500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206373"/>
            <a:ext cx="12192000" cy="27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祝老寿星六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十大寿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  <a:p>
            <a:pPr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福如东海 寿比南山</a:t>
            </a:r>
          </a:p>
        </p:txBody>
      </p:sp>
      <p:pic>
        <p:nvPicPr>
          <p:cNvPr id="11" name="Picture 92" descr="D:\desktop\图片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27906" y="3276145"/>
            <a:ext cx="5136193" cy="642734"/>
          </a:xfrm>
          <a:prstGeom prst="rect">
            <a:avLst/>
          </a:prstGeom>
          <a:noFill/>
          <a:effectLst>
            <a:outerShdw blurRad="533400" algn="tl" rotWithShape="0">
              <a:srgbClr val="FFFF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82679" y="856502"/>
            <a:ext cx="5296936" cy="3735412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713209" y="2285147"/>
            <a:ext cx="3568203" cy="2376423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470671" y="3111975"/>
            <a:ext cx="2193111" cy="1429908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5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35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5" dur="1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6" dur="1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39907" y="1452078"/>
            <a:ext cx="5406119" cy="3524789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179545">
            <a:off x="9482420" y="3575222"/>
            <a:ext cx="2082787" cy="1562090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 rot="20441972">
            <a:off x="8753033" y="1715680"/>
            <a:ext cx="2266579" cy="1509541"/>
          </a:xfrm>
          <a:prstGeom prst="rect">
            <a:avLst/>
          </a:prstGeom>
          <a:ln w="19050">
            <a:solidFill>
              <a:srgbClr val="4F81BD">
                <a:lumMod val="20000"/>
                <a:lumOff val="80000"/>
              </a:srgb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9"/>
          <p:cNvSpPr txBox="1"/>
          <p:nvPr/>
        </p:nvSpPr>
        <p:spPr>
          <a:xfrm>
            <a:off x="216817" y="1686969"/>
            <a:ext cx="4023091" cy="34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r>
              <a:rPr lang="zh-CN" altLang="en-US" sz="2000" dirty="0"/>
              <a:t>　   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zh-CN" altLang="en-US" sz="2000" dirty="0"/>
              <a:t>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57800" y="1762889"/>
            <a:ext cx="645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8205">
              <a:lnSpc>
                <a:spcPct val="200000"/>
              </a:lnSpc>
            </a:pPr>
            <a:r>
              <a:rPr lang="zh-CN" altLang="en-US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       在六十年的风雨中，老太太含辛茹苦的将她的子女抚养成人。六十年的风风雨雨，六十载生活沧桑。岁月的泪痕悄悄的爬上了她的额头，将老人家的双鬓染成白霜。大千世界里，孩子们把心中的话语都撒向老人那宽厚慈爱的胸膛。“严于律己，宽以待人，认真工作，发奋图强”简单的话语，让儿女镌刻在心，永记不忘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08579" y="1011730"/>
            <a:ext cx="4840644" cy="4834547"/>
            <a:chOff x="119678" y="918131"/>
            <a:chExt cx="4840644" cy="483454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78" y="918131"/>
              <a:ext cx="4840644" cy="48345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348826" y="1959163"/>
              <a:ext cx="2527085" cy="2574682"/>
            </a:xfrm>
            <a:prstGeom prst="ellipse">
              <a:avLst/>
            </a:prstGeom>
          </p:spPr>
        </p:pic>
      </p:grpSp>
      <p:pic>
        <p:nvPicPr>
          <p:cNvPr id="16" name="内容占位符 8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1692531" y="2128013"/>
            <a:ext cx="2017479" cy="2291586"/>
          </a:xfrm>
        </p:spPr>
      </p:pic>
      <p:sp>
        <p:nvSpPr>
          <p:cNvPr id="17" name="20"/>
          <p:cNvSpPr/>
          <p:nvPr/>
        </p:nvSpPr>
        <p:spPr>
          <a:xfrm rot="2270211">
            <a:off x="5940225" y="-447000"/>
            <a:ext cx="262411" cy="26881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21"/>
          <p:cNvSpPr/>
          <p:nvPr/>
        </p:nvSpPr>
        <p:spPr>
          <a:xfrm rot="4680544">
            <a:off x="6338049" y="-1272474"/>
            <a:ext cx="249767" cy="25394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22"/>
          <p:cNvSpPr/>
          <p:nvPr/>
        </p:nvSpPr>
        <p:spPr>
          <a:xfrm rot="2084213" flipH="1">
            <a:off x="5387893" y="-1293667"/>
            <a:ext cx="141787" cy="14393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23"/>
          <p:cNvSpPr/>
          <p:nvPr/>
        </p:nvSpPr>
        <p:spPr>
          <a:xfrm rot="3120000">
            <a:off x="6420591" y="-1101032"/>
            <a:ext cx="175683" cy="17987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25"/>
          <p:cNvSpPr/>
          <p:nvPr/>
        </p:nvSpPr>
        <p:spPr>
          <a:xfrm rot="3006897">
            <a:off x="6911545" y="-478723"/>
            <a:ext cx="247649" cy="25182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26"/>
          <p:cNvSpPr/>
          <p:nvPr/>
        </p:nvSpPr>
        <p:spPr>
          <a:xfrm rot="1199333">
            <a:off x="5561423" y="-813183"/>
            <a:ext cx="239133" cy="24341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27"/>
          <p:cNvSpPr/>
          <p:nvPr/>
        </p:nvSpPr>
        <p:spPr>
          <a:xfrm rot="2270211">
            <a:off x="5908481" y="-447000"/>
            <a:ext cx="262411" cy="26881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28"/>
          <p:cNvSpPr/>
          <p:nvPr/>
        </p:nvSpPr>
        <p:spPr>
          <a:xfrm rot="4680544">
            <a:off x="6306307" y="-1272474"/>
            <a:ext cx="249767" cy="25394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29"/>
          <p:cNvSpPr/>
          <p:nvPr/>
        </p:nvSpPr>
        <p:spPr>
          <a:xfrm rot="2084213" flipH="1">
            <a:off x="5356149" y="-1293667"/>
            <a:ext cx="141787" cy="14393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30"/>
          <p:cNvSpPr/>
          <p:nvPr/>
        </p:nvSpPr>
        <p:spPr>
          <a:xfrm rot="3120000">
            <a:off x="6386731" y="-1101032"/>
            <a:ext cx="175683" cy="17987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31"/>
          <p:cNvSpPr/>
          <p:nvPr/>
        </p:nvSpPr>
        <p:spPr>
          <a:xfrm rot="3006897">
            <a:off x="6879802" y="-478724"/>
            <a:ext cx="247649" cy="251831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32"/>
          <p:cNvSpPr/>
          <p:nvPr/>
        </p:nvSpPr>
        <p:spPr>
          <a:xfrm rot="1199333">
            <a:off x="5529679" y="-813183"/>
            <a:ext cx="237016" cy="24341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09929" y="2895306"/>
            <a:ext cx="2428875" cy="681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3542 1.1086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554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66667E-6 -4.69136E-6 L 0.0533 1.23025 " pathEditMode="relative" rAng="0" ptsTypes="AA">
                                      <p:cBhvr>
                                        <p:cTn id="31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615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33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36 L 0.15799 1.22531 " pathEditMode="relative" rAng="0" ptsTypes="AA">
                                      <p:cBhvr>
                                        <p:cTn id="35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858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39" dur="5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71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33 L 0.04757 1.20062 " pathEditMode="relative" rAng="0" ptsTypes="AA">
                                      <p:cBhvr>
                                        <p:cTn id="73" dur="6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5981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75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36 L 0.05243 1.19568 " pathEditMode="relative" rAng="0" ptsTypes="AA">
                                      <p:cBhvr>
                                        <p:cTn id="77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8435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79" dur="8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81" dur="6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" y="4419604"/>
            <a:ext cx="12193057" cy="24375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0" y="-1"/>
            <a:ext cx="12192000" cy="15706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8302" y="1336134"/>
            <a:ext cx="6946900" cy="38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/>
          <a:p>
            <a:pPr defTabSz="878205">
              <a:lnSpc>
                <a:spcPct val="200000"/>
              </a:lnSpc>
            </a:pPr>
            <a:r>
              <a:rPr lang="zh-CN" altLang="en-US" sz="2000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        老人的辛苦并没有白费，在她的教育下，子女们都已经长大成人，为老人赢得了无尚的荣光。她的儿女</a:t>
            </a:r>
            <a:r>
              <a:rPr lang="en-US" altLang="zh-CN" sz="2000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----</a:t>
            </a:r>
            <a:r>
              <a:rPr lang="zh-CN" altLang="en-US" sz="2000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受人尊敬的</a:t>
            </a:r>
            <a:r>
              <a:rPr lang="en-US" altLang="zh-CN" sz="2000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...</a:t>
            </a:r>
            <a:r>
              <a:rPr lang="zh-CN" altLang="en-US" sz="2000" b="1" dirty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rPr>
              <a:t>先生已经成为名候一方的成功人士。先如今老寿星一家四世同堂，正可谓儿子孝，儿媳能，女儿贤，女婿强。就连在校学习的孙子，孙女，外孙，外孙女们也是聪明伶俐，成绩优异，捷报频传，后继有人。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6225" y="1795466"/>
            <a:ext cx="2428875" cy="68175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168179" y="1008154"/>
            <a:ext cx="4840644" cy="4834547"/>
            <a:chOff x="119678" y="918131"/>
            <a:chExt cx="4840644" cy="483454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678" y="918131"/>
              <a:ext cx="4840644" cy="483454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1348826" y="1959163"/>
              <a:ext cx="2527085" cy="2574682"/>
            </a:xfrm>
            <a:prstGeom prst="ellipse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733737" y="1986034"/>
            <a:ext cx="1856553" cy="25165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8780775" y="3127740"/>
            <a:ext cx="1976575" cy="554800"/>
          </a:xfrm>
          <a:prstGeom prst="rect">
            <a:avLst/>
          </a:prstGeom>
        </p:spPr>
      </p:pic>
      <p:sp>
        <p:nvSpPr>
          <p:cNvPr id="16" name="20"/>
          <p:cNvSpPr/>
          <p:nvPr/>
        </p:nvSpPr>
        <p:spPr>
          <a:xfrm rot="2270211">
            <a:off x="5940225" y="-447000"/>
            <a:ext cx="262411" cy="26881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21"/>
          <p:cNvSpPr/>
          <p:nvPr/>
        </p:nvSpPr>
        <p:spPr>
          <a:xfrm rot="4680544">
            <a:off x="6338049" y="-1272474"/>
            <a:ext cx="249767" cy="25394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22"/>
          <p:cNvSpPr/>
          <p:nvPr/>
        </p:nvSpPr>
        <p:spPr>
          <a:xfrm rot="2084213" flipH="1">
            <a:off x="5387893" y="-1293667"/>
            <a:ext cx="141787" cy="14393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23"/>
          <p:cNvSpPr/>
          <p:nvPr/>
        </p:nvSpPr>
        <p:spPr>
          <a:xfrm rot="3120000">
            <a:off x="6420591" y="-1101032"/>
            <a:ext cx="175683" cy="17987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25"/>
          <p:cNvSpPr/>
          <p:nvPr/>
        </p:nvSpPr>
        <p:spPr>
          <a:xfrm rot="3006897">
            <a:off x="6911545" y="-478723"/>
            <a:ext cx="247649" cy="25182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26"/>
          <p:cNvSpPr/>
          <p:nvPr/>
        </p:nvSpPr>
        <p:spPr>
          <a:xfrm rot="1199333">
            <a:off x="5561423" y="-813183"/>
            <a:ext cx="239133" cy="24341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27"/>
          <p:cNvSpPr/>
          <p:nvPr/>
        </p:nvSpPr>
        <p:spPr>
          <a:xfrm rot="2270211">
            <a:off x="5908481" y="-447000"/>
            <a:ext cx="262411" cy="26881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28"/>
          <p:cNvSpPr/>
          <p:nvPr/>
        </p:nvSpPr>
        <p:spPr>
          <a:xfrm rot="4680544">
            <a:off x="6306307" y="-1272474"/>
            <a:ext cx="249767" cy="25394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29"/>
          <p:cNvSpPr/>
          <p:nvPr/>
        </p:nvSpPr>
        <p:spPr>
          <a:xfrm rot="2084213" flipH="1">
            <a:off x="5356149" y="-1293667"/>
            <a:ext cx="141787" cy="14393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30"/>
          <p:cNvSpPr/>
          <p:nvPr/>
        </p:nvSpPr>
        <p:spPr>
          <a:xfrm rot="3120000">
            <a:off x="6386731" y="-1101032"/>
            <a:ext cx="175683" cy="17987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31"/>
          <p:cNvSpPr/>
          <p:nvPr/>
        </p:nvSpPr>
        <p:spPr>
          <a:xfrm rot="3006897">
            <a:off x="6879802" y="-478724"/>
            <a:ext cx="247649" cy="251831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32"/>
          <p:cNvSpPr/>
          <p:nvPr/>
        </p:nvSpPr>
        <p:spPr>
          <a:xfrm rot="1199333">
            <a:off x="5529679" y="-813183"/>
            <a:ext cx="237016" cy="24341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3542 1.1086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5543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66667E-6 -4.69136E-6 L 0.0533 1.23025 " pathEditMode="relative" rAng="0" ptsTypes="AA">
                                      <p:cBhvr>
                                        <p:cTn id="3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615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37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36 L 0.15799 1.22531 " pathEditMode="relative" rAng="0" ptsTypes="AA">
                                      <p:cBhvr>
                                        <p:cTn id="39" dur="6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85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43" dur="5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75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33 L 0.04757 1.20062 " pathEditMode="relative" rAng="0" ptsTypes="AA">
                                      <p:cBhvr>
                                        <p:cTn id="77" dur="6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5981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79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36 L 0.05243 1.19568 " pathEditMode="relative" rAng="0" ptsTypes="AA">
                                      <p:cBhvr>
                                        <p:cTn id="81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8435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83" dur="8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85" dur="6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4085" y="324213"/>
            <a:ext cx="5741627" cy="57416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524514" y="720422"/>
            <a:ext cx="2256697" cy="2256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13491" y="665257"/>
            <a:ext cx="2185007" cy="21850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072" y="876441"/>
            <a:ext cx="2218085" cy="1690181"/>
          </a:xfrm>
          <a:prstGeom prst="rect">
            <a:avLst/>
          </a:prstGeom>
        </p:spPr>
      </p:pic>
      <p:pic>
        <p:nvPicPr>
          <p:cNvPr id="130" name="Picture 34" descr="白云飘飘0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865143" y="1948596"/>
            <a:ext cx="2590800" cy="11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4" descr="白云飘飘0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84563" y="1516216"/>
            <a:ext cx="2186836" cy="9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34" descr="白云飘飘0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340103" y="3139956"/>
            <a:ext cx="3146288" cy="13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4" descr="白云飘飘0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345055" y="2390741"/>
            <a:ext cx="3146288" cy="13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635577" y="1109797"/>
            <a:ext cx="3078647" cy="4229578"/>
          </a:xfrm>
          <a:prstGeom prst="rect">
            <a:avLst/>
          </a:prstGeom>
        </p:spPr>
      </p:pic>
      <p:grpSp>
        <p:nvGrpSpPr>
          <p:cNvPr id="55" name="Group 550"/>
          <p:cNvGrpSpPr/>
          <p:nvPr/>
        </p:nvGrpSpPr>
        <p:grpSpPr bwMode="auto">
          <a:xfrm>
            <a:off x="4734288" y="2023458"/>
            <a:ext cx="2793024" cy="2690032"/>
            <a:chOff x="295" y="3475"/>
            <a:chExt cx="1407" cy="1407"/>
          </a:xfrm>
        </p:grpSpPr>
        <p:sp>
          <p:nvSpPr>
            <p:cNvPr id="56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gamma/>
                    <a:shade val="81961"/>
                    <a:invGamma/>
                    <a:alpha val="12000"/>
                  </a:sys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7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8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ysClr val="windowText" lastClr="000000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9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60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7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84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8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89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85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6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87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77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8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2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83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79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80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81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1" name="Group 570"/>
                <p:cNvGrpSpPr/>
                <p:nvPr/>
              </p:nvGrpSpPr>
              <p:grpSpPr bwMode="auto">
                <a:xfrm rot="1320000">
                  <a:off x="-3742" y="-520"/>
                  <a:ext cx="1546" cy="1547"/>
                  <a:chOff x="-3924" y="-788"/>
                  <a:chExt cx="2208" cy="2209"/>
                </a:xfrm>
              </p:grpSpPr>
              <p:grpSp>
                <p:nvGrpSpPr>
                  <p:cNvPr id="62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0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4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75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71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72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73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  <p:grpSp>
                <p:nvGrpSpPr>
                  <p:cNvPr id="63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6" y="-784"/>
                    <a:ext cx="2209" cy="2202"/>
                    <a:chOff x="169" y="696"/>
                    <a:chExt cx="1429" cy="1429"/>
                  </a:xfrm>
                </p:grpSpPr>
                <p:grpSp>
                  <p:nvGrpSpPr>
                    <p:cNvPr id="64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68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69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65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7" cy="1429"/>
                      <a:chOff x="844" y="696"/>
                      <a:chExt cx="57" cy="1429"/>
                    </a:xfrm>
                  </p:grpSpPr>
                  <p:sp>
                    <p:nvSpPr>
                      <p:cNvPr id="66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4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67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ysClr val="window" lastClr="FFFFFF">
                          <a:alpha val="18823"/>
                        </a:sys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045712" y="2909727"/>
            <a:ext cx="2244589" cy="3948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73749" y="3515515"/>
            <a:ext cx="2543895" cy="3401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6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6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6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6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6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4514" y="720422"/>
            <a:ext cx="2256697" cy="2256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13491" y="665257"/>
            <a:ext cx="2185007" cy="2185007"/>
          </a:xfrm>
          <a:prstGeom prst="rect">
            <a:avLst/>
          </a:prstGeom>
        </p:spPr>
      </p:pic>
      <p:pic>
        <p:nvPicPr>
          <p:cNvPr id="7" name="Picture 6" descr="C:\Users\Administrator\Desktop\福娃04+4.pn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024763" y="2284413"/>
            <a:ext cx="2853199" cy="2853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esktop\福娃03+1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9163" y="2305745"/>
            <a:ext cx="2853199" cy="2853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福娃02+2.png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54023" y="2282197"/>
            <a:ext cx="2853199" cy="2853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istrator\Desktop\福娃01+1.png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8883" y="2305745"/>
            <a:ext cx="2853199" cy="2853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20"/>
          <p:cNvSpPr/>
          <p:nvPr/>
        </p:nvSpPr>
        <p:spPr>
          <a:xfrm rot="2270211">
            <a:off x="5940225" y="-447000"/>
            <a:ext cx="262411" cy="26881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2" name="21"/>
          <p:cNvSpPr/>
          <p:nvPr/>
        </p:nvSpPr>
        <p:spPr>
          <a:xfrm rot="4680544">
            <a:off x="6338049" y="-1272474"/>
            <a:ext cx="249767" cy="25394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3" name="22"/>
          <p:cNvSpPr/>
          <p:nvPr/>
        </p:nvSpPr>
        <p:spPr>
          <a:xfrm rot="2084213" flipH="1">
            <a:off x="5387893" y="-1293667"/>
            <a:ext cx="141787" cy="14393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4" name="23"/>
          <p:cNvSpPr/>
          <p:nvPr/>
        </p:nvSpPr>
        <p:spPr>
          <a:xfrm rot="3120000">
            <a:off x="6420591" y="-1101032"/>
            <a:ext cx="175683" cy="17987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" name="25"/>
          <p:cNvSpPr/>
          <p:nvPr/>
        </p:nvSpPr>
        <p:spPr>
          <a:xfrm rot="3006897">
            <a:off x="6911545" y="-478723"/>
            <a:ext cx="247649" cy="25182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6" name="26"/>
          <p:cNvSpPr/>
          <p:nvPr/>
        </p:nvSpPr>
        <p:spPr>
          <a:xfrm rot="1199333">
            <a:off x="5561423" y="-813183"/>
            <a:ext cx="239133" cy="24341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7" name="27"/>
          <p:cNvSpPr/>
          <p:nvPr/>
        </p:nvSpPr>
        <p:spPr>
          <a:xfrm rot="2270211">
            <a:off x="5908481" y="-447000"/>
            <a:ext cx="262411" cy="268816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8" name="28"/>
          <p:cNvSpPr/>
          <p:nvPr/>
        </p:nvSpPr>
        <p:spPr>
          <a:xfrm rot="4680544">
            <a:off x="6306307" y="-1272474"/>
            <a:ext cx="249767" cy="25394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9" name="29"/>
          <p:cNvSpPr/>
          <p:nvPr/>
        </p:nvSpPr>
        <p:spPr>
          <a:xfrm rot="2084213" flipH="1">
            <a:off x="5356149" y="-1293667"/>
            <a:ext cx="141787" cy="14393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0" name="30"/>
          <p:cNvSpPr/>
          <p:nvPr/>
        </p:nvSpPr>
        <p:spPr>
          <a:xfrm rot="3120000">
            <a:off x="6386731" y="-1101032"/>
            <a:ext cx="175683" cy="179879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1" name="31"/>
          <p:cNvSpPr/>
          <p:nvPr/>
        </p:nvSpPr>
        <p:spPr>
          <a:xfrm rot="3006897">
            <a:off x="6879802" y="-478724"/>
            <a:ext cx="247649" cy="251831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2" name="32"/>
          <p:cNvSpPr/>
          <p:nvPr/>
        </p:nvSpPr>
        <p:spPr>
          <a:xfrm rot="1199333">
            <a:off x="5529679" y="-813183"/>
            <a:ext cx="237016" cy="24341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65100" algn="ctr" rotWithShape="0">
              <a:srgbClr val="FFC000"/>
            </a:outerShdw>
          </a:effectLst>
        </p:spPr>
        <p:txBody>
          <a:bodyPr lIns="121899" tIns="60949" rIns="121899" bIns="60949" anchor="ctr"/>
          <a:lstStyle/>
          <a:p>
            <a:pPr>
              <a:defRPr/>
            </a:pPr>
            <a:endParaRPr lang="zh-CN" altLang="en-US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3" name="42"/>
          <p:cNvSpPr txBox="1">
            <a:spLocks noChangeArrowheads="1"/>
          </p:cNvSpPr>
          <p:nvPr/>
        </p:nvSpPr>
        <p:spPr bwMode="auto">
          <a:xfrm>
            <a:off x="3691396" y="964243"/>
            <a:ext cx="4953803" cy="145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78205">
              <a:lnSpc>
                <a:spcPct val="120000"/>
              </a:lnSpc>
            </a:pPr>
            <a:r>
              <a:rPr lang="zh-CN" altLang="en-US" sz="7200" b="1" dirty="0" smtClean="0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Arial" panose="020B0604020202020204" pitchFamily="34" charset="0"/>
              </a:rPr>
              <a:t>祝老寿星</a:t>
            </a:r>
            <a:endParaRPr lang="zh-CN" altLang="en-US" sz="7200" b="1" dirty="0">
              <a:gradFill flip="none" rotWithShape="1">
                <a:gsLst>
                  <a:gs pos="0">
                    <a:srgbClr val="FFCD2D"/>
                  </a:gs>
                  <a:gs pos="48000">
                    <a:srgbClr val="FFFFB9"/>
                  </a:gs>
                  <a:gs pos="100000">
                    <a:srgbClr val="FFFF65"/>
                  </a:gs>
                </a:gsLst>
                <a:lin ang="13500000" scaled="1"/>
                <a:tileRect/>
              </a:gradFill>
              <a:latin typeface="禹卫书法行书简体" panose="02000603000000000000" pitchFamily="2" charset="-122"/>
              <a:ea typeface="禹卫书法行书简体" panose="02000603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3.7037E-7 L 0.03542 1.10864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1" y="554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1.66667E-6 -4.69136E-6 L 0.0533 1.23025 " pathEditMode="relative" rAng="0" ptsTypes="AA">
                                          <p:cBhvr>
                                            <p:cTn id="36" dur="6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61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08159 -0.17445 L -0.02482 1.21944 " pathEditMode="relative" rAng="0" ptsTypes="AA">
                                          <p:cBhvr>
                                            <p:cTn id="38" dur="4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0" y="69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0.06858 -0.49136 L 0.15799 1.22531 " pathEditMode="relative" rAng="0" ptsTypes="AA">
                                          <p:cBhvr>
                                            <p:cTn id="40" dur="6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62" y="8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96 -0.26333 L 0.15104 1.11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3" y="68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111 -0.17108 L 0.0707 1.12451 " pathEditMode="relative" rAng="0" ptsTypes="AA">
                                          <p:cBhvr>
                                            <p:cTn id="44" dur="58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3" y="647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5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4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3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35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4.99449E-6 9.80392E-7 L 0.0725 1.09191 " pathEditMode="relative" rAng="0" ptsTypes="AA">
                                          <p:cBhvr>
                                            <p:cTn id="76" dur="6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25" y="545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431 0.00433 L 0.04757 1.20062 " pathEditMode="relative" rAng="0" ptsTypes="AA">
                                          <p:cBhvr>
                                            <p:cTn id="78" dur="675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7" y="598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repeatCount="indefinite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0.14983 -0.17445 L -0.1283 1.21944 " pathEditMode="relative" rAng="0" ptsTypes="AA">
                                          <p:cBhvr>
                                            <p:cTn id="80" dur="60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76" y="69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repeatCount="indefinite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0.06753 -0.49136 L 0.05243 1.19568 " pathEditMode="relative" rAng="0" ptsTypes="AA">
                                          <p:cBhvr>
                                            <p:cTn id="82" dur="475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64" y="8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repeatCount="indefinite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.16962 -0.32639 L 0.23524 1.12278 " pathEditMode="relative" rAng="0" ptsTypes="AA">
                                          <p:cBhvr>
                                            <p:cTn id="84" dur="825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81" y="72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repeatCount="indefinite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0.05 -0.14333 L 0.08316 1.145 " pathEditMode="relative" rAng="0" ptsTypes="AA">
                                          <p:cBhvr>
                                            <p:cTn id="86" dur="625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49" y="64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8" dur="5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4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2" dur="30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4" dur="20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6" dur="2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8" dur="3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1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1" grpId="0" animBg="1"/>
          <p:bldP spid="231" grpId="1" animBg="1"/>
          <p:bldP spid="231" grpId="2" animBg="1"/>
          <p:bldP spid="232" grpId="0" animBg="1"/>
          <p:bldP spid="232" grpId="1" animBg="1"/>
          <p:bldP spid="232" grpId="2" animBg="1"/>
          <p:bldP spid="233" grpId="0" animBg="1"/>
          <p:bldP spid="233" grpId="1" animBg="1"/>
          <p:bldP spid="233" grpId="2" animBg="1"/>
          <p:bldP spid="234" grpId="0" animBg="1"/>
          <p:bldP spid="234" grpId="1" animBg="1"/>
          <p:bldP spid="234" grpId="2" animBg="1"/>
          <p:bldP spid="235" grpId="0" animBg="1"/>
          <p:bldP spid="235" grpId="1" animBg="1"/>
          <p:bldP spid="235" grpId="2" animBg="1"/>
          <p:bldP spid="236" grpId="0" animBg="1"/>
          <p:bldP spid="236" grpId="1" animBg="1"/>
          <p:bldP spid="236" grpId="2" animBg="1"/>
          <p:bldP spid="237" grpId="0" animBg="1"/>
          <p:bldP spid="237" grpId="1" animBg="1"/>
          <p:bldP spid="237" grpId="2" animBg="1"/>
          <p:bldP spid="238" grpId="0" animBg="1"/>
          <p:bldP spid="238" grpId="1" animBg="1"/>
          <p:bldP spid="238" grpId="2" animBg="1"/>
          <p:bldP spid="239" grpId="0" animBg="1"/>
          <p:bldP spid="239" grpId="1" animBg="1"/>
          <p:bldP spid="239" grpId="2" animBg="1"/>
          <p:bldP spid="240" grpId="0" animBg="1"/>
          <p:bldP spid="240" grpId="1" animBg="1"/>
          <p:bldP spid="240" grpId="2" animBg="1"/>
          <p:bldP spid="241" grpId="0" animBg="1"/>
          <p:bldP spid="241" grpId="1" animBg="1"/>
          <p:bldP spid="241" grpId="2" animBg="1"/>
          <p:bldP spid="242" grpId="0" animBg="1"/>
          <p:bldP spid="242" grpId="1" animBg="1"/>
          <p:bldP spid="242" grpId="2" animBg="1"/>
          <p:bldP spid="2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3.7037E-7 L 0.03542 1.10864 " pathEditMode="relative" rAng="0" ptsTypes="AA">
                                          <p:cBhvr>
                                            <p:cTn id="34" dur="5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71" y="554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1.66667E-6 -4.69136E-6 L 0.0533 1.23025 " pathEditMode="relative" rAng="0" ptsTypes="AA">
                                          <p:cBhvr>
                                            <p:cTn id="36" dur="6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56" y="615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repeatCount="indefinite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0.08159 -0.17445 L -0.02482 1.21944 " pathEditMode="relative" rAng="0" ptsTypes="AA">
                                          <p:cBhvr>
                                            <p:cTn id="38" dur="4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30" y="69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0.06858 -0.49136 L 0.15799 1.22531 " pathEditMode="relative" rAng="0" ptsTypes="AA">
                                          <p:cBhvr>
                                            <p:cTn id="40" dur="6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62" y="85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96 -0.26333 L 0.15104 1.11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3" y="68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repeatCount="indefinite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0111 -0.17108 L 0.0707 1.12451 " pathEditMode="relative" rAng="0" ptsTypes="AA">
                                          <p:cBhvr>
                                            <p:cTn id="44" dur="58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73" y="647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5000" fill="hold"/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4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3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3500" fill="hold"/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"/>
                                            <p:tgtEl>
                                              <p:spTgt spid="2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repeatCount="indefinite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Motion origin="layout" path="M -4.99449E-6 9.80392E-7 L 0.0725 1.09191 " pathEditMode="relative" rAng="0" ptsTypes="AA">
                                          <p:cBhvr>
                                            <p:cTn id="76" dur="6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25" y="545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431 0.00433 L 0.04757 1.20062 " pathEditMode="relative" rAng="0" ptsTypes="AA">
                                          <p:cBhvr>
                                            <p:cTn id="78" dur="675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7" y="5981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repeatCount="indefinite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0.14983 -0.17445 L -0.1283 1.21944 " pathEditMode="relative" rAng="0" ptsTypes="AA">
                                          <p:cBhvr>
                                            <p:cTn id="80" dur="60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76" y="69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repeatCount="indefinite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0.06753 -0.49136 L 0.05243 1.19568 " pathEditMode="relative" rAng="0" ptsTypes="AA">
                                          <p:cBhvr>
                                            <p:cTn id="82" dur="475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64" y="8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repeatCount="indefinite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.16962 -0.32639 L 0.23524 1.12278 " pathEditMode="relative" rAng="0" ptsTypes="AA">
                                          <p:cBhvr>
                                            <p:cTn id="84" dur="825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81" y="72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repeatCount="indefinite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0.05 -0.14333 L 0.08316 1.145 " pathEditMode="relative" rAng="0" ptsTypes="AA">
                                          <p:cBhvr>
                                            <p:cTn id="86" dur="625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49" y="64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8" dur="5000" fill="hold"/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4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2" dur="30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4" dur="2000" fill="hold"/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6" dur="2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8" dur="35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"/>
                                            <p:tgtEl>
                                              <p:spTgt spid="2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1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"/>
                                            <p:tgtEl>
                                              <p:spTgt spid="2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1" grpId="0" animBg="1"/>
          <p:bldP spid="231" grpId="1" animBg="1"/>
          <p:bldP spid="231" grpId="2" animBg="1"/>
          <p:bldP spid="232" grpId="0" animBg="1"/>
          <p:bldP spid="232" grpId="1" animBg="1"/>
          <p:bldP spid="232" grpId="2" animBg="1"/>
          <p:bldP spid="233" grpId="0" animBg="1"/>
          <p:bldP spid="233" grpId="1" animBg="1"/>
          <p:bldP spid="233" grpId="2" animBg="1"/>
          <p:bldP spid="234" grpId="0" animBg="1"/>
          <p:bldP spid="234" grpId="1" animBg="1"/>
          <p:bldP spid="234" grpId="2" animBg="1"/>
          <p:bldP spid="235" grpId="0" animBg="1"/>
          <p:bldP spid="235" grpId="1" animBg="1"/>
          <p:bldP spid="235" grpId="2" animBg="1"/>
          <p:bldP spid="236" grpId="0" animBg="1"/>
          <p:bldP spid="236" grpId="1" animBg="1"/>
          <p:bldP spid="236" grpId="2" animBg="1"/>
          <p:bldP spid="237" grpId="0" animBg="1"/>
          <p:bldP spid="237" grpId="1" animBg="1"/>
          <p:bldP spid="237" grpId="2" animBg="1"/>
          <p:bldP spid="238" grpId="0" animBg="1"/>
          <p:bldP spid="238" grpId="1" animBg="1"/>
          <p:bldP spid="238" grpId="2" animBg="1"/>
          <p:bldP spid="239" grpId="0" animBg="1"/>
          <p:bldP spid="239" grpId="1" animBg="1"/>
          <p:bldP spid="239" grpId="2" animBg="1"/>
          <p:bldP spid="240" grpId="0" animBg="1"/>
          <p:bldP spid="240" grpId="1" animBg="1"/>
          <p:bldP spid="240" grpId="2" animBg="1"/>
          <p:bldP spid="241" grpId="0" animBg="1"/>
          <p:bldP spid="241" grpId="1" animBg="1"/>
          <p:bldP spid="241" grpId="2" animBg="1"/>
          <p:bldP spid="242" grpId="0" animBg="1"/>
          <p:bldP spid="242" grpId="1" animBg="1"/>
          <p:bldP spid="242" grpId="2" animBg="1"/>
          <p:bldP spid="24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24514" y="720422"/>
            <a:ext cx="2256697" cy="22566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413491" y="665257"/>
            <a:ext cx="2185007" cy="218500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40585" y="324213"/>
            <a:ext cx="5741627" cy="5741627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26569" y="1164239"/>
            <a:ext cx="3963027" cy="3983230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893" y="91889"/>
            <a:ext cx="1774091" cy="62062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425" y="74921"/>
            <a:ext cx="1774091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1641328" y="4728089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  <p:pic>
        <p:nvPicPr>
          <p:cNvPr id="42" name="照片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6064">
            <a:off x="1360636" y="870673"/>
            <a:ext cx="2362165" cy="154013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照片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0271" y="951904"/>
            <a:ext cx="2362165" cy="154013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照片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3985">
            <a:off x="7866063" y="863178"/>
            <a:ext cx="2452645" cy="154739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照片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68446">
            <a:off x="1409958" y="3125151"/>
            <a:ext cx="2555057" cy="167232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照片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3985">
            <a:off x="4719204" y="2985076"/>
            <a:ext cx="2362165" cy="154739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照片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6064">
            <a:off x="8176660" y="2946849"/>
            <a:ext cx="2312509" cy="1540131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照片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9481">
            <a:off x="1612401" y="1579365"/>
            <a:ext cx="3069627" cy="2001396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照片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547">
            <a:off x="4475112" y="1158949"/>
            <a:ext cx="3427333" cy="2282604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照片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4804">
            <a:off x="7598561" y="1617940"/>
            <a:ext cx="3107807" cy="233085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39"/>
          <p:cNvSpPr txBox="1"/>
          <p:nvPr/>
        </p:nvSpPr>
        <p:spPr>
          <a:xfrm>
            <a:off x="1569596" y="4001294"/>
            <a:ext cx="9238360" cy="16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28599">
            <a:off x="4551135" y="1736372"/>
            <a:ext cx="3573807" cy="233012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照片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3175">
            <a:off x="7032369" y="620257"/>
            <a:ext cx="2463048" cy="1640389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照片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5626">
            <a:off x="8807347" y="1915379"/>
            <a:ext cx="2960951" cy="2220713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照片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995">
            <a:off x="8063327" y="4072419"/>
            <a:ext cx="2313199" cy="1734899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照片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644">
            <a:off x="5257312" y="4283875"/>
            <a:ext cx="2613528" cy="1704020"/>
          </a:xfrm>
          <a:prstGeom prst="rect">
            <a:avLst/>
          </a:prstGeom>
          <a:ln w="381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39"/>
          <p:cNvSpPr txBox="1"/>
          <p:nvPr/>
        </p:nvSpPr>
        <p:spPr>
          <a:xfrm>
            <a:off x="228757" y="1714073"/>
            <a:ext cx="4023091" cy="344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祝老寿星福如东海，寿比南山</a:t>
            </a:r>
            <a:endParaRPr lang="en-US" altLang="zh-CN" sz="2000" dirty="0"/>
          </a:p>
          <a:p>
            <a:r>
              <a:rPr lang="zh-CN" altLang="en-US" sz="2000" dirty="0"/>
              <a:t>　   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zh-CN" altLang="en-US" sz="2000" dirty="0"/>
              <a:t>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1543" y="862450"/>
            <a:ext cx="3360000" cy="252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079" y="890174"/>
            <a:ext cx="3779999" cy="246455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 preferRelativeResize="0"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7676" y="1670999"/>
            <a:ext cx="3360000" cy="252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 preferRelativeResize="0"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1673" y="1773407"/>
            <a:ext cx="3550907" cy="23151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 preferRelativeResize="0"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2622" y="2479548"/>
            <a:ext cx="3783783" cy="252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39"/>
          <p:cNvSpPr txBox="1"/>
          <p:nvPr/>
        </p:nvSpPr>
        <p:spPr>
          <a:xfrm>
            <a:off x="1476820" y="5099931"/>
            <a:ext cx="9238360" cy="12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9" tIns="60949" rIns="121899" bIns="60949">
            <a:spAutoFit/>
          </a:bodyPr>
          <a:lstStyle>
            <a:defPPr>
              <a:defRPr lang="zh-CN"/>
            </a:defPPr>
            <a:lvl1pPr defTabSz="878205">
              <a:lnSpc>
                <a:spcPct val="120000"/>
              </a:lnSpc>
              <a:defRPr sz="7200" b="1">
                <a:gradFill flip="none" rotWithShape="1">
                  <a:gsLst>
                    <a:gs pos="0">
                      <a:srgbClr val="FFCD2D"/>
                    </a:gs>
                    <a:gs pos="48000">
                      <a:srgbClr val="FFFFB9"/>
                    </a:gs>
                    <a:gs pos="100000">
                      <a:srgbClr val="FFFF65"/>
                    </a:gs>
                  </a:gsLst>
                  <a:lin ang="13500000" scaled="1"/>
                  <a:tileRect/>
                </a:gra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dirty="0"/>
              <a:t>　让我们一起恭祝老寿星，福如东海，日月昌明。松鹤长春，春秋不老，古稀重新，欢乐远长。同时也祝愿在场嘉宾的每一位来宾都幸福安康</a:t>
            </a:r>
            <a:r>
              <a:rPr lang="en-US" altLang="zh-CN" sz="2000" dirty="0"/>
              <a:t>!</a:t>
            </a:r>
            <a:r>
              <a:rPr lang="zh-CN" altLang="en-US" sz="2000" dirty="0"/>
              <a:t>最后祝各位来宾万是如意，心想事成，让我们共同度过这美好的时光。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9988">
            <a:off x="3080784" y="1193799"/>
            <a:ext cx="5776435" cy="3766236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1" name="图片占位符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3555" y="3890284"/>
            <a:ext cx="3278192" cy="2183275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  <p:pic>
        <p:nvPicPr>
          <p:cNvPr id="12" name="图片占位符 2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104" y="3841900"/>
            <a:ext cx="2981693" cy="2236270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</a:gradFill>
          <a:ln w="22225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2700000" scaled="1"/>
              <a:tileRect/>
            </a:gradFill>
            <a:prstDash val="solid"/>
            <a:miter lim="800000"/>
            <a:headEnd/>
            <a:tailEnd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祝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scene3d>
          <a:camera prst="orthographicFront"/>
          <a:lightRig rig="glow" dir="t"/>
        </a:scene3d>
      </a:spPr>
      <a:bodyPr wrap="none" rtlCol="0">
        <a:spAutoFit/>
        <a:sp3d contourW="6350" prstMaterial="plastic">
          <a:bevelT w="19050" h="44450"/>
          <a:extrusionClr>
            <a:srgbClr val="C00000"/>
          </a:extrusionClr>
          <a:contourClr>
            <a:srgbClr val="C00000"/>
          </a:contourClr>
        </a:sp3d>
      </a:bodyPr>
      <a:lstStyle>
        <a:defPPr algn="ctr">
          <a:defRPr sz="8000" b="1" dirty="0">
            <a:gradFill>
              <a:gsLst>
                <a:gs pos="0">
                  <a:srgbClr val="FFFF00"/>
                </a:gs>
                <a:gs pos="45000">
                  <a:srgbClr val="FFC000"/>
                </a:gs>
                <a:gs pos="100000">
                  <a:srgbClr val="FFFF00"/>
                </a:gs>
              </a:gsLst>
              <a:lin ang="5400000" scaled="1"/>
            </a:gradFill>
            <a:effectLst>
              <a:outerShdw blurRad="215900" dist="38100" dir="5400000" algn="t" rotWithShape="0">
                <a:prstClr val="black"/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宽屏</PresentationFormat>
  <Paragraphs>61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禹卫书法行书简体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2022-03-04T03:32:51Z</dcterms:created>
  <dcterms:modified xsi:type="dcterms:W3CDTF">2023-01-10T05:55:38Z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B6BAC533C4944692A8ACBE29824E0AE2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