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1" r:id="rId4"/>
    <p:sldId id="292" r:id="rId5"/>
    <p:sldId id="295" r:id="rId6"/>
    <p:sldId id="334" r:id="rId7"/>
    <p:sldId id="271" r:id="rId8"/>
    <p:sldId id="302" r:id="rId9"/>
    <p:sldId id="277" r:id="rId10"/>
    <p:sldId id="331" r:id="rId11"/>
    <p:sldId id="335" r:id="rId12"/>
    <p:sldId id="303" r:id="rId13"/>
    <p:sldId id="304" r:id="rId14"/>
    <p:sldId id="306" r:id="rId15"/>
    <p:sldId id="315" r:id="rId16"/>
    <p:sldId id="336" r:id="rId17"/>
    <p:sldId id="337" r:id="rId18"/>
    <p:sldId id="316" r:id="rId19"/>
    <p:sldId id="317" r:id="rId20"/>
    <p:sldId id="332" r:id="rId21"/>
    <p:sldId id="318" r:id="rId22"/>
    <p:sldId id="338" r:id="rId23"/>
    <p:sldId id="340" r:id="rId24"/>
    <p:sldId id="339" r:id="rId2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>
        <p:scale>
          <a:sx n="100" d="100"/>
          <a:sy n="100" d="100"/>
        </p:scale>
        <p:origin x="-21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BE82C-E5AF-470E-B35A-BB1BE9A6749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1FE5B-9DC4-43AC-8AE3-0F726E9235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82658" y="1767041"/>
            <a:ext cx="7164949" cy="1985931"/>
            <a:chOff x="3983" y="1368"/>
            <a:chExt cx="11117" cy="2889"/>
          </a:xfrm>
        </p:grpSpPr>
        <p:sp>
          <p:nvSpPr>
            <p:cNvPr id="3" name="Rectangle 5"/>
            <p:cNvSpPr/>
            <p:nvPr/>
          </p:nvSpPr>
          <p:spPr>
            <a:xfrm>
              <a:off x="3983" y="3317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Let's Go to the Movie Theatre!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3" y="1368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9235" y="2278184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8362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9863" y="1485989"/>
            <a:ext cx="7640213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②The price of the sweater is very ________.I can't afford 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92130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967474" y="1473164"/>
            <a:ext cx="495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86261" y="4074403"/>
            <a:ext cx="7748093" cy="14927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表示价格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(price)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的高低用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high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3153" y="2071617"/>
            <a:ext cx="7640213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the peaches?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________ of the peaches?</a:t>
            </a: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9290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26815" y="3240588"/>
            <a:ext cx="4965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  is            the         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8144" y="1063378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解救；储蓄；节省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62" y="2127452"/>
            <a:ext cx="6740884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Kung Fu Dinosaur wants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Panpan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功夫恐龙想解救盼盼。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water to protect the environment.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为了保护环境，我们应该节约用水。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parents want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money to buy a car.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我父母想攒钱买一辆汽车。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8294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077132"/>
            <a:ext cx="834744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是动词，其含义和用法如下：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意为“挽救，拯救”。常见搭配：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save…from…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救出来。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意为“节约，节省”。其反义词为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，意为“浪费”。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意为“储存，储蓄”。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4" y="172604"/>
            <a:ext cx="686736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2266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9396" y="134146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8915" y="2074373"/>
            <a:ext cx="8272764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我们必须节约食物，不能浪费。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________ ________.We can't waste.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不要担心，我们会解救那个男孩。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worry.We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________ the boy.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70908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44892" y="2618553"/>
            <a:ext cx="26702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           food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48079" y="3891509"/>
            <a:ext cx="27999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            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takes a taxi to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Street.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他乘出租车去王府井大街。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9802" y="3568860"/>
            <a:ext cx="787949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作动词，意为“乘坐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a/an/the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＋交通工具”为固定搭配，意为 “乘坐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交通工具”。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2130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8778" y="1223564"/>
            <a:ext cx="5936063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交通方式表达法：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4" y="172604"/>
            <a:ext cx="685965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59334" y="2264938"/>
          <a:ext cx="6307929" cy="3971475"/>
        </p:xfrm>
        <a:graphic>
          <a:graphicData uri="http://schemas.openxmlformats.org/drawingml/2006/table">
            <a:tbl>
              <a:tblPr/>
              <a:tblGrid>
                <a:gridCol w="255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介词短语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ride a bike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 bike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a bike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the bus/train/plane/ship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 bus/train/plane/ship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a bus/train/plane/ship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drive a car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a taxi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by car/taxi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a car/taxi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walk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foot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33070" y="2091524"/>
            <a:ext cx="8410753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介词短语和动词短语的转换：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＋地点＋介词短语＝动词短语＋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＋地点。例如：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brother goes to Shanghai by bus/on a bus.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brother takes the bus to Shanghai.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我哥哥坐公共汽车去上海。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7524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我们经常在星期日骑自行车去公园。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go to the park ________ ________ on Sundays.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我打算明天乘火车去北京。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________ ________ ________ to Beijing tomorrow.</a:t>
            </a: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70137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86563" y="2824348"/>
            <a:ext cx="23882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          bike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74522" y="3949171"/>
            <a:ext cx="42799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           the         train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8455521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At the hotel, an old man gives him a magic map.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在宾馆，一位老人给了他一张神奇的地图。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0952" y="3195293"/>
            <a:ext cx="813029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sb.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，意为“把某物给某人”。例如：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gives me a book.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gives a book to me.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我妈妈给了我一本书。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697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电影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muːvɪ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．电影院；戏院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ɪətə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．价格；价值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praɪs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．英雄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hɪərəʊ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．解救；储蓄；节省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seɪv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63793" y="2447345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458886" y="3093676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theatre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033930" y="3771213"/>
            <a:ext cx="849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price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452125" y="4330822"/>
            <a:ext cx="777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874561" y="61555"/>
            <a:ext cx="671081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668329" y="5048301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0180" y="1713735"/>
            <a:ext cx="6535340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在以上结构中，当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是代词时，只能使用“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sb.”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结构，不能使用“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sb.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 is nice. Can you give it to me? (√)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 is nice. Can you give me it? (×)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3247" y="5063578"/>
            <a:ext cx="8130291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用法相同的词还有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show, pass, send, post, sell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704459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284466"/>
            <a:ext cx="8066630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Mary's blouse. ________ please.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her it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her them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it to her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to her it</a:t>
            </a: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70368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60836" y="2270881"/>
            <a:ext cx="5250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3255" y="1415784"/>
            <a:ext cx="728119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the movie and find out!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看电影，找出真相吧！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3983" y="3102424"/>
            <a:ext cx="842224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意为“找出，查明，弄清楚，了解，看出”。例如：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find out who took my book by mistake.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请查清楚谁错拿了我的书。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7524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0180" y="1187707"/>
            <a:ext cx="7312018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两者都有“发现”的意思，但语义有差别。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(1)find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含有偶然发现某物的意味。例如：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found a bag on the floor.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他发现地板上有一个包。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(2)find 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指经过探听或询问调查之后发现或弄清楚。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290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284466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(1)Read the story and ____________the answer to this question.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(2)He opens the box and __________ it is full of books.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86736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76940" y="2875719"/>
            <a:ext cx="12955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904430" y="3959444"/>
            <a:ext cx="1232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飞机场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eəpɔːt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．旅馆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həʊ'tel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．神奇的；魔术的；魔法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mædʒɪk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搏斗；打架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faɪt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296365" y="2369938"/>
            <a:ext cx="1124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airport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441437" y="3093724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hotel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7008280" y="3677716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magic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5696808" y="441235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fight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815445" y="61556"/>
            <a:ext cx="69441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乘出租车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．骑自行车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．在地图上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4.find out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get to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713330" y="1812175"/>
            <a:ext cx="25346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 taxi/by taxi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69503" y="2546571"/>
            <a:ext cx="2637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 bike/ride a bike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183419" y="3160811"/>
            <a:ext cx="16562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map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920090" y="3705625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找出；发现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907606" y="172604"/>
            <a:ext cx="67594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487292" y="446420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到达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他住在加拿大。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________ ________ Canada.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．他乘出租车去王府井大街。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________ ________ ________ to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Wangfujing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Street.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486346" y="2776255"/>
            <a:ext cx="24606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lives             in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555695" y="4076653"/>
            <a:ext cx="3670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takes          a             taxi</a:t>
            </a:r>
          </a:p>
        </p:txBody>
      </p:sp>
      <p:sp>
        <p:nvSpPr>
          <p:cNvPr id="21" name="Rectangle 5"/>
          <p:cNvSpPr/>
          <p:nvPr/>
        </p:nvSpPr>
        <p:spPr>
          <a:xfrm>
            <a:off x="907604" y="172604"/>
            <a:ext cx="667472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．他寻找盼盼，但是盼盼没在那里。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________ ________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Panpan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________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Panpan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 there.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．在宾馆，一位老人给了他一张神奇的地图。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 the hotel, an old man ________ ________ a magic map.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524200" y="2632011"/>
            <a:ext cx="24382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looks          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55667" y="4333508"/>
            <a:ext cx="2682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gives          him</a:t>
            </a:r>
          </a:p>
        </p:txBody>
      </p:sp>
      <p:sp>
        <p:nvSpPr>
          <p:cNvPr id="21" name="Rectangle 5"/>
          <p:cNvSpPr/>
          <p:nvPr/>
        </p:nvSpPr>
        <p:spPr>
          <a:xfrm>
            <a:off x="907604" y="172604"/>
            <a:ext cx="688277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68280" y="3093676"/>
            <a:ext cx="10756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isn’t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437366" y="2687930"/>
            <a:ext cx="689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4" y="2534600"/>
            <a:ext cx="6535340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价格；价值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62" y="3362208"/>
            <a:ext cx="685476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sometimes the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ticket is high.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但是，有时候票价高。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9521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90941" y="4951499"/>
            <a:ext cx="841075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price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是名词，意为“价格；价值”；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price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的价格”。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71425" y="1835476"/>
            <a:ext cx="8410753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表示价格的高低，要用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修饰；若用商品作主语，则用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prices of watches are very low at that store.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Watches are very cheap at that store.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那家店的手表很便宜。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提问价格的常用句型：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price of…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be/for…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705229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82949" y="156199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8746" y="169739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46279"/>
            <a:ext cx="8066630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want to buy the book Cold Mountain. Do you know its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—Not very clearly. Maybe eight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77489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Movie Theatre!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35300" y="3447806"/>
            <a:ext cx="534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全屏显示(4:3)</PresentationFormat>
  <Paragraphs>203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205</cp:revision>
  <dcterms:created xsi:type="dcterms:W3CDTF">2018-02-07T00:47:00Z</dcterms:created>
  <dcterms:modified xsi:type="dcterms:W3CDTF">2023-01-16T18:52:01Z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D9DCBA53827C45C5A8AE7852F58D3267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