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91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  <p:sldId id="490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408D48F-43A9-498E-A6DF-841C4C07CD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C00ADD3-E8DA-4B7C-B812-81D37C89F93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0B02411-AB22-4C24-9E7E-12B8704F08FA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74BEB3-937F-4EE5-8F80-E337A85C4721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D450CD-214A-45A9-9052-1B8C1863408C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8BF282-8FC8-4F8A-B8C2-0CC7BEE925F0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C983A8D-F90C-49BE-875A-A9CB02CB66C9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17EEA09-0607-4891-8EBC-1B482423A55F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D00DCF-978A-4CA6-8945-1616CAE50617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B2F1A6-8992-4D73-A1FD-984DE2662554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2E3B1B-D39A-47B3-8FB7-B90EA504D462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656B607-33DD-4C6D-9405-53C1BA2959B2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80A69A6-E6DB-49E4-9A02-1E1AE84E3679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9F23FA-BA20-445E-9CF0-A0275BCF0CF0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B6E0D53-16FB-49CC-8AD8-FF541048E9E0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D19AD70-8080-4EF4-BC74-9FEE79B9F476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32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32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2A2B8F-1EBC-42D0-8F0E-93CD27587277}" type="slidenum">
              <a:rPr lang="zh-CN" altLang="en-US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08D878-4C6C-48C5-A93C-01F4C45A65A6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03F493-AF0F-40F1-A09E-552BF75195AB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C18BDF0-0AFA-4536-A626-757E01F1FF67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3EC0E1-FDBD-494A-B955-C6E871E9B9E4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EEA1A9-E02A-4AC0-A6A7-C753E8C26EBF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9A7CB0-8998-4441-B5BF-70CE0E1B96C9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9275791-D1C4-413F-8751-FFE65D2082CD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DA4FA-25E5-4E11-B93A-E6036FD3FC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F4C0-BF17-4083-A050-1C6A35B9D8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F3AFE-F55F-456D-A6B3-D686063782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E10DB8B2-D94F-4319-AE04-087302AC68D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42FB-45AD-45A2-BB2F-5D5E843093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3309-17E6-4C55-B62E-91D6108C0C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DA4E9D75-6A75-4F76-A0FF-4D10D2F1F65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58AE8405-EB35-4E6C-B438-4D7966B11879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5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016" y="758279"/>
            <a:ext cx="19169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058602" y="1491630"/>
            <a:ext cx="5338641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3200" b="1" dirty="0" smtClean="0">
                <a:latin typeface="+mn-lt"/>
                <a:ea typeface="+mn-ea"/>
                <a:cs typeface="+mn-ea"/>
                <a:sym typeface="+mn-lt"/>
              </a:rPr>
              <a:t>Space </a:t>
            </a:r>
            <a:r>
              <a:rPr lang="en-US" altLang="zh-CN" sz="3200" b="1" dirty="0">
                <a:latin typeface="+mn-lt"/>
                <a:ea typeface="+mn-ea"/>
                <a:cs typeface="+mn-ea"/>
                <a:sym typeface="+mn-lt"/>
              </a:rPr>
              <a:t>Exploration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57782" y="3026837"/>
            <a:ext cx="8428435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Section Ⅶ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Reading for Writing——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关于太空探索</a:t>
            </a:r>
            <a:r>
              <a:rPr lang="zh-CN" altLang="zh-CN" sz="2000" kern="100" dirty="0" smtClean="0">
                <a:latin typeface="+mn-lt"/>
                <a:ea typeface="+mn-ea"/>
                <a:cs typeface="+mn-ea"/>
                <a:sym typeface="+mn-lt"/>
              </a:rPr>
              <a:t>的正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反对比议论文</a:t>
            </a:r>
            <a:endParaRPr lang="zh-CN" altLang="zh-CN" sz="20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456010" y="942975"/>
            <a:ext cx="8018859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满足要求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改变我们的生活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⑩___________________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有限的资源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⑪____________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靠近；接近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⑫____________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提供生活所需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⑬_________________________________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促进技术改进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⑭____________________________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提供解决问题的办法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3919" y="992982"/>
            <a:ext cx="26711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meet the requirements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9398" y="1402557"/>
            <a:ext cx="194360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change our lives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8206" y="1803798"/>
            <a:ext cx="202318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limited resources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0113" y="2235994"/>
            <a:ext cx="135005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 close to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0113" y="2582467"/>
            <a:ext cx="1364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provide for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00112" y="2992042"/>
            <a:ext cx="420788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promote technological improvement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9638" y="3413523"/>
            <a:ext cx="346588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provide solutions to problems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>
                <a:latin typeface="+mn-lt"/>
                <a:ea typeface="+mn-ea"/>
                <a:cs typeface="+mn-ea"/>
                <a:sym typeface="+mn-lt"/>
              </a:rPr>
              <a:t>Ⅱ.While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271463" y="951310"/>
            <a:ext cx="8512969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最近，你班同学就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太空探索是否值得”这一话题展开了一场讨论。请你根据下表提供的信息，用英语写一篇短文介绍讨论的情况。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46485" y="1912144"/>
          <a:ext cx="8212932" cy="2506266"/>
        </p:xfrm>
        <a:graphic>
          <a:graphicData uri="http://schemas.openxmlformats.org/drawingml/2006/table">
            <a:tbl>
              <a:tblPr/>
              <a:tblGrid>
                <a:gridCol w="410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30%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的同学认为：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1008" marR="81008" marT="54015" marB="5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70%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的同学认为：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1008" marR="81008" marT="54015" marB="5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6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不值得探索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离我们及我们的日常生活太遥远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sz="1800" kern="10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浪费金钱。这些金钱本可用来解决地球上的饥饿、污染等问题</a:t>
                      </a:r>
                      <a:endParaRPr lang="zh-CN" sz="8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1008" marR="81008" marT="54015" marB="5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值得探索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已使用卫星进行通讯传播、天气预报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sz="1800" kern="10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有望解决地球人口问题、地球能源短缺问题</a:t>
                      </a:r>
                      <a:endParaRPr lang="zh-CN" sz="8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1008" marR="81008" marT="54015" marB="540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414338" y="1059657"/>
            <a:ext cx="8261747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List the outline of the passage.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Paragraph 1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Paragraph 2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Paragraph 3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917" y="1425178"/>
            <a:ext cx="8098631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                    Recently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students in our class have had a discussion on whether space is worth exploring.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76028" y="2247900"/>
            <a:ext cx="591450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30% of us think space exploration is not worthwhile.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04987" y="2745582"/>
            <a:ext cx="63502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 the other hand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70% think space is worth exploring.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75047" y="873919"/>
            <a:ext cx="818078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2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List the words</a:t>
            </a:r>
            <a:r>
              <a:rPr lang="zh-CN" altLang="zh-CN" b="1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phrases and sentences.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375047" y="1306116"/>
            <a:ext cx="8180784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1.Words and phrases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举行讨论　　　　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值得做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adj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值得的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离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很远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被用来做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419" y="1775223"/>
            <a:ext cx="20670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have a discussion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3660" y="2194323"/>
            <a:ext cx="185544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 worth doing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7004" y="2602707"/>
            <a:ext cx="137133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worthwhile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3419" y="3001567"/>
            <a:ext cx="2010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 far away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3660" y="3424238"/>
            <a:ext cx="16802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 used to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469107" y="1325166"/>
            <a:ext cx="8099822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⑥__________________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受益良多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⑦________________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交际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天气预报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⑨________________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能源短缺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7960" y="1394223"/>
            <a:ext cx="22463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benefit a lot from...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0106" y="1793082"/>
            <a:ext cx="186172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communication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4394" y="2225279"/>
            <a:ext cx="197906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weather forecast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64394" y="2591992"/>
            <a:ext cx="20612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energy shortages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251222" y="748904"/>
            <a:ext cx="8428434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2.Sentences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454819" y="1181101"/>
            <a:ext cx="842843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用于太空探索的资金可以用来解决地球的饥饿和污染等问题。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过去分词作定语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②70%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的人认为太空值得探索，因为我们从中受益匪浅。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(because)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1969" y="1522810"/>
            <a:ext cx="8099822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And the money spent on space exploration can be used to solve the earth’s problems such as starvation and pollution.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5073" y="2787254"/>
            <a:ext cx="7364015" cy="85132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70% think space is worth exploring because we have benefited a lot from </a:t>
            </a:r>
            <a:r>
              <a:rPr lang="en-US" altLang="zh-CN" kern="1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it.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355997" y="957263"/>
            <a:ext cx="842843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总有一天，我们可以搬到其他星球去解决人口问题。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(by doing)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太空研究将使我们能够找到新的能源来解决地球上的能源短缺问题。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不定式作目的状语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0526" y="1316832"/>
            <a:ext cx="8099822" cy="85132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may solve the population problem by moving to other planets one </a:t>
            </a:r>
            <a:r>
              <a:rPr lang="en-US" altLang="zh-CN" kern="1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day. 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0291" y="2540794"/>
            <a:ext cx="8020050" cy="85113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Space research will enable us to find new sources to solve the problem of energy shortages on the earth.</a:t>
            </a:r>
            <a:endParaRPr lang="zh-CN" altLang="zh-CN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251222" y="62746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Step 3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Draft the passage by using the following words.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5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 the other hand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also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what’s more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92894" y="1600201"/>
            <a:ext cx="8345091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Recently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students in our class have had a discussion on whether space is worth exploring.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30% of us think space exploration is not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worthwhile.They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think space is too far away from us and our daily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life.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And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the money spent on space exploration can be used to solve the earth’s problems such as starvation and pollution.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92894" y="1275160"/>
            <a:ext cx="8345091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 the other hand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70% think space is worth exploring because we have benefited a lot from it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such as using satellites for communication and weather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forecast.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What’s</a:t>
            </a:r>
            <a:r>
              <a:rPr lang="en-US" altLang="zh-CN" b="1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more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 further space research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we may solve the population problem by moving to other planets one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day.</a:t>
            </a:r>
            <a:r>
              <a:rPr lang="en-US" altLang="zh-CN" b="1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Also</a:t>
            </a: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space research will enable us to find new sources to solve the problem of energy shortages on the earth.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322660" y="616744"/>
            <a:ext cx="8428434" cy="126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Ⅲ.Post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—polishing the passage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Exchange your passage with your partner</a:t>
            </a:r>
            <a:r>
              <a:rPr lang="zh-CN" altLang="zh-CN" b="1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and pay attention to the following points.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579" name="矩形 11"/>
          <p:cNvSpPr>
            <a:spLocks noChangeArrowheads="1"/>
          </p:cNvSpPr>
          <p:nvPr/>
        </p:nvSpPr>
        <p:spPr bwMode="auto">
          <a:xfrm>
            <a:off x="323850" y="1510904"/>
            <a:ext cx="8428435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□1.Does the writer explain why he/she changed/wanted to change?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□2.Does the writer tell how the changes have improved or will improve his/her life?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□3.Is the text well-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organised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□4.Does the writer use words and expressions to show similarities and differences?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□5.Are there any grammar or spelling errors?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□6.Does the writer use correct punctuation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70285" y="165377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本单元的写作任务是读一篇关于太空探索的文章后，写一篇关于太空探索的正反对比议论文。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常用词汇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03" name="矩形 11"/>
          <p:cNvSpPr>
            <a:spLocks noChangeArrowheads="1"/>
          </p:cNvSpPr>
          <p:nvPr/>
        </p:nvSpPr>
        <p:spPr bwMode="auto">
          <a:xfrm>
            <a:off x="454819" y="1200150"/>
            <a:ext cx="8428435" cy="168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have a discussion about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different opinions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 the one hand...on the other hand...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first/second/third...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what’s more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besides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addition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however/but/though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sum up/in a word/in conclusion/in short/above all/in general/generally speaking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251222" y="411956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亮点表达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130" name="矩形 11"/>
          <p:cNvSpPr>
            <a:spLocks noChangeArrowheads="1"/>
          </p:cNvSpPr>
          <p:nvPr/>
        </p:nvSpPr>
        <p:spPr bwMode="auto">
          <a:xfrm>
            <a:off x="394097" y="877491"/>
            <a:ext cx="8261747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1.Recently we have had a heated discussion on whether we can play computer games or not.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最近我们就是否可以打电脑游戏举行了热烈的讨论。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2.According to a recent survey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four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million people die each year from diseases linked to smoking.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依照最近的一项调查，每年有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4 000 000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人死于与吸烟相关的疾病。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3.Opinions are divided on the question.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在这个问题上有意见分歧。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4.Some students are for the idea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while others think otherwise.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一些学生赞成这个想法，而另一些人则不这么认为。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矩形 11"/>
          <p:cNvSpPr>
            <a:spLocks noChangeArrowheads="1"/>
          </p:cNvSpPr>
          <p:nvPr/>
        </p:nvSpPr>
        <p:spPr bwMode="auto">
          <a:xfrm>
            <a:off x="330994" y="578644"/>
            <a:ext cx="8345091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5.However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there are a large number of people who hold a different view concerning this case.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然而，有很多人对这个事情持不同的看法。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6.It has more disadvantages than advantages.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它弊大于利。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7.Some hold the view that doing sports can keep fit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while others think that it is a waste of time doing sports.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有些人认为做运动可以强身健体，然而有些人认为运动是浪费时间。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8.Therefore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we can draw the conclusion that the sharp decline of wildlife species resulted from the population growth.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marL="187960" indent="-323850"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因此，我们可以很自然的得出结论，即野生物种的急剧下降源于人口的增加。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写作技巧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226" name="矩形 11"/>
          <p:cNvSpPr>
            <a:spLocks noChangeArrowheads="1"/>
          </p:cNvSpPr>
          <p:nvPr/>
        </p:nvSpPr>
        <p:spPr bwMode="auto">
          <a:xfrm>
            <a:off x="379810" y="1177529"/>
            <a:ext cx="8345090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正反对比类议论文是从正反两方面辩证地说明某个观点。此类议论文应注意以下几点：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此类文章的结构一般为：引语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正方观点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反方观点——结论。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文章要做到要点完整、条理清晰。各段之间层次清楚，以使文章显得有条理。从段落内部的层次上讲，每一段一般又分为三部分：主题句、扩展句和总结句。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常用一般现在时。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411956"/>
            <a:ext cx="842843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Ⅰ.Pre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-writing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Learning to write after the model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IS EXPLORING SPACE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 A WASTE OF TIME AND MONEY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316706" y="2060972"/>
            <a:ext cx="8597504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Countries around the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globe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are spending billions of dollars and lots of time on various space missions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whether to Mars or other planets much further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away.Some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people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argue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that we should stop wasting time and money exploring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space.Instead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should feed the world’s poor and find immediate solutions to other problems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such as pollution and fatal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diseases.However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others feel this is a shallow view which fails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realise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how exploring space helps us.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370285" y="1059657"/>
            <a:ext cx="8261747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Firstly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exploring space has already made a difference in the fight against world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hunger.It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has directly resulted in the many satellites that now orbit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Earth.A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number of the satellites record data on land and weather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patterns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.Then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data is transmitted to scientists on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Earth.After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careful analysis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scientists can provide useful recommendations and advice for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farmers.As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result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space-based science has helped farming in its efforts to grow enough food to feed Earth’s increasing population.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414338" y="742950"/>
            <a:ext cx="8261747" cy="417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Secondly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space exploration has already promoted technological improvements that benefit us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all.High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-end products around the world are made to a higher standard now because of advanced technology which was first created to meet their requirements for space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exploration.For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example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space technologies have helped the research and development of different types of new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material.They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have also helped companies make better heart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monitors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and other machines that doctors regularly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use.Today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space technologies are widely used in all kinds of industries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everyday products such as GPS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memory foam pillows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smartphone cameras are changing our lives.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85763" y="564357"/>
            <a:ext cx="8261747" cy="459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Finally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sending astronauts into space has helped people to think about the world’s problems and even to find ways to solve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them.Seeing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pictures of our planet as an island in a black sea made people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realise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that our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planets’s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resources are </a:t>
            </a:r>
            <a:r>
              <a:rPr lang="en-US" altLang="zh-CN" b="1" kern="100" dirty="0" err="1">
                <a:latin typeface="+mn-lt"/>
                <a:ea typeface="+mn-ea"/>
                <a:cs typeface="+mn-ea"/>
                <a:sym typeface="+mn-lt"/>
              </a:rPr>
              <a:t>limited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.In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order to provide for such a rapidly increasing population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scientists are trying to find other planets that could one day be our new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home.The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greatest attention at present is on Mars because it is closer to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Earth.In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future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humans may live on both planets.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closing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exploring space provides the world with many different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benefits.Therefore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it should continue so as to provide new and better solutions to people’s short-term and long-term problems.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1"/>
          <p:cNvSpPr>
            <a:spLocks noChangeArrowheads="1"/>
          </p:cNvSpPr>
          <p:nvPr/>
        </p:nvSpPr>
        <p:spPr bwMode="auto">
          <a:xfrm>
            <a:off x="479822" y="411957"/>
            <a:ext cx="8180784" cy="542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篇章结构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Para.1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Advance an argument whether exploration space a waste of time and money.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Para.2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Exploring space has contributed great to the fight against world hunger.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Para.3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Space exploration has already promote technological improvement.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b="1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Para.4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Sending astronauts into space has furthered understanding of the world’s problems and figuring out ways to solve them.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Para.5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Draw a conclusion that exploring space is of great benefit.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YR3-3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316" y="1491853"/>
            <a:ext cx="5435203" cy="153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34566" y="681038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Ⅱ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Preparation for writing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—words and phrases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63" name="矩形 11"/>
          <p:cNvSpPr>
            <a:spLocks noChangeArrowheads="1"/>
          </p:cNvSpPr>
          <p:nvPr/>
        </p:nvSpPr>
        <p:spPr bwMode="auto">
          <a:xfrm>
            <a:off x="370285" y="1113235"/>
            <a:ext cx="842843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发射卫星　　　　　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收集数据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探索太空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有很大影响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导致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⑥____________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从中受益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先进的技术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135" y="1165623"/>
            <a:ext cx="198772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launch a satellite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1526" y="1587104"/>
            <a:ext cx="141609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collect data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3179" y="1978819"/>
            <a:ext cx="165481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explore space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375" y="2386013"/>
            <a:ext cx="21067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make a difference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8201" y="2808685"/>
            <a:ext cx="102489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result 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3419" y="3219451"/>
            <a:ext cx="15170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benefit from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3191" y="3620692"/>
            <a:ext cx="25077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advanced technology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3tyxsmcw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Microsoft Office PowerPoint</Application>
  <PresentationFormat>全屏显示(16:9)</PresentationFormat>
  <Paragraphs>160</Paragraphs>
  <Slides>23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A372D963E16F4BF99347F2B856DD618F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