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  <p:sldId id="32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第五课时　</a:t>
            </a:r>
            <a:r>
              <a:rPr lang="en-US" altLang="zh-CN"/>
              <a:t>Task &amp; Self-assessment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en-US" sz="5400" smtClean="0"/>
              <a:t>Past and present</a:t>
            </a:r>
            <a:endParaRPr lang="en-US" sz="5400" dirty="0"/>
          </a:p>
        </p:txBody>
      </p:sp>
      <p:sp>
        <p:nvSpPr>
          <p:cNvPr id="5" name="矩形 4"/>
          <p:cNvSpPr/>
          <p:nvPr/>
        </p:nvSpPr>
        <p:spPr>
          <a:xfrm>
            <a:off x="0" y="457062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24940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/>
              <a:t>Unit 1</a:t>
            </a:r>
            <a:endParaRPr lang="zh-CN" altLang="en-US" sz="4800" b="1" dirty="0"/>
          </a:p>
        </p:txBody>
      </p:sp>
      <p:sp>
        <p:nvSpPr>
          <p:cNvPr id="7" name="矩形 6"/>
          <p:cNvSpPr/>
          <p:nvPr/>
        </p:nvSpPr>
        <p:spPr>
          <a:xfrm>
            <a:off x="0" y="58591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 is terrible to live in a dark and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狭窄的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room.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2.They are going to build offices in the open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空间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next to our factory.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3.Has the government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realized/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意识到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that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serious problem?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4.To make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workers had to work outside in such cold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think if we still pollute our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环境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),we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 the beauty of nature any longer.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81604" y="2015540"/>
            <a:ext cx="94221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181604" y="2301479"/>
            <a:ext cx="9422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266124" y="2430210"/>
            <a:ext cx="9315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7266125" y="2716149"/>
            <a:ext cx="9315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788738" y="3225723"/>
            <a:ext cx="211179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788739" y="3511662"/>
            <a:ext cx="2111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109333" y="4418499"/>
            <a:ext cx="11123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109334" y="4704438"/>
            <a:ext cx="1112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705118" y="4811902"/>
            <a:ext cx="156100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705118" y="5097841"/>
            <a:ext cx="1561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1.There were two shoe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factory  ) in our hometown five years ago.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2.We enjoyed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we  ) in the park last weekend.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3.Danny and Daniel are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brothers,and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wife  ) are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sisters.That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4.Life is much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easy  ) for us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still have to try our best to study hard.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little boy used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cry  ) when he was a baby.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31269" y="2398312"/>
            <a:ext cx="117612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831269" y="2684251"/>
            <a:ext cx="11761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810542" y="3225723"/>
            <a:ext cx="125055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810543" y="3511662"/>
            <a:ext cx="12505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000311" y="3610424"/>
            <a:ext cx="83588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000311" y="3896363"/>
            <a:ext cx="83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927501" y="4413040"/>
            <a:ext cx="82525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927502" y="4698979"/>
            <a:ext cx="8252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65655" y="5254309"/>
            <a:ext cx="59947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865656" y="5540248"/>
            <a:ext cx="5994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)1.—Long time no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see!I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you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 to be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now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outgoing.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Anna,have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《中国有嘻哈》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course.I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last weekend.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A.never;saw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B.ever;have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C.never;have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D.ever;saw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9001" y="202017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9001" y="359379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761"/>
            <a:ext cx="8128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)3.Now my family are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happy life.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C.living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 have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meeting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 hour.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B.happened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happen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 place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WeChat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微信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really influencing people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life.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 is easier for us to keep in touch with others.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A.Mainly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B.Exactly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C.Simply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D.Mostly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05669" y="178625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35718" y="257306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35718" y="382771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91094"/>
            <a:ext cx="8128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根据句意及首字母提示完成短文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hometown Xuancheng is an old and beautiful city in Anhui Province.It used to be a quiet place.There were green 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,fresh 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many old 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.However,the area has 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lot over the years.Now there are many new squares,new roads and a lot of tall 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past,people could only go there by 6.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bicycle/bike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on foot.Many buses pass there now.People can take the 7.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,car or bus to Xuancheng,and it is faster and easier to get there.The 8.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also changed too.The water is 9.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 tree is greener,and the air is fresher.We are 10.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live in the beautiful city.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32000" y="2408945"/>
            <a:ext cx="132788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032000" y="2694884"/>
            <a:ext cx="1327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639882" y="2408945"/>
            <a:ext cx="4743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639883" y="2694884"/>
            <a:ext cx="4743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66124" y="2408945"/>
            <a:ext cx="111233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266125" y="2694884"/>
            <a:ext cx="1112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512832" y="2823615"/>
            <a:ext cx="112705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512832" y="3109554"/>
            <a:ext cx="1127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372989" y="3225723"/>
            <a:ext cx="13781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372990" y="3511662"/>
            <a:ext cx="1378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7457510" y="3642141"/>
            <a:ext cx="15270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7457511" y="3928080"/>
            <a:ext cx="15270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8378455" y="4027019"/>
            <a:ext cx="71238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8378456" y="4312958"/>
            <a:ext cx="7123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032000" y="4811903"/>
            <a:ext cx="166813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2032000" y="5097842"/>
            <a:ext cx="16681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8100990" y="4805613"/>
            <a:ext cx="10749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8100990" y="5091552"/>
            <a:ext cx="107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7457509" y="5231648"/>
            <a:ext cx="9209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7457510" y="5517587"/>
            <a:ext cx="9209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94315" y="1269621"/>
            <a:ext cx="10025321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is changing quickly every day.My hometown has changed a lot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years.These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our lives colourful.For example,there have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 changes in entertainment(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娱乐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Nowadays,people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to work as hard as before.They have more holidays and more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time.So,more and more entertainment places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.If you go to the street,you will find more and more KTVs,bars and parks.People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lives are not busy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they can relax in many different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 of just watching TV at home.They can also go to a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read there for a whole morning if they like books.Music fans can go to KTVs and sing their favourite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.If you like watching movies,you can go to a cinema to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hottest movies.People enjoy their lives very much.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)1.A.over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)2.A.places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B.changes 	C.activities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D.choices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)3.A.been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B.be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C.being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)4.A.extra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B.free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C.busy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D.happy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)5.A.close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B.move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C.open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D.return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)6.A.along with	B.along to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C.any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	D.any more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)7.A.transports	B.dreams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C.conditions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D.ways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)8.A.bookstore	B.supermarket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C.park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D.office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)9.A.singers	B.music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C.songs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D.poems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)10.A.look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B.enjoy 		C.share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D.remember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8918" y="1643073"/>
            <a:ext cx="374723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5941" y="203979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25941" y="245778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94042" y="2825673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294042" y="327250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294042" y="366922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294042" y="406594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294042" y="4462673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294042" y="485939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294042" y="525611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107</Words>
  <Application>Microsoft Office PowerPoint</Application>
  <PresentationFormat>宽屏</PresentationFormat>
  <Paragraphs>51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2017-12-06T00:41:00Z</dcterms:created>
  <dcterms:modified xsi:type="dcterms:W3CDTF">2023-01-16T18:52:15Z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442A8C0820AD4AA18BCA1F9D3ACC3AF8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