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0"/>
  </p:notesMasterIdLst>
  <p:sldIdLst>
    <p:sldId id="258" r:id="rId2"/>
    <p:sldId id="259" r:id="rId3"/>
    <p:sldId id="260" r:id="rId4"/>
    <p:sldId id="261" r:id="rId5"/>
    <p:sldId id="269" r:id="rId6"/>
    <p:sldId id="264" r:id="rId7"/>
    <p:sldId id="262" r:id="rId8"/>
    <p:sldId id="263" r:id="rId9"/>
    <p:sldId id="267" r:id="rId10"/>
    <p:sldId id="265" r:id="rId11"/>
    <p:sldId id="268" r:id="rId12"/>
    <p:sldId id="273" r:id="rId13"/>
    <p:sldId id="270" r:id="rId14"/>
    <p:sldId id="271" r:id="rId15"/>
    <p:sldId id="272" r:id="rId16"/>
    <p:sldId id="266" r:id="rId17"/>
    <p:sldId id="274" r:id="rId18"/>
    <p:sldId id="275" r:id="rId19"/>
  </p:sldIdLst>
  <p:sldSz cx="12192000" cy="6858000"/>
  <p:notesSz cx="6858000" cy="9144000"/>
  <p:embeddedFontLst>
    <p:embeddedFont>
      <p:font typeface="时尚中黑简体" panose="02010600030101010101" charset="-122"/>
      <p:regular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</p:embeddedFontLst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AD5D"/>
    <a:srgbClr val="009BD2"/>
    <a:srgbClr val="FCD164"/>
    <a:srgbClr val="E2E2E2"/>
    <a:srgbClr val="262626"/>
    <a:srgbClr val="9179AF"/>
    <a:srgbClr val="6AF6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732" autoAdjust="0"/>
  </p:normalViewPr>
  <p:slideViewPr>
    <p:cSldViewPr>
      <p:cViewPr varScale="1">
        <p:scale>
          <a:sx n="106" d="100"/>
          <a:sy n="106" d="100"/>
        </p:scale>
        <p:origin x="756" y="12"/>
      </p:cViewPr>
      <p:guideLst>
        <p:guide orient="horz" pos="2160"/>
        <p:guide pos="384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Sheet1!$A$2:$A$4</c:f>
              <c:strCache>
                <c:ptCount val="3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EE-448F-B432-5218D01C464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BEE-448F-B432-5218D01C464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BEE-448F-B432-5218D01C46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8867456"/>
        <c:axId val="348867848"/>
      </c:barChart>
      <c:catAx>
        <c:axId val="3488674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200" b="0" i="0" u="none" strike="noStrike" kern="1200" baseline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cs typeface="+mn-cs"/>
              </a:defRPr>
            </a:pPr>
            <a:endParaRPr lang="zh-CN"/>
          </a:p>
        </c:txPr>
        <c:crossAx val="348867848"/>
        <c:crosses val="autoZero"/>
        <c:auto val="1"/>
        <c:lblAlgn val="ctr"/>
        <c:lblOffset val="100"/>
        <c:noMultiLvlLbl val="0"/>
      </c:catAx>
      <c:valAx>
        <c:axId val="34886784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200" b="0" i="0" u="none" strike="noStrike" kern="1200" baseline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cs typeface="+mn-cs"/>
              </a:defRPr>
            </a:pPr>
            <a:endParaRPr lang="zh-CN"/>
          </a:p>
        </c:txPr>
        <c:crossAx val="348867456"/>
        <c:crosses val="autoZero"/>
        <c:crossBetween val="between"/>
        <c:majorUnit val="1"/>
      </c:valAx>
    </c:plotArea>
    <c:legend>
      <c:legendPos val="b"/>
      <c:overlay val="0"/>
      <c:txPr>
        <a:bodyPr rot="0" spcFirstLastPara="0" vertOverflow="ellipsis" vert="horz" wrap="square" anchor="ctr" anchorCtr="1"/>
        <a:lstStyle/>
        <a:p>
          <a:pPr>
            <a:defRPr lang="zh-CN" sz="1200" b="0" i="0" u="none" strike="noStrike" kern="1200" baseline="0">
              <a:solidFill>
                <a:schemeClr val="bg1"/>
              </a:solidFill>
              <a:latin typeface="时尚中黑简体" panose="01010104010101010101" pitchFamily="2" charset="-122"/>
              <a:ea typeface="时尚中黑简体" panose="01010104010101010101" pitchFamily="2" charset="-122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txPr>
    <a:bodyPr/>
    <a:lstStyle/>
    <a:p>
      <a:pPr>
        <a:defRPr lang="zh-CN" sz="1200">
          <a:solidFill>
            <a:schemeClr val="bg1"/>
          </a:solidFill>
          <a:latin typeface="时尚中黑简体" panose="01010104010101010101" pitchFamily="2" charset="-122"/>
          <a:ea typeface="时尚中黑简体" panose="01010104010101010101" pitchFamily="2" charset="-122"/>
        </a:defRPr>
      </a:pPr>
      <a:endParaRPr lang="zh-CN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064E67-9B65-48C1-B7AA-5D3162200C4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7B1056-74B1-4958-8283-56E510D9FA1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7B1056-74B1-4958-8283-56E510D9FA12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7B1056-74B1-4958-8283-56E510D9FA12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7B1056-74B1-4958-8283-56E510D9FA12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7B1056-74B1-4958-8283-56E510D9FA12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7B1056-74B1-4958-8283-56E510D9FA12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7B1056-74B1-4958-8283-56E510D9FA12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7B1056-74B1-4958-8283-56E510D9FA12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7B1056-74B1-4958-8283-56E510D9FA12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7B1056-74B1-4958-8283-56E510D9FA12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7B1056-74B1-4958-8283-56E510D9FA12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7B1056-74B1-4958-8283-56E510D9FA12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7B1056-74B1-4958-8283-56E510D9FA12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7B1056-74B1-4958-8283-56E510D9FA12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7B1056-74B1-4958-8283-56E510D9FA12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7B1056-74B1-4958-8283-56E510D9FA12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7B1056-74B1-4958-8283-56E510D9FA12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7B1056-74B1-4958-8283-56E510D9FA12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7B1056-74B1-4958-8283-56E510D9FA12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1" y="2130427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1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82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1" y="274640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5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5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10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82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1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1035" indent="0">
              <a:buNone/>
              <a:defRPr sz="1600" b="1"/>
            </a:lvl8pPr>
            <a:lvl9pPr marL="3658235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1035" indent="0">
              <a:buNone/>
              <a:defRPr sz="1600" b="1"/>
            </a:lvl8pPr>
            <a:lvl9pPr marL="3658235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1035" indent="0">
              <a:buNone/>
              <a:defRPr sz="900"/>
            </a:lvl8pPr>
            <a:lvl9pPr marL="3658235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1035" indent="0">
              <a:buNone/>
              <a:defRPr sz="2000"/>
            </a:lvl8pPr>
            <a:lvl9pPr marL="3658235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1035" indent="0">
              <a:buNone/>
              <a:defRPr sz="900"/>
            </a:lvl8pPr>
            <a:lvl9pPr marL="3658235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635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835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10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82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png"/><Relationship Id="rId18" Type="http://schemas.openxmlformats.org/officeDocument/2006/relationships/image" Target="../media/image15.png"/><Relationship Id="rId26" Type="http://schemas.openxmlformats.org/officeDocument/2006/relationships/image" Target="../media/image22.png"/><Relationship Id="rId3" Type="http://schemas.openxmlformats.org/officeDocument/2006/relationships/image" Target="../media/image2.png"/><Relationship Id="rId21" Type="http://schemas.openxmlformats.org/officeDocument/2006/relationships/image" Target="../media/image18.png"/><Relationship Id="rId34" Type="http://schemas.openxmlformats.org/officeDocument/2006/relationships/image" Target="../media/image30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4.png"/><Relationship Id="rId25" Type="http://schemas.openxmlformats.org/officeDocument/2006/relationships/image" Target="../media/image21.png"/><Relationship Id="rId33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6" Type="http://schemas.microsoft.com/office/2007/relationships/hdphoto" Target="../media/hdphoto2.wdp"/><Relationship Id="rId20" Type="http://schemas.openxmlformats.org/officeDocument/2006/relationships/image" Target="../media/image17.png"/><Relationship Id="rId29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0.png"/><Relationship Id="rId32" Type="http://schemas.openxmlformats.org/officeDocument/2006/relationships/image" Target="../media/image28.png"/><Relationship Id="rId5" Type="http://schemas.microsoft.com/office/2007/relationships/hdphoto" Target="../media/hdphoto1.wdp"/><Relationship Id="rId15" Type="http://schemas.openxmlformats.org/officeDocument/2006/relationships/image" Target="../media/image13.png"/><Relationship Id="rId23" Type="http://schemas.openxmlformats.org/officeDocument/2006/relationships/image" Target="../media/image19.png"/><Relationship Id="rId28" Type="http://schemas.openxmlformats.org/officeDocument/2006/relationships/image" Target="../media/image24.png"/><Relationship Id="rId10" Type="http://schemas.openxmlformats.org/officeDocument/2006/relationships/image" Target="../media/image8.png"/><Relationship Id="rId19" Type="http://schemas.openxmlformats.org/officeDocument/2006/relationships/image" Target="../media/image16.png"/><Relationship Id="rId31" Type="http://schemas.openxmlformats.org/officeDocument/2006/relationships/image" Target="../media/image27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microsoft.com/office/2007/relationships/hdphoto" Target="../media/hdphoto3.wdp"/><Relationship Id="rId27" Type="http://schemas.openxmlformats.org/officeDocument/2006/relationships/image" Target="../media/image23.png"/><Relationship Id="rId30" Type="http://schemas.openxmlformats.org/officeDocument/2006/relationships/image" Target="../media/image26.png"/><Relationship Id="rId8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77.png"/><Relationship Id="rId3" Type="http://schemas.openxmlformats.org/officeDocument/2006/relationships/image" Target="../media/image41.png"/><Relationship Id="rId7" Type="http://schemas.openxmlformats.org/officeDocument/2006/relationships/image" Target="../media/image53.png"/><Relationship Id="rId12" Type="http://schemas.openxmlformats.org/officeDocument/2006/relationships/image" Target="../media/image7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png"/><Relationship Id="rId11" Type="http://schemas.openxmlformats.org/officeDocument/2006/relationships/image" Target="../media/image75.png"/><Relationship Id="rId5" Type="http://schemas.openxmlformats.org/officeDocument/2006/relationships/image" Target="../media/image71.png"/><Relationship Id="rId10" Type="http://schemas.openxmlformats.org/officeDocument/2006/relationships/image" Target="../media/image74.png"/><Relationship Id="rId4" Type="http://schemas.openxmlformats.org/officeDocument/2006/relationships/image" Target="../media/image52.png"/><Relationship Id="rId9" Type="http://schemas.openxmlformats.org/officeDocument/2006/relationships/image" Target="../media/image7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image" Target="../media/image76.png"/><Relationship Id="rId18" Type="http://schemas.openxmlformats.org/officeDocument/2006/relationships/image" Target="../media/image80.png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image" Target="../media/image78.png"/><Relationship Id="rId17" Type="http://schemas.openxmlformats.org/officeDocument/2006/relationships/image" Target="../media/image55.png"/><Relationship Id="rId2" Type="http://schemas.openxmlformats.org/officeDocument/2006/relationships/tags" Target="../tags/tag3.xml"/><Relationship Id="rId16" Type="http://schemas.openxmlformats.org/officeDocument/2006/relationships/image" Target="../media/image52.png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image" Target="../media/image41.png"/><Relationship Id="rId5" Type="http://schemas.openxmlformats.org/officeDocument/2006/relationships/tags" Target="../tags/tag6.xml"/><Relationship Id="rId15" Type="http://schemas.openxmlformats.org/officeDocument/2006/relationships/image" Target="../media/image63.png"/><Relationship Id="rId10" Type="http://schemas.openxmlformats.org/officeDocument/2006/relationships/notesSlide" Target="../notesSlides/notesSlide11.xml"/><Relationship Id="rId4" Type="http://schemas.openxmlformats.org/officeDocument/2006/relationships/tags" Target="../tags/tag5.xml"/><Relationship Id="rId9" Type="http://schemas.openxmlformats.org/officeDocument/2006/relationships/slideLayout" Target="../slideLayouts/slideLayout7.xml"/><Relationship Id="rId14" Type="http://schemas.openxmlformats.org/officeDocument/2006/relationships/image" Target="../media/image7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81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2.png"/><Relationship Id="rId11" Type="http://schemas.openxmlformats.org/officeDocument/2006/relationships/image" Target="../media/image86.png"/><Relationship Id="rId5" Type="http://schemas.openxmlformats.org/officeDocument/2006/relationships/image" Target="../media/image41.png"/><Relationship Id="rId10" Type="http://schemas.openxmlformats.org/officeDocument/2006/relationships/image" Target="../media/image85.png"/><Relationship Id="rId4" Type="http://schemas.openxmlformats.org/officeDocument/2006/relationships/image" Target="../media/image76.png"/><Relationship Id="rId9" Type="http://schemas.openxmlformats.org/officeDocument/2006/relationships/image" Target="../media/image8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87.png"/><Relationship Id="rId7" Type="http://schemas.openxmlformats.org/officeDocument/2006/relationships/image" Target="../media/image8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8.png"/><Relationship Id="rId5" Type="http://schemas.openxmlformats.org/officeDocument/2006/relationships/image" Target="../media/image52.png"/><Relationship Id="rId10" Type="http://schemas.openxmlformats.org/officeDocument/2006/relationships/image" Target="../media/image92.png"/><Relationship Id="rId4" Type="http://schemas.openxmlformats.org/officeDocument/2006/relationships/image" Target="../media/image41.png"/><Relationship Id="rId9" Type="http://schemas.openxmlformats.org/officeDocument/2006/relationships/image" Target="../media/image9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13" Type="http://schemas.microsoft.com/office/2007/relationships/hdphoto" Target="../media/hdphoto5.wdp"/><Relationship Id="rId3" Type="http://schemas.openxmlformats.org/officeDocument/2006/relationships/image" Target="../media/image41.png"/><Relationship Id="rId7" Type="http://schemas.openxmlformats.org/officeDocument/2006/relationships/image" Target="../media/image63.png"/><Relationship Id="rId12" Type="http://schemas.openxmlformats.org/officeDocument/2006/relationships/image" Target="../media/image9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97.png"/><Relationship Id="rId5" Type="http://schemas.openxmlformats.org/officeDocument/2006/relationships/image" Target="../media/image93.png"/><Relationship Id="rId10" Type="http://schemas.openxmlformats.org/officeDocument/2006/relationships/image" Target="../media/image96.png"/><Relationship Id="rId4" Type="http://schemas.openxmlformats.org/officeDocument/2006/relationships/image" Target="../media/image52.png"/><Relationship Id="rId9" Type="http://schemas.openxmlformats.org/officeDocument/2006/relationships/image" Target="../media/image95.png"/><Relationship Id="rId14" Type="http://schemas.openxmlformats.org/officeDocument/2006/relationships/image" Target="../media/image9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13" Type="http://schemas.openxmlformats.org/officeDocument/2006/relationships/image" Target="../media/image104.png"/><Relationship Id="rId3" Type="http://schemas.openxmlformats.org/officeDocument/2006/relationships/image" Target="../media/image41.png"/><Relationship Id="rId7" Type="http://schemas.openxmlformats.org/officeDocument/2006/relationships/image" Target="../media/image101.png"/><Relationship Id="rId12" Type="http://schemas.openxmlformats.org/officeDocument/2006/relationships/image" Target="../media/image7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0.png"/><Relationship Id="rId11" Type="http://schemas.openxmlformats.org/officeDocument/2006/relationships/image" Target="../media/image103.png"/><Relationship Id="rId5" Type="http://schemas.openxmlformats.org/officeDocument/2006/relationships/image" Target="../media/image45.png"/><Relationship Id="rId10" Type="http://schemas.openxmlformats.org/officeDocument/2006/relationships/image" Target="../media/image76.png"/><Relationship Id="rId4" Type="http://schemas.openxmlformats.org/officeDocument/2006/relationships/image" Target="../media/image82.png"/><Relationship Id="rId9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3" Type="http://schemas.openxmlformats.org/officeDocument/2006/relationships/image" Target="../media/image87.png"/><Relationship Id="rId7" Type="http://schemas.openxmlformats.org/officeDocument/2006/relationships/image" Target="../media/image106.png"/><Relationship Id="rId12" Type="http://schemas.openxmlformats.org/officeDocument/2006/relationships/image" Target="../media/image3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5.png"/><Relationship Id="rId11" Type="http://schemas.openxmlformats.org/officeDocument/2006/relationships/image" Target="../media/image33.png"/><Relationship Id="rId5" Type="http://schemas.openxmlformats.org/officeDocument/2006/relationships/image" Target="../media/image52.png"/><Relationship Id="rId10" Type="http://schemas.openxmlformats.org/officeDocument/2006/relationships/image" Target="../media/image109.png"/><Relationship Id="rId4" Type="http://schemas.openxmlformats.org/officeDocument/2006/relationships/image" Target="../media/image41.png"/><Relationship Id="rId9" Type="http://schemas.openxmlformats.org/officeDocument/2006/relationships/image" Target="../media/image10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3" Type="http://schemas.openxmlformats.org/officeDocument/2006/relationships/image" Target="../media/image87.png"/><Relationship Id="rId7" Type="http://schemas.openxmlformats.org/officeDocument/2006/relationships/image" Target="../media/image1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0.png"/><Relationship Id="rId5" Type="http://schemas.openxmlformats.org/officeDocument/2006/relationships/image" Target="../media/image52.png"/><Relationship Id="rId4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23.png"/><Relationship Id="rId18" Type="http://schemas.openxmlformats.org/officeDocument/2006/relationships/image" Target="../media/image29.png"/><Relationship Id="rId3" Type="http://schemas.openxmlformats.org/officeDocument/2006/relationships/image" Target="../media/image112.png"/><Relationship Id="rId7" Type="http://schemas.openxmlformats.org/officeDocument/2006/relationships/image" Target="../media/image9.png"/><Relationship Id="rId12" Type="http://schemas.openxmlformats.org/officeDocument/2006/relationships/image" Target="../media/image22.png"/><Relationship Id="rId17" Type="http://schemas.openxmlformats.org/officeDocument/2006/relationships/image" Target="../media/image114.png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21.png"/><Relationship Id="rId5" Type="http://schemas.openxmlformats.org/officeDocument/2006/relationships/image" Target="../media/image113.png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4" Type="http://schemas.microsoft.com/office/2007/relationships/hdphoto" Target="../media/hdphoto6.wdp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49.png"/><Relationship Id="rId3" Type="http://schemas.openxmlformats.org/officeDocument/2006/relationships/image" Target="../media/image41.png"/><Relationship Id="rId7" Type="http://schemas.openxmlformats.org/officeDocument/2006/relationships/image" Target="../media/image44.png"/><Relationship Id="rId12" Type="http://schemas.openxmlformats.org/officeDocument/2006/relationships/image" Target="../media/image4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11" Type="http://schemas.openxmlformats.org/officeDocument/2006/relationships/image" Target="../media/image47.png"/><Relationship Id="rId5" Type="http://schemas.microsoft.com/office/2007/relationships/hdphoto" Target="../media/hdphoto4.wdp"/><Relationship Id="rId10" Type="http://schemas.openxmlformats.org/officeDocument/2006/relationships/image" Target="../media/image46.png"/><Relationship Id="rId4" Type="http://schemas.openxmlformats.org/officeDocument/2006/relationships/image" Target="../media/image42.png"/><Relationship Id="rId9" Type="http://schemas.openxmlformats.org/officeDocument/2006/relationships/image" Target="../media/image3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1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Relationship Id="rId9" Type="http://schemas.openxmlformats.org/officeDocument/2006/relationships/image" Target="../media/image5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41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2.png"/><Relationship Id="rId9" Type="http://schemas.openxmlformats.org/officeDocument/2006/relationships/image" Target="../media/image5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41.png"/><Relationship Id="rId7" Type="http://schemas.openxmlformats.org/officeDocument/2006/relationships/image" Target="../media/image39.png"/><Relationship Id="rId12" Type="http://schemas.openxmlformats.org/officeDocument/2006/relationships/image" Target="../media/image6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11" Type="http://schemas.openxmlformats.org/officeDocument/2006/relationships/image" Target="../media/image2.png"/><Relationship Id="rId5" Type="http://schemas.openxmlformats.org/officeDocument/2006/relationships/image" Target="../media/image44.png"/><Relationship Id="rId10" Type="http://schemas.openxmlformats.org/officeDocument/2006/relationships/image" Target="../media/image63.png"/><Relationship Id="rId4" Type="http://schemas.openxmlformats.org/officeDocument/2006/relationships/image" Target="../media/image60.png"/><Relationship Id="rId9" Type="http://schemas.openxmlformats.org/officeDocument/2006/relationships/image" Target="../media/image6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5.png"/><Relationship Id="rId4" Type="http://schemas.openxmlformats.org/officeDocument/2006/relationships/image" Target="../media/image5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6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52.png"/><Relationship Id="rId4" Type="http://schemas.openxmlformats.org/officeDocument/2006/relationships/image" Target="../media/image5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11" Type="http://schemas.openxmlformats.org/officeDocument/2006/relationships/image" Target="../media/image70.png"/><Relationship Id="rId5" Type="http://schemas.openxmlformats.org/officeDocument/2006/relationships/image" Target="../media/image67.png"/><Relationship Id="rId10" Type="http://schemas.openxmlformats.org/officeDocument/2006/relationships/image" Target="../media/image69.png"/><Relationship Id="rId4" Type="http://schemas.openxmlformats.org/officeDocument/2006/relationships/image" Target="../media/image66.png"/><Relationship Id="rId9" Type="http://schemas.openxmlformats.org/officeDocument/2006/relationships/image" Target="../media/image6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100000">
              <a:schemeClr val="tx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1" name="Picture 37" descr="D:\Program Files\桌面\WQP\57f26aa4789ef [转换]-03.png"/>
          <p:cNvPicPr>
            <a:picLocks noChangeAspect="1" noChangeArrowheads="1"/>
          </p:cNvPicPr>
          <p:nvPr/>
        </p:nvPicPr>
        <p:blipFill>
          <a:blip r:embed="rId3" cstate="email">
            <a:biLevel thresh="75000"/>
          </a:blip>
          <a:srcRect/>
          <a:stretch>
            <a:fillRect/>
          </a:stretch>
        </p:blipFill>
        <p:spPr bwMode="auto">
          <a:xfrm>
            <a:off x="7178211" y="5517504"/>
            <a:ext cx="369142" cy="558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Program Files\桌面\WQP\57fb3c8b595db-17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694570" y="-531956"/>
            <a:ext cx="4658404" cy="4646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D:\Program Files\桌面\WQP\57fb3c8b595db-05.png"/>
          <p:cNvPicPr>
            <a:picLocks noChangeAspect="1" noChangeArrowheads="1"/>
          </p:cNvPicPr>
          <p:nvPr/>
        </p:nvPicPr>
        <p:blipFill>
          <a:blip r:embed="rId6" cstate="email">
            <a:grayscl/>
          </a:blip>
          <a:srcRect/>
          <a:stretch>
            <a:fillRect/>
          </a:stretch>
        </p:blipFill>
        <p:spPr bwMode="auto">
          <a:xfrm>
            <a:off x="7784143" y="4502298"/>
            <a:ext cx="1048518" cy="1678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D:\Program Files\桌面\WQP\5710b4c959c72-08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19293" y="2651416"/>
            <a:ext cx="1603252" cy="19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D:\Program Files\桌面\WQP\Halloween-poster [转换]-01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 rot="20686540">
            <a:off x="57622" y="-192539"/>
            <a:ext cx="1761355" cy="2513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D:\Program Files\桌面\WQP\Halloween-poster [转换]-11.pn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 flipH="1">
            <a:off x="0" y="4031368"/>
            <a:ext cx="11497303" cy="2829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D:\Program Files\桌面\WQP\Halloween-poster [转换]-13.pn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1913711" y="301808"/>
            <a:ext cx="408834" cy="634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D:\Program Files\桌面\WQP\Halloween-poster [转换]-14.png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7550995" y="1879015"/>
            <a:ext cx="691884" cy="284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D:\Program Files\桌面\WQP\Halloween-poster [转换]-12.png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4160109" y="389085"/>
            <a:ext cx="471992" cy="189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D:\Program Files\桌面\WQP\04-02.png"/>
          <p:cNvPicPr>
            <a:picLocks noChangeAspect="1" noChangeArrowheads="1"/>
          </p:cNvPicPr>
          <p:nvPr/>
        </p:nvPicPr>
        <p:blipFill>
          <a:blip r:embed="rId13" cstate="email">
            <a:grayscl/>
          </a:blip>
          <a:srcRect/>
          <a:stretch>
            <a:fillRect/>
          </a:stretch>
        </p:blipFill>
        <p:spPr bwMode="auto">
          <a:xfrm rot="1792382">
            <a:off x="9580341" y="5502420"/>
            <a:ext cx="442644" cy="556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5" name="Picture 21" descr="D:\Program Files\桌面\WQP\04-03.png"/>
          <p:cNvPicPr>
            <a:picLocks noChangeAspect="1" noChangeArrowheads="1"/>
          </p:cNvPicPr>
          <p:nvPr/>
        </p:nvPicPr>
        <p:blipFill>
          <a:blip r:embed="rId14" cstate="email">
            <a:grayscl/>
          </a:blip>
          <a:srcRect/>
          <a:stretch>
            <a:fillRect/>
          </a:stretch>
        </p:blipFill>
        <p:spPr bwMode="auto">
          <a:xfrm>
            <a:off x="510922" y="3985793"/>
            <a:ext cx="213776" cy="422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D:\Program Files\桌面\WQP\04-08.png"/>
          <p:cNvPicPr>
            <a:picLocks noChangeAspect="1" noChangeArrowheads="1"/>
          </p:cNvPicPr>
          <p:nvPr/>
        </p:nvPicPr>
        <p:blipFill>
          <a:blip r:embed="rId15" cstate="email">
            <a:grayscl/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1764056" y="1543051"/>
            <a:ext cx="280269" cy="496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D:\Program Files\桌面\WQP\18-04.png"/>
          <p:cNvPicPr>
            <a:picLocks noChangeAspect="1" noChangeArrowheads="1"/>
          </p:cNvPicPr>
          <p:nvPr/>
        </p:nvPicPr>
        <p:blipFill>
          <a:blip r:embed="rId17" cstate="email"/>
          <a:srcRect/>
          <a:stretch>
            <a:fillRect/>
          </a:stretch>
        </p:blipFill>
        <p:spPr bwMode="auto">
          <a:xfrm rot="820251">
            <a:off x="2685551" y="4158045"/>
            <a:ext cx="675776" cy="600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9" name="Picture 25" descr="D:\Program Files\桌面\WQP\18-03.png"/>
          <p:cNvPicPr>
            <a:picLocks noChangeAspect="1" noChangeArrowheads="1"/>
          </p:cNvPicPr>
          <p:nvPr/>
        </p:nvPicPr>
        <p:blipFill>
          <a:blip r:embed="rId18" cstate="email"/>
          <a:srcRect/>
          <a:stretch>
            <a:fillRect/>
          </a:stretch>
        </p:blipFill>
        <p:spPr bwMode="auto">
          <a:xfrm>
            <a:off x="2238903" y="3685564"/>
            <a:ext cx="807074" cy="1022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1" name="Picture 27" descr="D:\Program Files\桌面\WQP\57f26aa4789ef [转换]-07.png"/>
          <p:cNvPicPr>
            <a:picLocks noChangeAspect="1" noChangeArrowheads="1"/>
          </p:cNvPicPr>
          <p:nvPr/>
        </p:nvPicPr>
        <p:blipFill>
          <a:blip r:embed="rId19" cstate="email"/>
          <a:srcRect/>
          <a:stretch>
            <a:fillRect/>
          </a:stretch>
        </p:blipFill>
        <p:spPr bwMode="auto">
          <a:xfrm flipH="1">
            <a:off x="9273247" y="3576571"/>
            <a:ext cx="565175" cy="1020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3" name="Picture 29" descr="D:\Program Files\桌面\WQP\57fb3c8b595db-03.png"/>
          <p:cNvPicPr>
            <a:picLocks noChangeAspect="1" noChangeArrowheads="1"/>
          </p:cNvPicPr>
          <p:nvPr/>
        </p:nvPicPr>
        <p:blipFill>
          <a:blip r:embed="rId20" cstate="email">
            <a:grayscl/>
          </a:blip>
          <a:srcRect/>
          <a:stretch>
            <a:fillRect/>
          </a:stretch>
        </p:blipFill>
        <p:spPr bwMode="auto">
          <a:xfrm rot="1383562">
            <a:off x="6216824" y="4795886"/>
            <a:ext cx="909913" cy="1205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D:\Program Files\桌面\WQP\57fb3c8b595db-04.png"/>
          <p:cNvPicPr>
            <a:picLocks noChangeAspect="1" noChangeArrowheads="1"/>
          </p:cNvPicPr>
          <p:nvPr/>
        </p:nvPicPr>
        <p:blipFill>
          <a:blip r:embed="rId21" cstate="email">
            <a:grayscl/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rot="1080872">
            <a:off x="5373354" y="4650994"/>
            <a:ext cx="802188" cy="1133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组合 1"/>
          <p:cNvGrpSpPr/>
          <p:nvPr/>
        </p:nvGrpSpPr>
        <p:grpSpPr>
          <a:xfrm>
            <a:off x="8938949" y="482436"/>
            <a:ext cx="3647410" cy="6403399"/>
            <a:chOff x="8937784" y="482819"/>
            <a:chExt cx="3646935" cy="6402565"/>
          </a:xfrm>
        </p:grpSpPr>
        <p:pic>
          <p:nvPicPr>
            <p:cNvPr id="1038" name="Picture 14" descr="D:\Program Files\桌面\WQP\Halloween-poster [转换]-03.png"/>
            <p:cNvPicPr>
              <a:picLocks noChangeAspect="1" noChangeArrowheads="1"/>
            </p:cNvPicPr>
            <p:nvPr/>
          </p:nvPicPr>
          <p:blipFill>
            <a:blip r:embed="rId23"/>
            <a:srcRect/>
            <a:stretch>
              <a:fillRect/>
            </a:stretch>
          </p:blipFill>
          <p:spPr bwMode="auto">
            <a:xfrm>
              <a:off x="8937784" y="482819"/>
              <a:ext cx="3646935" cy="64025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5" name="Picture 31" descr="D:\Program Files\桌面\WQP\Halloween 016-03.png"/>
            <p:cNvPicPr>
              <a:picLocks noChangeAspect="1" noChangeArrowheads="1"/>
            </p:cNvPicPr>
            <p:nvPr/>
          </p:nvPicPr>
          <p:blipFill>
            <a:blip r:embed="rId24" cstate="email"/>
            <a:srcRect/>
            <a:stretch>
              <a:fillRect/>
            </a:stretch>
          </p:blipFill>
          <p:spPr bwMode="auto">
            <a:xfrm>
              <a:off x="11558153" y="5025193"/>
              <a:ext cx="688975" cy="285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57" name="Picture 33" descr="D:\Program Files\桌面\WQP\22501-NUGEA2-11.png"/>
          <p:cNvPicPr>
            <a:picLocks noChangeAspect="1" noChangeArrowheads="1"/>
          </p:cNvPicPr>
          <p:nvPr/>
        </p:nvPicPr>
        <p:blipFill>
          <a:blip r:embed="rId25" cstate="email"/>
          <a:srcRect/>
          <a:stretch>
            <a:fillRect/>
          </a:stretch>
        </p:blipFill>
        <p:spPr bwMode="auto">
          <a:xfrm>
            <a:off x="5654404" y="27591"/>
            <a:ext cx="1196695" cy="1182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9" descr="D:\Program Files\桌面\WQP\4+_=-咽_うち__+-夕--+_lanrentuku.com-02.png"/>
          <p:cNvPicPr>
            <a:picLocks noChangeAspect="1" noChangeArrowheads="1"/>
          </p:cNvPicPr>
          <p:nvPr/>
        </p:nvPicPr>
        <p:blipFill>
          <a:blip r:embed="rId26" cstate="email"/>
          <a:srcRect/>
          <a:stretch>
            <a:fillRect/>
          </a:stretch>
        </p:blipFill>
        <p:spPr bwMode="auto">
          <a:xfrm>
            <a:off x="6065492" y="2483580"/>
            <a:ext cx="1325560" cy="1111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19" descr="D:\Program Files\桌面\WQP\4+_=-咽_うち__+-夕--+_lanrentuku.com-02.png"/>
          <p:cNvPicPr>
            <a:picLocks noChangeAspect="1" noChangeArrowheads="1"/>
          </p:cNvPicPr>
          <p:nvPr/>
        </p:nvPicPr>
        <p:blipFill>
          <a:blip r:embed="rId26" cstate="email"/>
          <a:srcRect/>
          <a:stretch>
            <a:fillRect/>
          </a:stretch>
        </p:blipFill>
        <p:spPr bwMode="auto">
          <a:xfrm>
            <a:off x="4798127" y="2483719"/>
            <a:ext cx="1325560" cy="1111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9" descr="D:\Program Files\桌面\WQP\4+_=-咽_うち__+-夕--+_lanrentuku.com-02.png"/>
          <p:cNvPicPr>
            <a:picLocks noChangeAspect="1" noChangeArrowheads="1"/>
          </p:cNvPicPr>
          <p:nvPr/>
        </p:nvPicPr>
        <p:blipFill>
          <a:blip r:embed="rId27" cstate="email"/>
          <a:srcRect/>
          <a:stretch>
            <a:fillRect/>
          </a:stretch>
        </p:blipFill>
        <p:spPr bwMode="auto">
          <a:xfrm>
            <a:off x="3881799" y="2163908"/>
            <a:ext cx="1543744" cy="1294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D:\Program Files\桌面\WQP\4+_=-咽_うち__+-夕--+_lanrentuku.com-02.png"/>
          <p:cNvPicPr>
            <a:picLocks noChangeAspect="1" noChangeArrowheads="1"/>
          </p:cNvPicPr>
          <p:nvPr/>
        </p:nvPicPr>
        <p:blipFill>
          <a:blip r:embed="rId28" cstate="email"/>
          <a:srcRect/>
          <a:stretch>
            <a:fillRect/>
          </a:stretch>
        </p:blipFill>
        <p:spPr bwMode="auto">
          <a:xfrm>
            <a:off x="5146062" y="1772600"/>
            <a:ext cx="2094299" cy="1756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9" descr="D:\Program Files\桌面\WQP\4+_=-咽_うち__+-夕--+_lanrentuku.com-02.png"/>
          <p:cNvPicPr>
            <a:picLocks noChangeAspect="1" noChangeArrowheads="1"/>
          </p:cNvPicPr>
          <p:nvPr/>
        </p:nvPicPr>
        <p:blipFill>
          <a:blip r:embed="rId29" cstate="email"/>
          <a:srcRect/>
          <a:stretch>
            <a:fillRect/>
          </a:stretch>
        </p:blipFill>
        <p:spPr bwMode="auto">
          <a:xfrm>
            <a:off x="6946283" y="2360733"/>
            <a:ext cx="1392921" cy="1168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组合 5"/>
          <p:cNvGrpSpPr/>
          <p:nvPr/>
        </p:nvGrpSpPr>
        <p:grpSpPr>
          <a:xfrm>
            <a:off x="3359340" y="2882556"/>
            <a:ext cx="5706218" cy="2017321"/>
            <a:chOff x="3361300" y="2971723"/>
            <a:chExt cx="5705475" cy="2017058"/>
          </a:xfrm>
        </p:grpSpPr>
        <p:pic>
          <p:nvPicPr>
            <p:cNvPr id="1064" name="Picture 40" descr="D:\Program Files\桌面\WQP\万圣节南瓜灯插画矢量素材_lanrentuku.com [转换]-02.png"/>
            <p:cNvPicPr>
              <a:picLocks noChangeAspect="1" noChangeArrowheads="1"/>
            </p:cNvPicPr>
            <p:nvPr/>
          </p:nvPicPr>
          <p:blipFill>
            <a:blip r:embed="rId30" cstate="email"/>
            <a:srcRect/>
            <a:stretch>
              <a:fillRect/>
            </a:stretch>
          </p:blipFill>
          <p:spPr bwMode="auto">
            <a:xfrm rot="217257">
              <a:off x="3361300" y="2971723"/>
              <a:ext cx="5705475" cy="19145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6" name="Picture 32" descr="D:\Program Files\桌面\WQP\5710b4c959c72-02.png"/>
            <p:cNvPicPr>
              <a:picLocks noChangeAspect="1" noChangeArrowheads="1"/>
            </p:cNvPicPr>
            <p:nvPr/>
          </p:nvPicPr>
          <p:blipFill>
            <a:blip r:embed="rId31" cstate="email"/>
            <a:srcRect/>
            <a:stretch>
              <a:fillRect/>
            </a:stretch>
          </p:blipFill>
          <p:spPr bwMode="auto">
            <a:xfrm rot="21582414">
              <a:off x="4708123" y="3251992"/>
              <a:ext cx="3092421" cy="17367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59" name="Picture 35" descr="D:\Program Files\桌面\WQP\5710b4c959c72-03.png"/>
          <p:cNvPicPr>
            <a:picLocks noChangeAspect="1" noChangeArrowheads="1"/>
          </p:cNvPicPr>
          <p:nvPr/>
        </p:nvPicPr>
        <p:blipFill>
          <a:blip r:embed="rId32" cstate="email"/>
          <a:srcRect/>
          <a:stretch>
            <a:fillRect/>
          </a:stretch>
        </p:blipFill>
        <p:spPr bwMode="auto">
          <a:xfrm>
            <a:off x="-26710" y="4811433"/>
            <a:ext cx="5150719" cy="2086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 descr="D:\Program Files\桌面\WQP\57fb3c8b595db-14.png"/>
          <p:cNvPicPr>
            <a:picLocks noChangeAspect="1" noChangeArrowheads="1"/>
          </p:cNvPicPr>
          <p:nvPr/>
        </p:nvPicPr>
        <p:blipFill>
          <a:blip r:embed="rId33" cstate="email"/>
          <a:srcRect/>
          <a:stretch>
            <a:fillRect/>
          </a:stretch>
        </p:blipFill>
        <p:spPr bwMode="auto">
          <a:xfrm>
            <a:off x="1693146" y="133178"/>
            <a:ext cx="4081302" cy="4902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6" name="Picture 42" descr="D:\Program Files\桌面\WQP\18-05.png"/>
          <p:cNvPicPr>
            <a:picLocks noChangeAspect="1" noChangeArrowheads="1"/>
          </p:cNvPicPr>
          <p:nvPr/>
        </p:nvPicPr>
        <p:blipFill>
          <a:blip r:embed="rId34" cstate="email"/>
          <a:srcRect/>
          <a:stretch>
            <a:fillRect/>
          </a:stretch>
        </p:blipFill>
        <p:spPr bwMode="auto">
          <a:xfrm rot="985689">
            <a:off x="4301118" y="4670504"/>
            <a:ext cx="263608" cy="514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本框 3"/>
          <p:cNvSpPr txBox="1"/>
          <p:nvPr/>
        </p:nvSpPr>
        <p:spPr>
          <a:xfrm>
            <a:off x="9081944" y="4942922"/>
            <a:ext cx="2560882" cy="646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汇报人：</a:t>
            </a:r>
            <a:endParaRPr lang="en-US" altLang="zh-CN" dirty="0"/>
          </a:p>
          <a:p>
            <a:r>
              <a:rPr lang="zh-CN" altLang="en-US" dirty="0"/>
              <a:t>汇报时间：</a:t>
            </a:r>
            <a:r>
              <a:rPr lang="en-US" altLang="zh-CN" dirty="0"/>
              <a:t>XX</a:t>
            </a:r>
            <a:r>
              <a:rPr lang="zh-CN" altLang="en-US" dirty="0"/>
              <a:t>年</a:t>
            </a:r>
            <a:r>
              <a:rPr lang="en-US" altLang="zh-CN" dirty="0"/>
              <a:t>XX</a:t>
            </a:r>
            <a:r>
              <a:rPr lang="zh-CN" altLang="en-US" dirty="0"/>
              <a:t>月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103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10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10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7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9" dur="500"/>
                                            <p:tgtEl>
                                              <p:spTgt spid="10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1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0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0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10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7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1000"/>
                                            <p:tgtEl>
                                              <p:spTgt spid="10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10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10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3" presetID="2" presetClass="entr" presetSubtype="4" fill="hold" nodeType="afterEffect" p14:presetBounceEnd="4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35" dur="500" fill="hold"/>
                                            <p:tgtEl>
                                              <p:spTgt spid="10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36" dur="500" fill="hold"/>
                                            <p:tgtEl>
                                              <p:spTgt spid="10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38" presetID="2" presetClass="entr" presetSubtype="4" fill="hold" nodeType="afterEffect" p14:presetBounceEnd="4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40" dur="500" fill="hold"/>
                                            <p:tgtEl>
                                              <p:spTgt spid="10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41" dur="500" fill="hold"/>
                                            <p:tgtEl>
                                              <p:spTgt spid="10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3" presetID="2" presetClass="entr" presetSubtype="4" fill="hold" nodeType="afterEffect" p14:presetBounceEnd="4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45" dur="500" fill="hold"/>
                                            <p:tgtEl>
                                              <p:spTgt spid="10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46" dur="500" fill="hold"/>
                                            <p:tgtEl>
                                              <p:spTgt spid="10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48" presetID="2" presetClass="entr" presetSubtype="4" fill="hold" nodeType="afterEffect" p14:presetBounceEnd="4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50" dur="500" fill="hold"/>
                                            <p:tgtEl>
                                              <p:spTgt spid="10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51" dur="500" fill="hold"/>
                                            <p:tgtEl>
                                              <p:spTgt spid="10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53" presetID="2" presetClass="entr" presetSubtype="4" fill="hold" nodeType="afterEffect" p14:presetBounceEnd="4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55" dur="500" fill="hold"/>
                                            <p:tgtEl>
                                              <p:spTgt spid="10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56" dur="500" fill="hold"/>
                                            <p:tgtEl>
                                              <p:spTgt spid="10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58" presetID="2" presetClass="entr" presetSubtype="4" fill="hold" nodeType="afterEffect" p14:presetBounceEnd="4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60" dur="500" fill="hold"/>
                                            <p:tgtEl>
                                              <p:spTgt spid="10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61" dur="500" fill="hold"/>
                                            <p:tgtEl>
                                              <p:spTgt spid="10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63" presetID="2" presetClass="entr" presetSubtype="4" fill="hold" nodeType="afterEffect" p14:presetBounceEnd="4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65" dur="500" fill="hold"/>
                                            <p:tgtEl>
                                              <p:spTgt spid="10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66" dur="500" fill="hold"/>
                                            <p:tgtEl>
                                              <p:spTgt spid="10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68" presetID="2" presetClass="entr" presetSubtype="4" fill="hold" nodeType="afterEffect" p14:presetBounceEnd="4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70" dur="500" fill="hold"/>
                                            <p:tgtEl>
                                              <p:spTgt spid="10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71" dur="500" fill="hold"/>
                                            <p:tgtEl>
                                              <p:spTgt spid="10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73" presetID="2" presetClass="entr" presetSubtype="4" fill="hold" nodeType="afterEffect" p14:presetBounceEnd="4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75" dur="500" fill="hold"/>
                                            <p:tgtEl>
                                              <p:spTgt spid="10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76" dur="500" fill="hold"/>
                                            <p:tgtEl>
                                              <p:spTgt spid="10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7" fill="hold">
                                <p:stCondLst>
                                  <p:cond delay="8500"/>
                                </p:stCondLst>
                                <p:childTnLst>
                                  <p:par>
                                    <p:cTn id="78" presetID="2" presetClass="entr" presetSubtype="4" fill="hold" nodeType="afterEffect" p14:presetBounceEnd="4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80" dur="500" fill="hold"/>
                                            <p:tgtEl>
                                              <p:spTgt spid="10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81" dur="500" fill="hold"/>
                                            <p:tgtEl>
                                              <p:spTgt spid="10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2" fill="hold">
                                <p:stCondLst>
                                  <p:cond delay="9000"/>
                                </p:stCondLst>
                                <p:childTnLst>
                                  <p:par>
                                    <p:cTn id="83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5" dur="500" fill="hold"/>
                                            <p:tgtEl>
                                              <p:spTgt spid="10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6" dur="500" fill="hold"/>
                                            <p:tgtEl>
                                              <p:spTgt spid="10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7" fill="hold">
                                <p:stCondLst>
                                  <p:cond delay="9500"/>
                                </p:stCondLst>
                                <p:childTnLst>
                                  <p:par>
                                    <p:cTn id="88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0" dur="500" fill="hold"/>
                                            <p:tgtEl>
                                              <p:spTgt spid="10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1" dur="500" fill="hold"/>
                                            <p:tgtEl>
                                              <p:spTgt spid="10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2" dur="500"/>
                                            <p:tgtEl>
                                              <p:spTgt spid="10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3" fill="hold">
                                <p:stCondLst>
                                  <p:cond delay="10000"/>
                                </p:stCondLst>
                                <p:childTnLst>
                                  <p:par>
                                    <p:cTn id="94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6" dur="500" fill="hold"/>
                                            <p:tgtEl>
                                              <p:spTgt spid="104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7" dur="500" fill="hold"/>
                                            <p:tgtEl>
                                              <p:spTgt spid="104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8" dur="500"/>
                                            <p:tgtEl>
                                              <p:spTgt spid="10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9" fill="hold">
                                <p:stCondLst>
                                  <p:cond delay="10500"/>
                                </p:stCondLst>
                                <p:childTnLst>
                                  <p:par>
                                    <p:cTn id="10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2" dur="500" fill="hold"/>
                                            <p:tgtEl>
                                              <p:spTgt spid="10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3" dur="500" fill="hold"/>
                                            <p:tgtEl>
                                              <p:spTgt spid="10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4" dur="500"/>
                                            <p:tgtEl>
                                              <p:spTgt spid="10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5" fill="hold">
                                <p:stCondLst>
                                  <p:cond delay="11000"/>
                                </p:stCondLst>
                                <p:childTnLst>
                                  <p:par>
                                    <p:cTn id="106" presetID="2" presetClass="entr" presetSubtype="1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8" dur="1500" fill="hold"/>
                                            <p:tgtEl>
                                              <p:spTgt spid="10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9" dur="1500" fill="hold"/>
                                            <p:tgtEl>
                                              <p:spTgt spid="10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0" fill="hold">
                                <p:stCondLst>
                                  <p:cond delay="12500"/>
                                </p:stCondLst>
                                <p:childTnLst>
                                  <p:par>
                                    <p:cTn id="111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3" dur="500" fill="hold"/>
                                            <p:tgtEl>
                                              <p:spTgt spid="10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4" dur="500" fill="hold"/>
                                            <p:tgtEl>
                                              <p:spTgt spid="10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5" dur="500"/>
                                            <p:tgtEl>
                                              <p:spTgt spid="10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6" fill="hold">
                                <p:stCondLst>
                                  <p:cond delay="13000"/>
                                </p:stCondLst>
                                <p:childTnLst>
                                  <p:par>
                                    <p:cTn id="117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9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0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1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2" fill="hold">
                                <p:stCondLst>
                                  <p:cond delay="13500"/>
                                </p:stCondLst>
                                <p:childTnLst>
                                  <p:par>
                                    <p:cTn id="123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5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6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7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8" fill="hold">
                                <p:stCondLst>
                                  <p:cond delay="14000"/>
                                </p:stCondLst>
                                <p:childTnLst>
                                  <p:par>
                                    <p:cTn id="129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1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2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3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4" fill="hold">
                                <p:stCondLst>
                                  <p:cond delay="14500"/>
                                </p:stCondLst>
                                <p:childTnLst>
                                  <p:par>
                                    <p:cTn id="13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7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8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9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0" fill="hold">
                                <p:stCondLst>
                                  <p:cond delay="15000"/>
                                </p:stCondLst>
                                <p:childTnLst>
                                  <p:par>
                                    <p:cTn id="141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3" dur="1000"/>
                                            <p:tgtEl>
                                              <p:spTgt spid="106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4" dur="1000" fill="hold"/>
                                            <p:tgtEl>
                                              <p:spTgt spid="10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5" dur="1000" fill="hold"/>
                                            <p:tgtEl>
                                              <p:spTgt spid="10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6" fill="hold">
                                <p:stCondLst>
                                  <p:cond delay="16000"/>
                                </p:stCondLst>
                                <p:childTnLst>
                                  <p:par>
                                    <p:cTn id="147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9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50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2" fill="hold">
                                <p:stCondLst>
                                  <p:cond delay="17000"/>
                                </p:stCondLst>
                                <p:childTnLst>
                                  <p:par>
                                    <p:cTn id="153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5" dur="500" fill="hold"/>
                                            <p:tgtEl>
                                              <p:spTgt spid="105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6" dur="500" fill="hold"/>
                                            <p:tgtEl>
                                              <p:spTgt spid="105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7" dur="500"/>
                                            <p:tgtEl>
                                              <p:spTgt spid="10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103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10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10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7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9" dur="500"/>
                                            <p:tgtEl>
                                              <p:spTgt spid="10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1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0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0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10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7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1000"/>
                                            <p:tgtEl>
                                              <p:spTgt spid="10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10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10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3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10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10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38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10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10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3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10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10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48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500" fill="hold"/>
                                            <p:tgtEl>
                                              <p:spTgt spid="10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10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53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10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10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58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500" fill="hold"/>
                                            <p:tgtEl>
                                              <p:spTgt spid="10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1" dur="500" fill="hold"/>
                                            <p:tgtEl>
                                              <p:spTgt spid="10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63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5" dur="500" fill="hold"/>
                                            <p:tgtEl>
                                              <p:spTgt spid="10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6" dur="500" fill="hold"/>
                                            <p:tgtEl>
                                              <p:spTgt spid="10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68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0" dur="500" fill="hold"/>
                                            <p:tgtEl>
                                              <p:spTgt spid="10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1" dur="500" fill="hold"/>
                                            <p:tgtEl>
                                              <p:spTgt spid="10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73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500" fill="hold"/>
                                            <p:tgtEl>
                                              <p:spTgt spid="10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500" fill="hold"/>
                                            <p:tgtEl>
                                              <p:spTgt spid="10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7" fill="hold">
                                <p:stCondLst>
                                  <p:cond delay="8500"/>
                                </p:stCondLst>
                                <p:childTnLst>
                                  <p:par>
                                    <p:cTn id="78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0" dur="500" fill="hold"/>
                                            <p:tgtEl>
                                              <p:spTgt spid="10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1" dur="500" fill="hold"/>
                                            <p:tgtEl>
                                              <p:spTgt spid="10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2" fill="hold">
                                <p:stCondLst>
                                  <p:cond delay="9000"/>
                                </p:stCondLst>
                                <p:childTnLst>
                                  <p:par>
                                    <p:cTn id="83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5" dur="500" fill="hold"/>
                                            <p:tgtEl>
                                              <p:spTgt spid="10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6" dur="500" fill="hold"/>
                                            <p:tgtEl>
                                              <p:spTgt spid="10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7" fill="hold">
                                <p:stCondLst>
                                  <p:cond delay="9500"/>
                                </p:stCondLst>
                                <p:childTnLst>
                                  <p:par>
                                    <p:cTn id="88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0" dur="500" fill="hold"/>
                                            <p:tgtEl>
                                              <p:spTgt spid="10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1" dur="500" fill="hold"/>
                                            <p:tgtEl>
                                              <p:spTgt spid="10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2" dur="500"/>
                                            <p:tgtEl>
                                              <p:spTgt spid="10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3" fill="hold">
                                <p:stCondLst>
                                  <p:cond delay="10000"/>
                                </p:stCondLst>
                                <p:childTnLst>
                                  <p:par>
                                    <p:cTn id="94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6" dur="500" fill="hold"/>
                                            <p:tgtEl>
                                              <p:spTgt spid="104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7" dur="500" fill="hold"/>
                                            <p:tgtEl>
                                              <p:spTgt spid="104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8" dur="500"/>
                                            <p:tgtEl>
                                              <p:spTgt spid="10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9" fill="hold">
                                <p:stCondLst>
                                  <p:cond delay="10500"/>
                                </p:stCondLst>
                                <p:childTnLst>
                                  <p:par>
                                    <p:cTn id="10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2" dur="500" fill="hold"/>
                                            <p:tgtEl>
                                              <p:spTgt spid="10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3" dur="500" fill="hold"/>
                                            <p:tgtEl>
                                              <p:spTgt spid="10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4" dur="500"/>
                                            <p:tgtEl>
                                              <p:spTgt spid="10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5" fill="hold">
                                <p:stCondLst>
                                  <p:cond delay="11000"/>
                                </p:stCondLst>
                                <p:childTnLst>
                                  <p:par>
                                    <p:cTn id="106" presetID="2" presetClass="entr" presetSubtype="1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8" dur="1500" fill="hold"/>
                                            <p:tgtEl>
                                              <p:spTgt spid="10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9" dur="1500" fill="hold"/>
                                            <p:tgtEl>
                                              <p:spTgt spid="10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0" fill="hold">
                                <p:stCondLst>
                                  <p:cond delay="12500"/>
                                </p:stCondLst>
                                <p:childTnLst>
                                  <p:par>
                                    <p:cTn id="111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3" dur="500" fill="hold"/>
                                            <p:tgtEl>
                                              <p:spTgt spid="10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4" dur="500" fill="hold"/>
                                            <p:tgtEl>
                                              <p:spTgt spid="10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5" dur="500"/>
                                            <p:tgtEl>
                                              <p:spTgt spid="10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6" fill="hold">
                                <p:stCondLst>
                                  <p:cond delay="13000"/>
                                </p:stCondLst>
                                <p:childTnLst>
                                  <p:par>
                                    <p:cTn id="117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9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0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1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2" fill="hold">
                                <p:stCondLst>
                                  <p:cond delay="13500"/>
                                </p:stCondLst>
                                <p:childTnLst>
                                  <p:par>
                                    <p:cTn id="123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5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6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7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8" fill="hold">
                                <p:stCondLst>
                                  <p:cond delay="14000"/>
                                </p:stCondLst>
                                <p:childTnLst>
                                  <p:par>
                                    <p:cTn id="129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1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2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3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4" fill="hold">
                                <p:stCondLst>
                                  <p:cond delay="14500"/>
                                </p:stCondLst>
                                <p:childTnLst>
                                  <p:par>
                                    <p:cTn id="13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7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8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9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0" fill="hold">
                                <p:stCondLst>
                                  <p:cond delay="15000"/>
                                </p:stCondLst>
                                <p:childTnLst>
                                  <p:par>
                                    <p:cTn id="141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3" dur="1000"/>
                                            <p:tgtEl>
                                              <p:spTgt spid="106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4" dur="1000" fill="hold"/>
                                            <p:tgtEl>
                                              <p:spTgt spid="10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5" dur="1000" fill="hold"/>
                                            <p:tgtEl>
                                              <p:spTgt spid="10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6" fill="hold">
                                <p:stCondLst>
                                  <p:cond delay="16000"/>
                                </p:stCondLst>
                                <p:childTnLst>
                                  <p:par>
                                    <p:cTn id="147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9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50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2" fill="hold">
                                <p:stCondLst>
                                  <p:cond delay="17000"/>
                                </p:stCondLst>
                                <p:childTnLst>
                                  <p:par>
                                    <p:cTn id="153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5" dur="500" fill="hold"/>
                                            <p:tgtEl>
                                              <p:spTgt spid="105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6" dur="500" fill="hold"/>
                                            <p:tgtEl>
                                              <p:spTgt spid="105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7" dur="500"/>
                                            <p:tgtEl>
                                              <p:spTgt spid="10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9BD2"/>
            </a:gs>
            <a:gs pos="100000">
              <a:schemeClr val="tx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D:\Program Files\桌面\WQP\5710b4c959c72-1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42306" y="-20291"/>
            <a:ext cx="12234396" cy="6878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982766" y="417943"/>
            <a:ext cx="4681130" cy="461725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>
            <a:defPPr>
              <a:defRPr lang="zh-CN"/>
            </a:defPPr>
            <a:lvl1pPr algn="r">
              <a:defRPr sz="1600">
                <a:latin typeface="方正兰亭超细黑简体" pitchFamily="2" charset="-122"/>
                <a:ea typeface="方正兰亭超细黑简体" pitchFamily="2" charset="-122"/>
                <a:cs typeface="Proxy 4" pitchFamily="2" charset="0"/>
              </a:defRPr>
            </a:lvl1pPr>
          </a:lstStyle>
          <a:p>
            <a:r>
              <a:rPr lang="zh-CN" altLang="en-US" sz="240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点击此处添加标题</a:t>
            </a:r>
          </a:p>
        </p:txBody>
      </p:sp>
      <p:pic>
        <p:nvPicPr>
          <p:cNvPr id="30" name="Picture 18" descr="D:\Program Files\桌面\WQP\万圣节南瓜灯插画矢量素材_lanrentuku.com [转换]-01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81829" y="327227"/>
            <a:ext cx="625736" cy="643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D:\Program Files\桌面\WQP\57f516366749b-12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120734" y="5108763"/>
            <a:ext cx="11071355" cy="1745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Program Files\桌面\WQP\57f516366749b-09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630922" y="1628566"/>
            <a:ext cx="2484600" cy="3880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8" descr="D:\Program Files\桌面\WQP\万圣节南瓜灯插画矢量素材_lanrentuku.com [转换]-01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0476088" y="5110221"/>
            <a:ext cx="926106" cy="951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8" descr="D:\Program Files\桌面\WQP\万圣节南瓜灯插画矢量素材_lanrentuku.com [转换]-01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0056182" y="5448755"/>
            <a:ext cx="926106" cy="951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8" descr="D:\Program Files\桌面\WQP\万圣节南瓜灯插画矢量素材_lanrentuku.com [转换]-01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10784955" y="5469040"/>
            <a:ext cx="1296313" cy="1332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图片 1" descr="屏幕剪辑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4201944" y="1319060"/>
            <a:ext cx="2974317" cy="1848670"/>
          </a:xfrm>
          <a:prstGeom prst="rect">
            <a:avLst/>
          </a:prstGeom>
        </p:spPr>
      </p:pic>
      <p:pic>
        <p:nvPicPr>
          <p:cNvPr id="3" name="图片 2" descr="屏幕剪辑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7969819" y="2030825"/>
            <a:ext cx="2936712" cy="1824071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4201943" y="3285383"/>
            <a:ext cx="2704531" cy="400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cs typeface="Nexa Bold" charset="0"/>
              </a:rPr>
              <a:t>点击此处添加标题</a:t>
            </a:r>
            <a:endParaRPr lang="en-US" sz="2000" dirty="0">
              <a:solidFill>
                <a:schemeClr val="bg1"/>
              </a:solidFill>
              <a:latin typeface="时尚中黑简体" panose="01010104010101010101" pitchFamily="2" charset="-122"/>
              <a:ea typeface="时尚中黑简体" panose="01010104010101010101" pitchFamily="2" charset="-122"/>
              <a:cs typeface="Nexa Bold" charset="0"/>
            </a:endParaRPr>
          </a:p>
        </p:txBody>
      </p:sp>
      <p:sp>
        <p:nvSpPr>
          <p:cNvPr id="37" name="Rectangle 15"/>
          <p:cNvSpPr/>
          <p:nvPr/>
        </p:nvSpPr>
        <p:spPr>
          <a:xfrm>
            <a:off x="4073102" y="3739663"/>
            <a:ext cx="3312799" cy="646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cs typeface="Arial" panose="020B0604020202020204" pitchFamily="34" charset="0"/>
              </a:rPr>
              <a:t>Far far away, behind the word mountains, far from the countries </a:t>
            </a:r>
            <a:r>
              <a:rPr lang="en-US" sz="1200" dirty="0" err="1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cs typeface="Arial" panose="020B0604020202020204" pitchFamily="34" charset="0"/>
              </a:rPr>
              <a:t>Vokalia</a:t>
            </a:r>
            <a:r>
              <a:rPr lang="en-US" sz="120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cs typeface="Arial" panose="020B0604020202020204" pitchFamily="34" charset="0"/>
              </a:rPr>
              <a:t> and </a:t>
            </a:r>
            <a:r>
              <a:rPr lang="en-US" sz="1200" dirty="0" err="1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cs typeface="Arial" panose="020B0604020202020204" pitchFamily="34" charset="0"/>
              </a:rPr>
              <a:t>Consonantia</a:t>
            </a:r>
            <a:r>
              <a:rPr lang="en-US" sz="120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cs typeface="Arial" panose="020B0604020202020204" pitchFamily="34" charset="0"/>
              </a:rPr>
              <a:t>, there live the blind texts.. 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969819" y="3984850"/>
            <a:ext cx="2815137" cy="400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cs typeface="Nexa Bold" charset="0"/>
              </a:rPr>
              <a:t>点击此处添加标题</a:t>
            </a:r>
            <a:endParaRPr lang="en-US" sz="2000" dirty="0">
              <a:solidFill>
                <a:schemeClr val="bg1"/>
              </a:solidFill>
              <a:latin typeface="时尚中黑简体" panose="01010104010101010101" pitchFamily="2" charset="-122"/>
              <a:ea typeface="时尚中黑简体" panose="01010104010101010101" pitchFamily="2" charset="-122"/>
              <a:cs typeface="Nexa Bold" charset="0"/>
            </a:endParaRPr>
          </a:p>
        </p:txBody>
      </p:sp>
      <p:sp>
        <p:nvSpPr>
          <p:cNvPr id="39" name="Rectangle 15"/>
          <p:cNvSpPr/>
          <p:nvPr/>
        </p:nvSpPr>
        <p:spPr>
          <a:xfrm>
            <a:off x="7969819" y="4439130"/>
            <a:ext cx="3312799" cy="646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cs typeface="Arial" panose="020B0604020202020204" pitchFamily="34" charset="0"/>
              </a:rPr>
              <a:t>Far far away, behind the word mountains, far from the countries </a:t>
            </a:r>
            <a:r>
              <a:rPr lang="en-US" sz="1200" dirty="0" err="1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cs typeface="Arial" panose="020B0604020202020204" pitchFamily="34" charset="0"/>
              </a:rPr>
              <a:t>Vokalia</a:t>
            </a:r>
            <a:r>
              <a:rPr lang="en-US" sz="120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cs typeface="Arial" panose="020B0604020202020204" pitchFamily="34" charset="0"/>
              </a:rPr>
              <a:t> and </a:t>
            </a:r>
            <a:r>
              <a:rPr lang="en-US" sz="1200" dirty="0" err="1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cs typeface="Arial" panose="020B0604020202020204" pitchFamily="34" charset="0"/>
              </a:rPr>
              <a:t>Consonantia</a:t>
            </a:r>
            <a:r>
              <a:rPr lang="en-US" sz="120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cs typeface="Arial" panose="020B0604020202020204" pitchFamily="34" charset="0"/>
              </a:rPr>
              <a:t>, there live the blind texts.. </a:t>
            </a:r>
          </a:p>
        </p:txBody>
      </p:sp>
      <p:pic>
        <p:nvPicPr>
          <p:cNvPr id="3076" name="Picture 4" descr="D:\Program Files\桌面\WQP\57f516366749b-03.png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 rot="19947578">
            <a:off x="6774707" y="4524805"/>
            <a:ext cx="1061825" cy="1326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D:\Program Files\桌面\WQP\57fb3c8b595db-06.png"/>
          <p:cNvPicPr>
            <a:picLocks noChangeAspect="1" noChangeArrowheads="1"/>
          </p:cNvPicPr>
          <p:nvPr/>
        </p:nvPicPr>
        <p:blipFill>
          <a:blip r:embed="rId12" cstate="email">
            <a:biLevel thresh="75000"/>
          </a:blip>
          <a:srcRect/>
          <a:stretch>
            <a:fillRect/>
          </a:stretch>
        </p:blipFill>
        <p:spPr bwMode="auto">
          <a:xfrm>
            <a:off x="6406347" y="4793897"/>
            <a:ext cx="500127" cy="792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D:\Program Files\桌面\WQP\18-04.png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4524964" y="4556272"/>
            <a:ext cx="1640102" cy="1457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308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30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30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6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 tmFilter="0,0; .5, 1; 1, 1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349"/>
                                </p:stCondLst>
                                <p:childTnLst>
                                  <p:par>
                                    <p:cTn id="24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1000"/>
                                            <p:tgtEl>
                                              <p:spTgt spid="307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30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1000" fill="hold"/>
                                            <p:tgtEl>
                                              <p:spTgt spid="30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3349"/>
                                </p:stCondLst>
                                <p:childTnLst>
                                  <p:par>
                                    <p:cTn id="30" presetID="2" presetClass="entr" presetSubtype="1" fill="hold" nodeType="after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32" dur="500" fill="hold"/>
                                            <p:tgtEl>
                                              <p:spTgt spid="30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33" dur="500" fill="hold"/>
                                            <p:tgtEl>
                                              <p:spTgt spid="30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3849"/>
                                </p:stCondLst>
                                <p:childTnLst>
                                  <p:par>
                                    <p:cTn id="35" presetID="2" presetClass="entr" presetSubtype="4" fill="hold" nodeType="after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37" dur="500" fill="hold"/>
                                            <p:tgtEl>
                                              <p:spTgt spid="30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38" dur="500" fill="hold"/>
                                            <p:tgtEl>
                                              <p:spTgt spid="30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4349"/>
                                </p:stCondLst>
                                <p:childTnLst>
                                  <p:par>
                                    <p:cTn id="40" presetID="2" presetClass="entr" presetSubtype="4" fill="hold" nodeType="after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42" dur="500" fill="hold"/>
                                            <p:tgtEl>
                                              <p:spTgt spid="30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43" dur="500" fill="hold"/>
                                            <p:tgtEl>
                                              <p:spTgt spid="30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4849"/>
                                </p:stCondLst>
                                <p:childTnLst>
                                  <p:par>
                                    <p:cTn id="45" presetID="2" presetClass="entr" presetSubtype="4" fill="hold" nodeType="after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47" dur="500" fill="hold"/>
                                            <p:tgtEl>
                                              <p:spTgt spid="30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48" dur="500" fill="hold"/>
                                            <p:tgtEl>
                                              <p:spTgt spid="30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5349"/>
                                </p:stCondLst>
                                <p:childTnLst>
                                  <p:par>
                                    <p:cTn id="5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5849"/>
                                </p:stCondLst>
                                <p:childTnLst>
                                  <p:par>
                                    <p:cTn id="56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6349"/>
                                </p:stCondLst>
                                <p:childTnLst>
                                  <p:par>
                                    <p:cTn id="62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6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6849"/>
                                </p:stCondLst>
                                <p:childTnLst>
                                  <p:par>
                                    <p:cTn id="6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0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7349"/>
                                </p:stCondLst>
                                <p:childTnLst>
                                  <p:par>
                                    <p:cTn id="72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6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7" fill="hold">
                                <p:stCondLst>
                                  <p:cond delay="7849"/>
                                </p:stCondLst>
                                <p:childTnLst>
                                  <p:par>
                                    <p:cTn id="7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0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1" fill="hold">
                                <p:stCondLst>
                                  <p:cond delay="8349"/>
                                </p:stCondLst>
                                <p:childTnLst>
                                  <p:par>
                                    <p:cTn id="82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4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6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7" fill="hold">
                                <p:stCondLst>
                                  <p:cond delay="8849"/>
                                </p:stCondLst>
                                <p:childTnLst>
                                  <p:par>
                                    <p:cTn id="88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0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1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2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3" fill="hold">
                                <p:stCondLst>
                                  <p:cond delay="9349"/>
                                </p:stCondLst>
                                <p:childTnLst>
                                  <p:par>
                                    <p:cTn id="94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6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7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8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9" grpId="0"/>
          <p:bldP spid="36" grpId="0"/>
          <p:bldP spid="37" grpId="0"/>
          <p:bldP spid="38" grpId="0"/>
          <p:bldP spid="3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308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30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30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6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 tmFilter="0,0; .5, 1; 1, 1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349"/>
                                </p:stCondLst>
                                <p:childTnLst>
                                  <p:par>
                                    <p:cTn id="24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1000"/>
                                            <p:tgtEl>
                                              <p:spTgt spid="307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30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1000" fill="hold"/>
                                            <p:tgtEl>
                                              <p:spTgt spid="30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3349"/>
                                </p:stCondLst>
                                <p:childTnLst>
                                  <p:par>
                                    <p:cTn id="30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30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30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3849"/>
                                </p:stCondLst>
                                <p:childTnLst>
                                  <p:par>
                                    <p:cTn id="3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30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30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4349"/>
                                </p:stCondLst>
                                <p:childTnLst>
                                  <p:par>
                                    <p:cTn id="40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30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30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4849"/>
                                </p:stCondLst>
                                <p:childTnLst>
                                  <p:par>
                                    <p:cTn id="4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30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30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5349"/>
                                </p:stCondLst>
                                <p:childTnLst>
                                  <p:par>
                                    <p:cTn id="5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5849"/>
                                </p:stCondLst>
                                <p:childTnLst>
                                  <p:par>
                                    <p:cTn id="56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6349"/>
                                </p:stCondLst>
                                <p:childTnLst>
                                  <p:par>
                                    <p:cTn id="62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6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6849"/>
                                </p:stCondLst>
                                <p:childTnLst>
                                  <p:par>
                                    <p:cTn id="6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0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7349"/>
                                </p:stCondLst>
                                <p:childTnLst>
                                  <p:par>
                                    <p:cTn id="72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6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7" fill="hold">
                                <p:stCondLst>
                                  <p:cond delay="7849"/>
                                </p:stCondLst>
                                <p:childTnLst>
                                  <p:par>
                                    <p:cTn id="7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0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1" fill="hold">
                                <p:stCondLst>
                                  <p:cond delay="8349"/>
                                </p:stCondLst>
                                <p:childTnLst>
                                  <p:par>
                                    <p:cTn id="82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4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6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7" fill="hold">
                                <p:stCondLst>
                                  <p:cond delay="8849"/>
                                </p:stCondLst>
                                <p:childTnLst>
                                  <p:par>
                                    <p:cTn id="88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0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1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2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3" fill="hold">
                                <p:stCondLst>
                                  <p:cond delay="9349"/>
                                </p:stCondLst>
                                <p:childTnLst>
                                  <p:par>
                                    <p:cTn id="94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6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7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8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9" grpId="0"/>
          <p:bldP spid="36" grpId="0"/>
          <p:bldP spid="37" grpId="0"/>
          <p:bldP spid="38" grpId="0"/>
          <p:bldP spid="39" grpId="0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9BD2"/>
            </a:gs>
            <a:gs pos="100000">
              <a:schemeClr val="tx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D:\Program Files\桌面\WQP\5710b4c959c72-15.png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-42306" y="-20291"/>
            <a:ext cx="12234396" cy="6257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D:\Program Files\桌面\WQP\57f26aa4789ef [转换]-03.png"/>
          <p:cNvPicPr>
            <a:picLocks noChangeAspect="1" noChangeArrowheads="1"/>
          </p:cNvPicPr>
          <p:nvPr/>
        </p:nvPicPr>
        <p:blipFill>
          <a:blip r:embed="rId12" cstate="email">
            <a:biLevel thresh="75000"/>
          </a:blip>
          <a:srcRect/>
          <a:stretch>
            <a:fillRect/>
          </a:stretch>
        </p:blipFill>
        <p:spPr bwMode="auto">
          <a:xfrm>
            <a:off x="10705112" y="4948261"/>
            <a:ext cx="450214" cy="1116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D:\Program Files\桌面\WQP\57fb3c8b595db-06.png"/>
          <p:cNvPicPr>
            <a:picLocks noChangeAspect="1" noChangeArrowheads="1"/>
          </p:cNvPicPr>
          <p:nvPr/>
        </p:nvPicPr>
        <p:blipFill>
          <a:blip r:embed="rId13" cstate="email">
            <a:biLevel thresh="75000"/>
          </a:blip>
          <a:srcRect/>
          <a:stretch>
            <a:fillRect/>
          </a:stretch>
        </p:blipFill>
        <p:spPr bwMode="auto">
          <a:xfrm>
            <a:off x="5185821" y="5437856"/>
            <a:ext cx="500128" cy="792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3" name="Picture 9" descr="D:\Program Files\桌面\WQP\57fb3c8b595db-11.png"/>
          <p:cNvPicPr>
            <a:picLocks noChangeAspect="1" noChangeArrowheads="1"/>
          </p:cNvPicPr>
          <p:nvPr/>
        </p:nvPicPr>
        <p:blipFill>
          <a:blip r:embed="rId14" cstate="email">
            <a:biLevel thresh="75000"/>
          </a:blip>
          <a:srcRect/>
          <a:stretch>
            <a:fillRect/>
          </a:stretch>
        </p:blipFill>
        <p:spPr bwMode="auto">
          <a:xfrm>
            <a:off x="10128974" y="5078628"/>
            <a:ext cx="433443" cy="804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D:\Program Files\桌面\WQP\18-05.png"/>
          <p:cNvPicPr>
            <a:picLocks noChangeAspect="1" noChangeArrowheads="1"/>
          </p:cNvPicPr>
          <p:nvPr/>
        </p:nvPicPr>
        <p:blipFill>
          <a:blip r:embed="rId15" cstate="email">
            <a:biLevel thresh="75000"/>
          </a:blip>
          <a:srcRect/>
          <a:stretch>
            <a:fillRect/>
          </a:stretch>
        </p:blipFill>
        <p:spPr bwMode="auto">
          <a:xfrm>
            <a:off x="5710204" y="5273940"/>
            <a:ext cx="493777" cy="963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982766" y="417943"/>
            <a:ext cx="4681130" cy="461725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>
            <a:defPPr>
              <a:defRPr lang="zh-CN"/>
            </a:defPPr>
            <a:lvl1pPr algn="r">
              <a:defRPr sz="1600">
                <a:latin typeface="方正兰亭超细黑简体" pitchFamily="2" charset="-122"/>
                <a:ea typeface="方正兰亭超细黑简体" pitchFamily="2" charset="-122"/>
                <a:cs typeface="Proxy 4" pitchFamily="2" charset="0"/>
              </a:defRPr>
            </a:lvl1pPr>
          </a:lstStyle>
          <a:p>
            <a:r>
              <a:rPr lang="zh-CN" altLang="en-US" sz="240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点击此处添加标题</a:t>
            </a:r>
          </a:p>
        </p:txBody>
      </p:sp>
      <p:pic>
        <p:nvPicPr>
          <p:cNvPr id="30" name="Picture 18" descr="D:\Program Files\桌面\WQP\万圣节南瓜灯插画矢量素材_lanrentuku.com [转换]-01.png"/>
          <p:cNvPicPr>
            <a:picLocks noChangeAspect="1" noChangeArrowheads="1"/>
          </p:cNvPicPr>
          <p:nvPr/>
        </p:nvPicPr>
        <p:blipFill>
          <a:blip r:embed="rId16" cstate="email"/>
          <a:srcRect/>
          <a:stretch>
            <a:fillRect/>
          </a:stretch>
        </p:blipFill>
        <p:spPr bwMode="auto">
          <a:xfrm>
            <a:off x="381829" y="327227"/>
            <a:ext cx="625736" cy="643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D:\Program Files\桌面\WQP\22501-NUGEA2-03.png"/>
          <p:cNvPicPr>
            <a:picLocks noChangeAspect="1" noChangeArrowheads="1"/>
          </p:cNvPicPr>
          <p:nvPr/>
        </p:nvPicPr>
        <p:blipFill>
          <a:blip r:embed="rId17">
            <a:biLevel thresh="75000"/>
          </a:blip>
          <a:srcRect/>
          <a:stretch>
            <a:fillRect/>
          </a:stretch>
        </p:blipFill>
        <p:spPr bwMode="auto">
          <a:xfrm>
            <a:off x="90" y="5445486"/>
            <a:ext cx="12192001" cy="1412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D:\Program Files\桌面\WQP\111.png"/>
          <p:cNvPicPr>
            <a:picLocks noChangeAspect="1" noChangeArrowheads="1"/>
          </p:cNvPicPr>
          <p:nvPr/>
        </p:nvPicPr>
        <p:blipFill>
          <a:blip r:embed="rId18" cstate="email"/>
          <a:srcRect/>
          <a:stretch>
            <a:fillRect/>
          </a:stretch>
        </p:blipFill>
        <p:spPr bwMode="auto">
          <a:xfrm>
            <a:off x="694696" y="2276722"/>
            <a:ext cx="3048397" cy="441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2" name="组合 41"/>
          <p:cNvGrpSpPr/>
          <p:nvPr/>
        </p:nvGrpSpPr>
        <p:grpSpPr>
          <a:xfrm>
            <a:off x="6096000" y="1799457"/>
            <a:ext cx="3106400" cy="2954092"/>
            <a:chOff x="2926970" y="1760538"/>
            <a:chExt cx="6118486" cy="4587875"/>
          </a:xfrm>
        </p:grpSpPr>
        <p:sp>
          <p:nvSpPr>
            <p:cNvPr id="43" name="MH_SubTitle_3"/>
            <p:cNvSpPr/>
            <p:nvPr>
              <p:custDataLst>
                <p:tags r:id="rId1"/>
              </p:custDataLst>
            </p:nvPr>
          </p:nvSpPr>
          <p:spPr>
            <a:xfrm>
              <a:off x="4463470" y="4062413"/>
              <a:ext cx="3047603" cy="2286000"/>
            </a:xfrm>
            <a:prstGeom prst="diamond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0" tIns="0" rIns="0" bIns="0" anchor="ctr">
              <a:normAutofit/>
            </a:bodyPr>
            <a:lstStyle/>
            <a:p>
              <a:pPr algn="ctr">
                <a:defRPr/>
              </a:pPr>
              <a:r>
                <a:rPr lang="en-US" altLang="zh-CN" sz="1400" kern="0" dirty="0">
                  <a:solidFill>
                    <a:srgbClr val="FFFFFF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Text</a:t>
              </a:r>
            </a:p>
          </p:txBody>
        </p:sp>
        <p:sp>
          <p:nvSpPr>
            <p:cNvPr id="44" name="MH_SubTitle_4"/>
            <p:cNvSpPr/>
            <p:nvPr>
              <p:custDataLst>
                <p:tags r:id="rId2"/>
              </p:custDataLst>
            </p:nvPr>
          </p:nvSpPr>
          <p:spPr>
            <a:xfrm>
              <a:off x="2926970" y="2914650"/>
              <a:ext cx="3049719" cy="2287588"/>
            </a:xfrm>
            <a:prstGeom prst="diamond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0" tIns="0" rIns="0" bIns="0" anchor="ctr">
              <a:normAutofit/>
            </a:bodyPr>
            <a:lstStyle/>
            <a:p>
              <a:pPr algn="ctr">
                <a:defRPr/>
              </a:pPr>
              <a:r>
                <a:rPr lang="en-US" altLang="zh-CN" sz="1400" kern="0" dirty="0">
                  <a:solidFill>
                    <a:srgbClr val="FFFFFF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Text</a:t>
              </a:r>
            </a:p>
          </p:txBody>
        </p:sp>
        <p:sp>
          <p:nvSpPr>
            <p:cNvPr id="45" name="MH_SubTitle_2"/>
            <p:cNvSpPr/>
            <p:nvPr>
              <p:custDataLst>
                <p:tags r:id="rId3"/>
              </p:custDataLst>
            </p:nvPr>
          </p:nvSpPr>
          <p:spPr>
            <a:xfrm>
              <a:off x="5995737" y="2908300"/>
              <a:ext cx="3049719" cy="2287588"/>
            </a:xfrm>
            <a:prstGeom prst="diamond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0" tIns="0" rIns="0" bIns="0" anchor="ctr">
              <a:normAutofit/>
            </a:bodyPr>
            <a:lstStyle/>
            <a:p>
              <a:pPr algn="ctr">
                <a:defRPr/>
              </a:pPr>
              <a:r>
                <a:rPr lang="en-US" altLang="zh-CN" sz="1400" kern="0" dirty="0">
                  <a:solidFill>
                    <a:srgbClr val="FFFFFF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Text</a:t>
              </a:r>
            </a:p>
          </p:txBody>
        </p:sp>
        <p:sp>
          <p:nvSpPr>
            <p:cNvPr id="46" name="MH_SubTitle_1"/>
            <p:cNvSpPr/>
            <p:nvPr>
              <p:custDataLst>
                <p:tags r:id="rId4"/>
              </p:custDataLst>
            </p:nvPr>
          </p:nvSpPr>
          <p:spPr>
            <a:xfrm>
              <a:off x="4461353" y="1760538"/>
              <a:ext cx="3047603" cy="2286000"/>
            </a:xfrm>
            <a:prstGeom prst="diamond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0" tIns="0" rIns="0" bIns="0" anchor="ctr">
              <a:normAutofit/>
            </a:bodyPr>
            <a:lstStyle/>
            <a:p>
              <a:pPr algn="ctr">
                <a:defRPr/>
              </a:pPr>
              <a:r>
                <a:rPr lang="en-US" altLang="zh-CN" sz="1400" kern="0" dirty="0">
                  <a:solidFill>
                    <a:srgbClr val="FFFFFF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Text</a:t>
              </a:r>
            </a:p>
          </p:txBody>
        </p:sp>
        <p:sp>
          <p:nvSpPr>
            <p:cNvPr id="47" name="MH_Other_1"/>
            <p:cNvSpPr/>
            <p:nvPr>
              <p:custDataLst>
                <p:tags r:id="rId5"/>
              </p:custDataLst>
            </p:nvPr>
          </p:nvSpPr>
          <p:spPr>
            <a:xfrm>
              <a:off x="5995737" y="3797300"/>
              <a:ext cx="679361" cy="509588"/>
            </a:xfrm>
            <a:custGeom>
              <a:avLst/>
              <a:gdLst>
                <a:gd name="connsiteX0" fmla="*/ 254559 w 509117"/>
                <a:gd name="connsiteY0" fmla="*/ 0 h 509118"/>
                <a:gd name="connsiteX1" fmla="*/ 509117 w 509117"/>
                <a:gd name="connsiteY1" fmla="*/ 254559 h 509118"/>
                <a:gd name="connsiteX2" fmla="*/ 254559 w 509117"/>
                <a:gd name="connsiteY2" fmla="*/ 509118 h 509118"/>
                <a:gd name="connsiteX3" fmla="*/ 0 w 509117"/>
                <a:gd name="connsiteY3" fmla="*/ 254559 h 509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9117" h="509118">
                  <a:moveTo>
                    <a:pt x="254559" y="0"/>
                  </a:moveTo>
                  <a:lnTo>
                    <a:pt x="509117" y="254559"/>
                  </a:lnTo>
                  <a:lnTo>
                    <a:pt x="254559" y="509118"/>
                  </a:lnTo>
                  <a:lnTo>
                    <a:pt x="0" y="254559"/>
                  </a:lnTo>
                  <a:close/>
                </a:path>
              </a:pathLst>
            </a:cu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en-US" altLang="zh-CN" sz="1400" b="1" kern="0" dirty="0">
                  <a:solidFill>
                    <a:srgbClr val="FFFFFF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  <a:cs typeface="Arial" panose="020B0604020202020204" pitchFamily="34" charset="0"/>
                </a:rPr>
                <a:t>2</a:t>
              </a:r>
              <a:endParaRPr lang="zh-CN" altLang="en-US" sz="1400" b="1" kern="0" dirty="0">
                <a:solidFill>
                  <a:srgbClr val="FFFFFF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8" name="MH_Other_2"/>
            <p:cNvSpPr/>
            <p:nvPr>
              <p:custDataLst>
                <p:tags r:id="rId6"/>
              </p:custDataLst>
            </p:nvPr>
          </p:nvSpPr>
          <p:spPr>
            <a:xfrm>
              <a:off x="5646532" y="3536950"/>
              <a:ext cx="677245" cy="509588"/>
            </a:xfrm>
            <a:custGeom>
              <a:avLst/>
              <a:gdLst>
                <a:gd name="connsiteX0" fmla="*/ 254559 w 509117"/>
                <a:gd name="connsiteY0" fmla="*/ 0 h 509117"/>
                <a:gd name="connsiteX1" fmla="*/ 509117 w 509117"/>
                <a:gd name="connsiteY1" fmla="*/ 254558 h 509117"/>
                <a:gd name="connsiteX2" fmla="*/ 254559 w 509117"/>
                <a:gd name="connsiteY2" fmla="*/ 509117 h 509117"/>
                <a:gd name="connsiteX3" fmla="*/ 0 w 509117"/>
                <a:gd name="connsiteY3" fmla="*/ 254558 h 509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9117" h="509117">
                  <a:moveTo>
                    <a:pt x="254559" y="0"/>
                  </a:moveTo>
                  <a:lnTo>
                    <a:pt x="509117" y="254558"/>
                  </a:lnTo>
                  <a:lnTo>
                    <a:pt x="254559" y="509117"/>
                  </a:lnTo>
                  <a:lnTo>
                    <a:pt x="0" y="254558"/>
                  </a:lnTo>
                  <a:close/>
                </a:path>
              </a:pathLst>
            </a:cu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en-US" altLang="zh-CN" sz="1400" b="1" kern="0" dirty="0">
                  <a:solidFill>
                    <a:srgbClr val="FFFFFF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  <a:cs typeface="Arial" panose="020B0604020202020204" pitchFamily="34" charset="0"/>
                </a:rPr>
                <a:t>1</a:t>
              </a:r>
              <a:endParaRPr lang="zh-CN" altLang="en-US" sz="1400" b="1" kern="0" dirty="0">
                <a:solidFill>
                  <a:srgbClr val="FFFFFF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9" name="MH_Other_3"/>
            <p:cNvSpPr/>
            <p:nvPr>
              <p:custDataLst>
                <p:tags r:id="rId7"/>
              </p:custDataLst>
            </p:nvPr>
          </p:nvSpPr>
          <p:spPr>
            <a:xfrm>
              <a:off x="5648649" y="4062413"/>
              <a:ext cx="677245" cy="508000"/>
            </a:xfrm>
            <a:custGeom>
              <a:avLst/>
              <a:gdLst>
                <a:gd name="connsiteX0" fmla="*/ 254559 w 509118"/>
                <a:gd name="connsiteY0" fmla="*/ 0 h 509117"/>
                <a:gd name="connsiteX1" fmla="*/ 509118 w 509118"/>
                <a:gd name="connsiteY1" fmla="*/ 254559 h 509117"/>
                <a:gd name="connsiteX2" fmla="*/ 254559 w 509118"/>
                <a:gd name="connsiteY2" fmla="*/ 509117 h 509117"/>
                <a:gd name="connsiteX3" fmla="*/ 0 w 509118"/>
                <a:gd name="connsiteY3" fmla="*/ 254559 h 509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9118" h="509117">
                  <a:moveTo>
                    <a:pt x="254559" y="0"/>
                  </a:moveTo>
                  <a:lnTo>
                    <a:pt x="509118" y="254559"/>
                  </a:lnTo>
                  <a:lnTo>
                    <a:pt x="254559" y="509117"/>
                  </a:lnTo>
                  <a:lnTo>
                    <a:pt x="0" y="254559"/>
                  </a:lnTo>
                  <a:close/>
                </a:path>
              </a:pathLst>
            </a:cu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en-US" altLang="zh-CN" sz="1400" b="1" kern="0" dirty="0">
                  <a:solidFill>
                    <a:srgbClr val="FFFFFF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  <a:cs typeface="Arial" panose="020B0604020202020204" pitchFamily="34" charset="0"/>
                </a:rPr>
                <a:t>3</a:t>
              </a:r>
              <a:endParaRPr lang="zh-CN" altLang="en-US" sz="1400" b="1" kern="0" dirty="0">
                <a:solidFill>
                  <a:srgbClr val="FFFFFF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50" name="MH_Other_4"/>
            <p:cNvSpPr/>
            <p:nvPr>
              <p:custDataLst>
                <p:tags r:id="rId8"/>
              </p:custDataLst>
            </p:nvPr>
          </p:nvSpPr>
          <p:spPr>
            <a:xfrm>
              <a:off x="5297328" y="3803650"/>
              <a:ext cx="679361" cy="509588"/>
            </a:xfrm>
            <a:custGeom>
              <a:avLst/>
              <a:gdLst>
                <a:gd name="connsiteX0" fmla="*/ 254558 w 509117"/>
                <a:gd name="connsiteY0" fmla="*/ 0 h 509118"/>
                <a:gd name="connsiteX1" fmla="*/ 509117 w 509117"/>
                <a:gd name="connsiteY1" fmla="*/ 254559 h 509118"/>
                <a:gd name="connsiteX2" fmla="*/ 254558 w 509117"/>
                <a:gd name="connsiteY2" fmla="*/ 509118 h 509118"/>
                <a:gd name="connsiteX3" fmla="*/ 0 w 509117"/>
                <a:gd name="connsiteY3" fmla="*/ 254559 h 509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9117" h="509118">
                  <a:moveTo>
                    <a:pt x="254558" y="0"/>
                  </a:moveTo>
                  <a:lnTo>
                    <a:pt x="509117" y="254559"/>
                  </a:lnTo>
                  <a:lnTo>
                    <a:pt x="254558" y="509118"/>
                  </a:lnTo>
                  <a:lnTo>
                    <a:pt x="0" y="254559"/>
                  </a:lnTo>
                  <a:close/>
                </a:path>
              </a:pathLst>
            </a:cu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en-US" altLang="zh-CN" sz="1400" b="1" kern="0" dirty="0">
                  <a:solidFill>
                    <a:srgbClr val="FFFFFF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  <a:cs typeface="Arial" panose="020B0604020202020204" pitchFamily="34" charset="0"/>
                </a:rPr>
                <a:t>4</a:t>
              </a:r>
              <a:endParaRPr lang="zh-CN" altLang="en-US" sz="1400" b="1" kern="0" dirty="0">
                <a:solidFill>
                  <a:srgbClr val="FFFFFF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cs typeface="Arial" panose="020B0604020202020204" pitchFamily="34" charset="0"/>
              </a:endParaRPr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5903437" y="1136543"/>
            <a:ext cx="3804590" cy="646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altLang="zh-CN" sz="120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cs typeface="Arial" panose="020B0604020202020204" pitchFamily="34" charset="0"/>
              </a:rPr>
              <a:t>Far </a:t>
            </a:r>
            <a:r>
              <a:rPr lang="en-US" altLang="zh-CN" sz="1200" dirty="0" err="1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cs typeface="Arial" panose="020B0604020202020204" pitchFamily="34" charset="0"/>
              </a:rPr>
              <a:t>far</a:t>
            </a:r>
            <a:r>
              <a:rPr lang="en-US" altLang="zh-CN" sz="120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cs typeface="Arial" panose="020B0604020202020204" pitchFamily="34" charset="0"/>
              </a:rPr>
              <a:t> away, behind the word mountains, far from the countries </a:t>
            </a:r>
            <a:r>
              <a:rPr lang="en-US" altLang="zh-CN" sz="1200" dirty="0" err="1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cs typeface="Arial" panose="020B0604020202020204" pitchFamily="34" charset="0"/>
              </a:rPr>
              <a:t>Vokalia</a:t>
            </a:r>
            <a:r>
              <a:rPr lang="en-US" altLang="zh-CN" sz="120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cs typeface="Arial" panose="020B0604020202020204" pitchFamily="34" charset="0"/>
              </a:rPr>
              <a:t> and </a:t>
            </a:r>
            <a:r>
              <a:rPr lang="en-US" altLang="zh-CN" sz="1200" dirty="0" err="1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cs typeface="Arial" panose="020B0604020202020204" pitchFamily="34" charset="0"/>
              </a:rPr>
              <a:t>Consonantia</a:t>
            </a:r>
            <a:r>
              <a:rPr lang="en-US" altLang="zh-CN" sz="120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cs typeface="Arial" panose="020B0604020202020204" pitchFamily="34" charset="0"/>
              </a:rPr>
              <a:t>, there live the blind texts.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5957093" y="4750359"/>
            <a:ext cx="3804590" cy="646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altLang="zh-CN" sz="120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cs typeface="Arial" panose="020B0604020202020204" pitchFamily="34" charset="0"/>
              </a:rPr>
              <a:t>Far </a:t>
            </a:r>
            <a:r>
              <a:rPr lang="en-US" altLang="zh-CN" sz="1200" dirty="0" err="1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cs typeface="Arial" panose="020B0604020202020204" pitchFamily="34" charset="0"/>
              </a:rPr>
              <a:t>far</a:t>
            </a:r>
            <a:r>
              <a:rPr lang="en-US" altLang="zh-CN" sz="120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cs typeface="Arial" panose="020B0604020202020204" pitchFamily="34" charset="0"/>
              </a:rPr>
              <a:t> away, behind the word mountains, far from the countries </a:t>
            </a:r>
            <a:r>
              <a:rPr lang="en-US" altLang="zh-CN" sz="1200" dirty="0" err="1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cs typeface="Arial" panose="020B0604020202020204" pitchFamily="34" charset="0"/>
              </a:rPr>
              <a:t>Vokalia</a:t>
            </a:r>
            <a:r>
              <a:rPr lang="en-US" altLang="zh-CN" sz="120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cs typeface="Arial" panose="020B0604020202020204" pitchFamily="34" charset="0"/>
              </a:rPr>
              <a:t> and </a:t>
            </a:r>
            <a:r>
              <a:rPr lang="en-US" altLang="zh-CN" sz="1200" dirty="0" err="1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cs typeface="Arial" panose="020B0604020202020204" pitchFamily="34" charset="0"/>
              </a:rPr>
              <a:t>Consonantia</a:t>
            </a:r>
            <a:r>
              <a:rPr lang="en-US" altLang="zh-CN" sz="120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cs typeface="Arial" panose="020B0604020202020204" pitchFamily="34" charset="0"/>
              </a:rPr>
              <a:t>, there live the blind texts.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9336782" y="2773716"/>
            <a:ext cx="2250709" cy="1015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altLang="zh-CN" sz="120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cs typeface="Arial" panose="020B0604020202020204" pitchFamily="34" charset="0"/>
              </a:rPr>
              <a:t>Far </a:t>
            </a:r>
            <a:r>
              <a:rPr lang="en-US" altLang="zh-CN" sz="1200" dirty="0" err="1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cs typeface="Arial" panose="020B0604020202020204" pitchFamily="34" charset="0"/>
              </a:rPr>
              <a:t>far</a:t>
            </a:r>
            <a:r>
              <a:rPr lang="en-US" altLang="zh-CN" sz="120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cs typeface="Arial" panose="020B0604020202020204" pitchFamily="34" charset="0"/>
              </a:rPr>
              <a:t> away, behind the word mountains, far from the countries </a:t>
            </a:r>
            <a:r>
              <a:rPr lang="en-US" altLang="zh-CN" sz="1200" dirty="0" err="1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cs typeface="Arial" panose="020B0604020202020204" pitchFamily="34" charset="0"/>
              </a:rPr>
              <a:t>Vokalia</a:t>
            </a:r>
            <a:r>
              <a:rPr lang="en-US" altLang="zh-CN" sz="120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cs typeface="Arial" panose="020B0604020202020204" pitchFamily="34" charset="0"/>
              </a:rPr>
              <a:t> and </a:t>
            </a:r>
            <a:r>
              <a:rPr lang="en-US" altLang="zh-CN" sz="1200" dirty="0" err="1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cs typeface="Arial" panose="020B0604020202020204" pitchFamily="34" charset="0"/>
              </a:rPr>
              <a:t>Consonantia</a:t>
            </a:r>
            <a:r>
              <a:rPr lang="en-US" altLang="zh-CN" sz="120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cs typeface="Arial" panose="020B0604020202020204" pitchFamily="34" charset="0"/>
              </a:rPr>
              <a:t>, there live the blind texts.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3753863" y="2763494"/>
            <a:ext cx="2250709" cy="1015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altLang="zh-CN" sz="120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cs typeface="Arial" panose="020B0604020202020204" pitchFamily="34" charset="0"/>
              </a:rPr>
              <a:t>Far </a:t>
            </a:r>
            <a:r>
              <a:rPr lang="en-US" altLang="zh-CN" sz="1200" dirty="0" err="1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cs typeface="Arial" panose="020B0604020202020204" pitchFamily="34" charset="0"/>
              </a:rPr>
              <a:t>far</a:t>
            </a:r>
            <a:r>
              <a:rPr lang="en-US" altLang="zh-CN" sz="120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cs typeface="Arial" panose="020B0604020202020204" pitchFamily="34" charset="0"/>
              </a:rPr>
              <a:t> away, behind the word mountains, far from the countries </a:t>
            </a:r>
            <a:r>
              <a:rPr lang="en-US" altLang="zh-CN" sz="1200" dirty="0" err="1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cs typeface="Arial" panose="020B0604020202020204" pitchFamily="34" charset="0"/>
              </a:rPr>
              <a:t>Vokalia</a:t>
            </a:r>
            <a:r>
              <a:rPr lang="en-US" altLang="zh-CN" sz="120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cs typeface="Arial" panose="020B0604020202020204" pitchFamily="34" charset="0"/>
              </a:rPr>
              <a:t> and </a:t>
            </a:r>
            <a:r>
              <a:rPr lang="en-US" altLang="zh-CN" sz="1200" dirty="0" err="1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cs typeface="Arial" panose="020B0604020202020204" pitchFamily="34" charset="0"/>
              </a:rPr>
              <a:t>Consonantia</a:t>
            </a:r>
            <a:r>
              <a:rPr lang="en-US" altLang="zh-CN" sz="120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cs typeface="Arial" panose="020B0604020202020204" pitchFamily="34" charset="0"/>
              </a:rPr>
              <a:t>, there live the blind texts.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308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30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30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6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 tmFilter="0,0; .5, 1; 1, 1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349"/>
                                </p:stCondLst>
                                <p:childTnLst>
                                  <p:par>
                                    <p:cTn id="24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6" dur="500"/>
                                            <p:tgtEl>
                                              <p:spTgt spid="61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849"/>
                                </p:stCondLst>
                                <p:childTnLst>
                                  <p:par>
                                    <p:cTn id="28" presetID="2" presetClass="entr" presetSubtype="4" fill="hold" nodeType="afterEffect" p14:presetBounceEnd="4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30" dur="500" fill="hold"/>
                                            <p:tgtEl>
                                              <p:spTgt spid="61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31" dur="500" fill="hold"/>
                                            <p:tgtEl>
                                              <p:spTgt spid="61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3349"/>
                                </p:stCondLst>
                                <p:childTnLst>
                                  <p:par>
                                    <p:cTn id="33" presetID="2" presetClass="entr" presetSubtype="4" fill="hold" nodeType="afterEffect" p14:presetBounceEnd="4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35" dur="500" fill="hold"/>
                                            <p:tgtEl>
                                              <p:spTgt spid="61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36" dur="500" fill="hold"/>
                                            <p:tgtEl>
                                              <p:spTgt spid="61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3849"/>
                                </p:stCondLst>
                                <p:childTnLst>
                                  <p:par>
                                    <p:cTn id="38" presetID="2" presetClass="entr" presetSubtype="4" fill="hold" nodeType="afterEffect" p14:presetBounceEnd="4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40" dur="500" fill="hold"/>
                                            <p:tgtEl>
                                              <p:spTgt spid="61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41" dur="500" fill="hold"/>
                                            <p:tgtEl>
                                              <p:spTgt spid="61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4349"/>
                                </p:stCondLst>
                                <p:childTnLst>
                                  <p:par>
                                    <p:cTn id="43" presetID="2" presetClass="entr" presetSubtype="4" fill="hold" nodeType="afterEffect" p14:presetBounceEnd="4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45" dur="500" fill="hold"/>
                                            <p:tgtEl>
                                              <p:spTgt spid="61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46" dur="500" fill="hold"/>
                                            <p:tgtEl>
                                              <p:spTgt spid="61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4849"/>
                                </p:stCondLst>
                                <p:childTnLst>
                                  <p:par>
                                    <p:cTn id="48" presetID="2" presetClass="entr" presetSubtype="4" fill="hold" nodeType="afterEffect" p14:presetBounceEnd="4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50" dur="500" fill="hold"/>
                                            <p:tgtEl>
                                              <p:spTgt spid="61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51" dur="500" fill="hold"/>
                                            <p:tgtEl>
                                              <p:spTgt spid="61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5349"/>
                                </p:stCondLst>
                                <p:childTnLst>
                                  <p:par>
                                    <p:cTn id="53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59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5849"/>
                                </p:stCondLst>
                                <p:childTnLst>
                                  <p:par>
                                    <p:cTn id="6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3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6349"/>
                                </p:stCondLst>
                                <p:childTnLst>
                                  <p:par>
                                    <p:cTn id="6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7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6849"/>
                                </p:stCondLst>
                                <p:childTnLst>
                                  <p:par>
                                    <p:cTn id="6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1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7349"/>
                                </p:stCondLst>
                                <p:childTnLst>
                                  <p:par>
                                    <p:cTn id="7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5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9" grpId="0"/>
          <p:bldP spid="51" grpId="0"/>
          <p:bldP spid="52" grpId="0"/>
          <p:bldP spid="53" grpId="0"/>
          <p:bldP spid="5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308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30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30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6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 tmFilter="0,0; .5, 1; 1, 1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349"/>
                                </p:stCondLst>
                                <p:childTnLst>
                                  <p:par>
                                    <p:cTn id="24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6" dur="500"/>
                                            <p:tgtEl>
                                              <p:spTgt spid="61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849"/>
                                </p:stCondLst>
                                <p:childTnLst>
                                  <p:par>
                                    <p:cTn id="28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61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61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3349"/>
                                </p:stCondLst>
                                <p:childTnLst>
                                  <p:par>
                                    <p:cTn id="33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61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61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3849"/>
                                </p:stCondLst>
                                <p:childTnLst>
                                  <p:par>
                                    <p:cTn id="38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61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61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4349"/>
                                </p:stCondLst>
                                <p:childTnLst>
                                  <p:par>
                                    <p:cTn id="43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61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61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4849"/>
                                </p:stCondLst>
                                <p:childTnLst>
                                  <p:par>
                                    <p:cTn id="48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500" fill="hold"/>
                                            <p:tgtEl>
                                              <p:spTgt spid="61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61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5349"/>
                                </p:stCondLst>
                                <p:childTnLst>
                                  <p:par>
                                    <p:cTn id="53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59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5849"/>
                                </p:stCondLst>
                                <p:childTnLst>
                                  <p:par>
                                    <p:cTn id="6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3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6349"/>
                                </p:stCondLst>
                                <p:childTnLst>
                                  <p:par>
                                    <p:cTn id="6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7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6849"/>
                                </p:stCondLst>
                                <p:childTnLst>
                                  <p:par>
                                    <p:cTn id="6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1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7349"/>
                                </p:stCondLst>
                                <p:childTnLst>
                                  <p:par>
                                    <p:cTn id="7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5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9" grpId="0"/>
          <p:bldP spid="51" grpId="0"/>
          <p:bldP spid="52" grpId="0"/>
          <p:bldP spid="53" grpId="0"/>
          <p:bldP spid="54" grpId="0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tx1"/>
            </a:gs>
            <a:gs pos="0">
              <a:srgbClr val="009BD2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6" name="Picture 10" descr="D:\Program Files\桌面\WQP\57fb3c8b595db-07.png"/>
          <p:cNvPicPr>
            <a:picLocks noChangeAspect="1" noChangeArrowheads="1"/>
          </p:cNvPicPr>
          <p:nvPr/>
        </p:nvPicPr>
        <p:blipFill>
          <a:blip r:embed="rId3" cstate="email">
            <a:biLevel thresh="75000"/>
          </a:blip>
          <a:srcRect/>
          <a:stretch>
            <a:fillRect/>
          </a:stretch>
        </p:blipFill>
        <p:spPr bwMode="auto">
          <a:xfrm>
            <a:off x="9781714" y="4999385"/>
            <a:ext cx="480420" cy="892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D:\Program Files\桌面\WQP\57fb3c8b595db-06.png"/>
          <p:cNvPicPr>
            <a:picLocks noChangeAspect="1" noChangeArrowheads="1"/>
          </p:cNvPicPr>
          <p:nvPr/>
        </p:nvPicPr>
        <p:blipFill>
          <a:blip r:embed="rId4">
            <a:biLevel thresh="75000"/>
          </a:blip>
          <a:srcRect/>
          <a:stretch>
            <a:fillRect/>
          </a:stretch>
        </p:blipFill>
        <p:spPr bwMode="auto">
          <a:xfrm>
            <a:off x="8472573" y="4746183"/>
            <a:ext cx="882889" cy="1398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D:\Program Files\桌面\WQP\5710b4c959c72-15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42306" y="-20291"/>
            <a:ext cx="12234396" cy="6878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email"/>
          <a:stretch>
            <a:fillRect/>
          </a:stretch>
        </p:blipFill>
        <p:spPr bwMode="auto">
          <a:xfrm>
            <a:off x="8904678" y="475261"/>
            <a:ext cx="1441375" cy="144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D:\Program Files\桌面\WQP\Halloween-poster [转换]-02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6332206" flipH="1">
            <a:off x="9294269" y="-332491"/>
            <a:ext cx="2304556" cy="211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5425889" y="2881470"/>
            <a:ext cx="4681130" cy="707978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>
            <a:defPPr>
              <a:defRPr lang="zh-CN"/>
            </a:defPPr>
            <a:lvl1pPr algn="r">
              <a:defRPr sz="1600">
                <a:latin typeface="方正兰亭超细黑简体" pitchFamily="2" charset="-122"/>
                <a:ea typeface="方正兰亭超细黑简体" pitchFamily="2" charset="-122"/>
                <a:cs typeface="Proxy 4" pitchFamily="2" charset="0"/>
              </a:defRPr>
            </a:lvl1pPr>
          </a:lstStyle>
          <a:p>
            <a:r>
              <a:rPr lang="zh-CN" altLang="en-US" sz="400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点击此处添加标题</a:t>
            </a:r>
          </a:p>
        </p:txBody>
      </p:sp>
      <p:sp>
        <p:nvSpPr>
          <p:cNvPr id="36" name="矩形 35"/>
          <p:cNvSpPr/>
          <p:nvPr/>
        </p:nvSpPr>
        <p:spPr>
          <a:xfrm>
            <a:off x="6240035" y="2099587"/>
            <a:ext cx="3052837" cy="8311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80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PART 04 </a:t>
            </a:r>
            <a:endParaRPr lang="zh-CN" altLang="en-US" sz="4800" dirty="0">
              <a:solidFill>
                <a:schemeClr val="bg1"/>
              </a:solidFill>
            </a:endParaRPr>
          </a:p>
        </p:txBody>
      </p:sp>
      <p:pic>
        <p:nvPicPr>
          <p:cNvPr id="4102" name="Picture 6" descr="D:\Program Files\桌面\WQP\22501-NUGEA2-03.png"/>
          <p:cNvPicPr>
            <a:picLocks noChangeAspect="1" noChangeArrowheads="1"/>
          </p:cNvPicPr>
          <p:nvPr/>
        </p:nvPicPr>
        <p:blipFill rotWithShape="1">
          <a:blip r:embed="rId8" cstate="email">
            <a:biLevel thresh="75000"/>
          </a:blip>
          <a:srcRect/>
          <a:stretch>
            <a:fillRect/>
          </a:stretch>
        </p:blipFill>
        <p:spPr bwMode="auto">
          <a:xfrm>
            <a:off x="1" y="5445488"/>
            <a:ext cx="12191999" cy="141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D:\Program Files\桌面\WQP\未标s题-1.pn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2254407" y="1106602"/>
            <a:ext cx="3841593" cy="5340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D:\Program Files\桌面\WQP\65756709878 (1) [转换]-01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-42306" y="3033061"/>
            <a:ext cx="2831430" cy="3426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D:\Program Files\桌面\WQP\未标sa题-1.png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8400556" y="4049034"/>
            <a:ext cx="688373" cy="748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308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30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30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1" fill="hold" nodeType="afterEffect" p14:presetBounceEnd="4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2000">
                                          <p:cBhvr additive="base">
                                            <p:cTn id="13" dur="500" fill="hold"/>
                                            <p:tgtEl>
                                              <p:spTgt spid="30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2000">
                                          <p:cBhvr additive="base">
                                            <p:cTn id="14" dur="500" fill="hold"/>
                                            <p:tgtEl>
                                              <p:spTgt spid="30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6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1000"/>
                                            <p:tgtEl>
                                              <p:spTgt spid="307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30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30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2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1000"/>
                                            <p:tgtEl>
                                              <p:spTgt spid="410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410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410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8" presetID="2" presetClass="entr" presetSubtype="4" fill="hold" nodeType="after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30" dur="500" fill="hold"/>
                                            <p:tgtEl>
                                              <p:spTgt spid="410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31" dur="500" fill="hold"/>
                                            <p:tgtEl>
                                              <p:spTgt spid="410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3" presetID="2" presetClass="entr" presetSubtype="4" fill="hold" nodeType="after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35" dur="500" fill="hold"/>
                                            <p:tgtEl>
                                              <p:spTgt spid="410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36" dur="500" fill="hold"/>
                                            <p:tgtEl>
                                              <p:spTgt spid="410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38" presetID="2" presetClass="entr" presetSubtype="4" fill="hold" nodeType="afterEffect" p14:presetBounceEnd="4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2000">
                                          <p:cBhvr additive="base">
                                            <p:cTn id="40" dur="500" fill="hold"/>
                                            <p:tgtEl>
                                              <p:spTgt spid="410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2000">
                                          <p:cBhvr additive="base">
                                            <p:cTn id="41" dur="500" fill="hold"/>
                                            <p:tgtEl>
                                              <p:spTgt spid="410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3" presetID="2" presetClass="entr" presetSubtype="4" fill="hold" nodeType="afterEffect" p14:presetBounceEnd="4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2000">
                                          <p:cBhvr additive="base">
                                            <p:cTn id="45" dur="500" fill="hold"/>
                                            <p:tgtEl>
                                              <p:spTgt spid="410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2000">
                                          <p:cBhvr additive="base">
                                            <p:cTn id="46" dur="500" fill="hold"/>
                                            <p:tgtEl>
                                              <p:spTgt spid="410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48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410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410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410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54" presetID="2" presetClass="entr" presetSubtype="1" fill="hold" grpId="0" nodeType="after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56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57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59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5" dur="500" tmFilter="0,0; .5, 1; 1, 1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5" grpId="0"/>
          <p:bldP spid="3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308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30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30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30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30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6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1000"/>
                                            <p:tgtEl>
                                              <p:spTgt spid="307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30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30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2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1000"/>
                                            <p:tgtEl>
                                              <p:spTgt spid="410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410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410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8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410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410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3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410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410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38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410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410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3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410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410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48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410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410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410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54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59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5" dur="500" tmFilter="0,0; .5, 1; 1, 1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5" grpId="0"/>
          <p:bldP spid="36" grpId="0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9BD2"/>
            </a:gs>
            <a:gs pos="100000">
              <a:schemeClr val="tx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8" descr="D:\Program Files\桌面\WQP\Halloween 016-04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624851" y="1105593"/>
            <a:ext cx="1747268" cy="1747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D:\Program Files\桌面\WQP\5710b4c959c72-15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42306" y="-20291"/>
            <a:ext cx="12234396" cy="6878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982766" y="417943"/>
            <a:ext cx="4681130" cy="461725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>
            <a:defPPr>
              <a:defRPr lang="zh-CN"/>
            </a:defPPr>
            <a:lvl1pPr algn="r">
              <a:defRPr sz="1600">
                <a:latin typeface="方正兰亭超细黑简体" pitchFamily="2" charset="-122"/>
                <a:ea typeface="方正兰亭超细黑简体" pitchFamily="2" charset="-122"/>
                <a:cs typeface="Proxy 4" pitchFamily="2" charset="0"/>
              </a:defRPr>
            </a:lvl1pPr>
          </a:lstStyle>
          <a:p>
            <a:r>
              <a:rPr lang="zh-CN" altLang="en-US" sz="240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点击此处添加标题</a:t>
            </a:r>
          </a:p>
        </p:txBody>
      </p:sp>
      <p:pic>
        <p:nvPicPr>
          <p:cNvPr id="30" name="Picture 18" descr="D:\Program Files\桌面\WQP\万圣节南瓜灯插画矢量素材_lanrentuku.com [转换]-01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81829" y="327227"/>
            <a:ext cx="625736" cy="643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Program Files\桌面\WQP\Halloween-poster [转换]-08.png"/>
          <p:cNvPicPr>
            <a:picLocks noChangeAspect="1" noChangeArrowheads="1"/>
          </p:cNvPicPr>
          <p:nvPr/>
        </p:nvPicPr>
        <p:blipFill rotWithShape="1">
          <a:blip r:embed="rId6" cstate="email"/>
          <a:srcRect/>
          <a:stretch>
            <a:fillRect/>
          </a:stretch>
        </p:blipFill>
        <p:spPr bwMode="auto">
          <a:xfrm>
            <a:off x="6187850" y="4149174"/>
            <a:ext cx="1707918" cy="1918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Program Files\桌面\WQP\Halloween-poster [转换]-11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582763" y="4018531"/>
            <a:ext cx="8626011" cy="2829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Program Files\桌面\WQP\Halloween-poster [转换]-02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 rot="20853676">
            <a:off x="9938924" y="891658"/>
            <a:ext cx="2456183" cy="1846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D:\Program Files\桌面\WQP\5710b4c959c72-07.pn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5233638" y="1630671"/>
            <a:ext cx="1908423" cy="2700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/>
          <p:cNvSpPr txBox="1"/>
          <p:nvPr/>
        </p:nvSpPr>
        <p:spPr>
          <a:xfrm>
            <a:off x="1057602" y="2232747"/>
            <a:ext cx="2525161" cy="400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cs typeface="Nexa Bold" charset="0"/>
              </a:rPr>
              <a:t>点击此处添加标题</a:t>
            </a:r>
            <a:endParaRPr lang="en-US" sz="2000" dirty="0">
              <a:solidFill>
                <a:schemeClr val="bg1"/>
              </a:solidFill>
              <a:latin typeface="时尚中黑简体" panose="01010104010101010101" pitchFamily="2" charset="-122"/>
              <a:ea typeface="时尚中黑简体" panose="01010104010101010101" pitchFamily="2" charset="-122"/>
              <a:cs typeface="Nexa Bold" charset="0"/>
            </a:endParaRPr>
          </a:p>
        </p:txBody>
      </p:sp>
      <p:sp>
        <p:nvSpPr>
          <p:cNvPr id="45" name="Rectangle 15"/>
          <p:cNvSpPr/>
          <p:nvPr/>
        </p:nvSpPr>
        <p:spPr>
          <a:xfrm>
            <a:off x="982767" y="2749813"/>
            <a:ext cx="3919467" cy="646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cs typeface="Arial" panose="020B0604020202020204" pitchFamily="34" charset="0"/>
              </a:rPr>
              <a:t>Far far away, behind the word mountains, far from the countries </a:t>
            </a:r>
            <a:r>
              <a:rPr lang="en-US" sz="1200" dirty="0" err="1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cs typeface="Arial" panose="020B0604020202020204" pitchFamily="34" charset="0"/>
              </a:rPr>
              <a:t>Vokalia</a:t>
            </a:r>
            <a:r>
              <a:rPr lang="en-US" sz="120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cs typeface="Arial" panose="020B0604020202020204" pitchFamily="34" charset="0"/>
              </a:rPr>
              <a:t> and </a:t>
            </a:r>
            <a:r>
              <a:rPr lang="en-US" sz="1200" dirty="0" err="1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cs typeface="Arial" panose="020B0604020202020204" pitchFamily="34" charset="0"/>
              </a:rPr>
              <a:t>Consonantia</a:t>
            </a:r>
            <a:r>
              <a:rPr lang="en-US" sz="120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cs typeface="Arial" panose="020B0604020202020204" pitchFamily="34" charset="0"/>
              </a:rPr>
              <a:t>, there live the blind texts.</a:t>
            </a:r>
            <a:r>
              <a:rPr lang="en-US" altLang="zh-CN" sz="120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cs typeface="Arial" panose="020B0604020202020204" pitchFamily="34" charset="0"/>
              </a:rPr>
              <a:t> </a:t>
            </a:r>
            <a:endParaRPr lang="en-US" sz="1200" dirty="0">
              <a:solidFill>
                <a:schemeClr val="bg1"/>
              </a:solidFill>
              <a:latin typeface="时尚中黑简体" panose="01010104010101010101" pitchFamily="2" charset="-122"/>
              <a:ea typeface="时尚中黑简体" panose="01010104010101010101" pitchFamily="2" charset="-122"/>
              <a:cs typeface="Arial" panose="020B0604020202020204" pitchFamily="34" charset="0"/>
            </a:endParaRPr>
          </a:p>
        </p:txBody>
      </p:sp>
      <p:pic>
        <p:nvPicPr>
          <p:cNvPr id="2056" name="Picture 8" descr="D:\Program Files\桌面\WQP\5710b4c959c72-16.pn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9192747" y="5538410"/>
            <a:ext cx="2389499" cy="749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/>
          <p:cNvSpPr txBox="1"/>
          <p:nvPr/>
        </p:nvSpPr>
        <p:spPr>
          <a:xfrm>
            <a:off x="1057600" y="3956544"/>
            <a:ext cx="2733843" cy="400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cs typeface="Nexa Bold" charset="0"/>
              </a:rPr>
              <a:t>点击此处添加标题</a:t>
            </a:r>
            <a:endParaRPr lang="en-US" sz="2000" dirty="0">
              <a:solidFill>
                <a:schemeClr val="bg1"/>
              </a:solidFill>
              <a:latin typeface="时尚中黑简体" panose="01010104010101010101" pitchFamily="2" charset="-122"/>
              <a:ea typeface="时尚中黑简体" panose="01010104010101010101" pitchFamily="2" charset="-122"/>
              <a:cs typeface="Nexa Bold" charset="0"/>
            </a:endParaRPr>
          </a:p>
        </p:txBody>
      </p:sp>
      <p:sp>
        <p:nvSpPr>
          <p:cNvPr id="47" name="Rectangle 15"/>
          <p:cNvSpPr/>
          <p:nvPr/>
        </p:nvSpPr>
        <p:spPr>
          <a:xfrm>
            <a:off x="982766" y="4473610"/>
            <a:ext cx="3919467" cy="646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cs typeface="Arial" panose="020B0604020202020204" pitchFamily="34" charset="0"/>
              </a:rPr>
              <a:t>Far far away, behind the word mountains, far from the countries </a:t>
            </a:r>
            <a:r>
              <a:rPr lang="en-US" sz="1200" dirty="0" err="1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cs typeface="Arial" panose="020B0604020202020204" pitchFamily="34" charset="0"/>
              </a:rPr>
              <a:t>Vokalia</a:t>
            </a:r>
            <a:r>
              <a:rPr lang="en-US" sz="120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cs typeface="Arial" panose="020B0604020202020204" pitchFamily="34" charset="0"/>
              </a:rPr>
              <a:t> and </a:t>
            </a:r>
            <a:r>
              <a:rPr lang="en-US" sz="1200" dirty="0" err="1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cs typeface="Arial" panose="020B0604020202020204" pitchFamily="34" charset="0"/>
              </a:rPr>
              <a:t>Consonantia</a:t>
            </a:r>
            <a:r>
              <a:rPr lang="en-US" sz="120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cs typeface="Arial" panose="020B0604020202020204" pitchFamily="34" charset="0"/>
              </a:rPr>
              <a:t>, there live the blind texts.</a:t>
            </a:r>
            <a:r>
              <a:rPr lang="en-US" altLang="zh-CN" sz="120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cs typeface="Arial" panose="020B0604020202020204" pitchFamily="34" charset="0"/>
              </a:rPr>
              <a:t> </a:t>
            </a:r>
            <a:endParaRPr lang="en-US" sz="1200" dirty="0">
              <a:solidFill>
                <a:schemeClr val="bg1"/>
              </a:solidFill>
              <a:latin typeface="时尚中黑简体" panose="01010104010101010101" pitchFamily="2" charset="-122"/>
              <a:ea typeface="时尚中黑简体" panose="0101010401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308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30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30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6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 tmFilter="0,0; .5, 1; 1, 1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349"/>
                                </p:stCondLst>
                                <p:childTnLst>
                                  <p:par>
                                    <p:cTn id="24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1000"/>
                                            <p:tgtEl>
                                              <p:spTgt spid="205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20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1000" fill="hold"/>
                                            <p:tgtEl>
                                              <p:spTgt spid="20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3349"/>
                                </p:stCondLst>
                                <p:childTnLst>
                                  <p:par>
                                    <p:cTn id="30" presetID="2" presetClass="entr" presetSubtype="4" fill="hold" nodeType="after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32" dur="500" fill="hold"/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33" dur="500" fill="hold"/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3849"/>
                                </p:stCondLst>
                                <p:childTnLst>
                                  <p:par>
                                    <p:cTn id="35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10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4849"/>
                                </p:stCondLst>
                                <p:childTnLst>
                                  <p:par>
                                    <p:cTn id="41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1000"/>
                                            <p:tgtEl>
                                              <p:spTgt spid="205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4" dur="1000" fill="hold"/>
                                            <p:tgtEl>
                                              <p:spTgt spid="20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1000" fill="hold"/>
                                            <p:tgtEl>
                                              <p:spTgt spid="20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5849"/>
                                </p:stCondLst>
                                <p:childTnLst>
                                  <p:par>
                                    <p:cTn id="47" presetID="2" presetClass="entr" presetSubtype="2" fill="hold" nodeType="after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49" dur="500" fill="hold"/>
                                            <p:tgtEl>
                                              <p:spTgt spid="20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50" dur="500" fill="hold"/>
                                            <p:tgtEl>
                                              <p:spTgt spid="20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6349"/>
                                </p:stCondLst>
                                <p:childTnLst>
                                  <p:par>
                                    <p:cTn id="52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1000"/>
                                            <p:tgtEl>
                                              <p:spTgt spid="205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5" dur="1000" fill="hold"/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1000" fill="hold"/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7349"/>
                                </p:stCondLst>
                                <p:childTnLst>
                                  <p:par>
                                    <p:cTn id="58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7849"/>
                                </p:stCondLst>
                                <p:childTnLst>
                                  <p:par>
                                    <p:cTn id="6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6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8349"/>
                                </p:stCondLst>
                                <p:childTnLst>
                                  <p:par>
                                    <p:cTn id="68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2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3" fill="hold">
                                <p:stCondLst>
                                  <p:cond delay="8849"/>
                                </p:stCondLst>
                                <p:childTnLst>
                                  <p:par>
                                    <p:cTn id="7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6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9" grpId="0"/>
          <p:bldP spid="42" grpId="0"/>
          <p:bldP spid="45" grpId="0"/>
          <p:bldP spid="46" grpId="0"/>
          <p:bldP spid="4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308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30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30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6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 tmFilter="0,0; .5, 1; 1, 1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349"/>
                                </p:stCondLst>
                                <p:childTnLst>
                                  <p:par>
                                    <p:cTn id="24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1000"/>
                                            <p:tgtEl>
                                              <p:spTgt spid="205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20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1000" fill="hold"/>
                                            <p:tgtEl>
                                              <p:spTgt spid="20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3349"/>
                                </p:stCondLst>
                                <p:childTnLst>
                                  <p:par>
                                    <p:cTn id="30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3849"/>
                                </p:stCondLst>
                                <p:childTnLst>
                                  <p:par>
                                    <p:cTn id="35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10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4849"/>
                                </p:stCondLst>
                                <p:childTnLst>
                                  <p:par>
                                    <p:cTn id="41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1000"/>
                                            <p:tgtEl>
                                              <p:spTgt spid="205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4" dur="1000" fill="hold"/>
                                            <p:tgtEl>
                                              <p:spTgt spid="20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1000" fill="hold"/>
                                            <p:tgtEl>
                                              <p:spTgt spid="20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5849"/>
                                </p:stCondLst>
                                <p:childTnLst>
                                  <p:par>
                                    <p:cTn id="47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20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500" fill="hold"/>
                                            <p:tgtEl>
                                              <p:spTgt spid="20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6349"/>
                                </p:stCondLst>
                                <p:childTnLst>
                                  <p:par>
                                    <p:cTn id="52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1000"/>
                                            <p:tgtEl>
                                              <p:spTgt spid="205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5" dur="1000" fill="hold"/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1000" fill="hold"/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7349"/>
                                </p:stCondLst>
                                <p:childTnLst>
                                  <p:par>
                                    <p:cTn id="58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7849"/>
                                </p:stCondLst>
                                <p:childTnLst>
                                  <p:par>
                                    <p:cTn id="6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6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8349"/>
                                </p:stCondLst>
                                <p:childTnLst>
                                  <p:par>
                                    <p:cTn id="68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2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3" fill="hold">
                                <p:stCondLst>
                                  <p:cond delay="8849"/>
                                </p:stCondLst>
                                <p:childTnLst>
                                  <p:par>
                                    <p:cTn id="7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6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9" grpId="0"/>
          <p:bldP spid="42" grpId="0"/>
          <p:bldP spid="45" grpId="0"/>
          <p:bldP spid="46" grpId="0"/>
          <p:bldP spid="47" grpId="0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9BD2"/>
            </a:gs>
            <a:gs pos="100000">
              <a:schemeClr val="tx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D:\Program Files\桌面\WQP\5710b4c959c72-1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42306" y="-20291"/>
            <a:ext cx="12234396" cy="6878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982766" y="417943"/>
            <a:ext cx="4681130" cy="461725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>
            <a:defPPr>
              <a:defRPr lang="zh-CN"/>
            </a:defPPr>
            <a:lvl1pPr algn="r">
              <a:defRPr sz="1600">
                <a:latin typeface="方正兰亭超细黑简体" pitchFamily="2" charset="-122"/>
                <a:ea typeface="方正兰亭超细黑简体" pitchFamily="2" charset="-122"/>
                <a:cs typeface="Proxy 4" pitchFamily="2" charset="0"/>
              </a:defRPr>
            </a:lvl1pPr>
          </a:lstStyle>
          <a:p>
            <a:r>
              <a:rPr lang="zh-CN" altLang="en-US" sz="240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点击此处添加标题</a:t>
            </a:r>
          </a:p>
        </p:txBody>
      </p:sp>
      <p:pic>
        <p:nvPicPr>
          <p:cNvPr id="30" name="Picture 18" descr="D:\Program Files\桌面\WQP\万圣节南瓜灯插画矢量素材_lanrentuku.com [转换]-01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81829" y="327227"/>
            <a:ext cx="625736" cy="643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Program Files\桌面\WQP\21204-NT4UW1-03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1281251" y="5107415"/>
            <a:ext cx="742461" cy="1205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D:\Program Files\桌面\WQP\57f26aa4789ef [转换]-03.png"/>
          <p:cNvPicPr>
            <a:picLocks noChangeAspect="1" noChangeArrowheads="1"/>
          </p:cNvPicPr>
          <p:nvPr/>
        </p:nvPicPr>
        <p:blipFill>
          <a:blip r:embed="rId6" cstate="email">
            <a:biLevel thresh="75000"/>
          </a:blip>
          <a:srcRect/>
          <a:stretch>
            <a:fillRect/>
          </a:stretch>
        </p:blipFill>
        <p:spPr bwMode="auto">
          <a:xfrm>
            <a:off x="842808" y="5651893"/>
            <a:ext cx="369142" cy="558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D:\Program Files\桌面\WQP\18-05.png"/>
          <p:cNvPicPr>
            <a:picLocks noChangeAspect="1" noChangeArrowheads="1"/>
          </p:cNvPicPr>
          <p:nvPr/>
        </p:nvPicPr>
        <p:blipFill>
          <a:blip r:embed="rId7">
            <a:biLevel thresh="75000"/>
          </a:blip>
          <a:srcRect/>
          <a:stretch>
            <a:fillRect/>
          </a:stretch>
        </p:blipFill>
        <p:spPr bwMode="auto">
          <a:xfrm>
            <a:off x="9912922" y="4553604"/>
            <a:ext cx="792370" cy="1546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8" descr="D:\Program Files\桌面\WQP\04-02.png"/>
          <p:cNvPicPr>
            <a:picLocks noChangeAspect="1" noChangeArrowheads="1"/>
          </p:cNvPicPr>
          <p:nvPr/>
        </p:nvPicPr>
        <p:blipFill>
          <a:blip r:embed="rId8" cstate="email">
            <a:biLevel thresh="75000"/>
          </a:blip>
          <a:srcRect/>
          <a:stretch>
            <a:fillRect/>
          </a:stretch>
        </p:blipFill>
        <p:spPr bwMode="auto">
          <a:xfrm>
            <a:off x="4346772" y="4960101"/>
            <a:ext cx="994698" cy="1249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" descr="D:\Program Files\桌面\WQP\21204-NT4UW1-03.pn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 flipH="1">
            <a:off x="7536348" y="4404021"/>
            <a:ext cx="1224295" cy="2049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 descr="D:\Program Files\桌面\WQP\21204-NT4UW1-03.pn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9098743" y="5451974"/>
            <a:ext cx="476377" cy="773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D:\Program Files\桌面\WQP\18-03.png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1211950" y="4131663"/>
            <a:ext cx="1640102" cy="2078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D:\Program Files\桌面\WQP\57fb3c8b595db-18.png"/>
          <p:cNvPicPr>
            <a:picLocks noChangeAspect="1" noChangeArrowheads="1"/>
          </p:cNvPicPr>
          <p:nvPr/>
        </p:nvPicPr>
        <p:blipFill>
          <a:blip r:embed="rId12" cstate="email">
            <a:biLevel thresh="75000"/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6050303"/>
            <a:ext cx="12173237" cy="808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1" y="2624784"/>
            <a:ext cx="12192001" cy="570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椭圆 2"/>
          <p:cNvSpPr/>
          <p:nvPr/>
        </p:nvSpPr>
        <p:spPr>
          <a:xfrm>
            <a:off x="1943677" y="1832593"/>
            <a:ext cx="1584382" cy="1584382"/>
          </a:xfrm>
          <a:prstGeom prst="ellipse">
            <a:avLst/>
          </a:prstGeom>
          <a:blipFill dpi="0" rotWithShape="1">
            <a:blip r:embed="rId14" cstate="email"/>
            <a:srcRect/>
            <a:stretch>
              <a:fillRect/>
            </a:stretch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椭圆 26"/>
          <p:cNvSpPr/>
          <p:nvPr/>
        </p:nvSpPr>
        <p:spPr>
          <a:xfrm>
            <a:off x="5282700" y="1832593"/>
            <a:ext cx="1584382" cy="1584382"/>
          </a:xfrm>
          <a:prstGeom prst="ellipse">
            <a:avLst/>
          </a:prstGeom>
          <a:blipFill dpi="0" rotWithShape="1">
            <a:blip r:embed="rId14" cstate="email"/>
            <a:srcRect/>
            <a:stretch>
              <a:fillRect/>
            </a:stretch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椭圆 31"/>
          <p:cNvSpPr/>
          <p:nvPr/>
        </p:nvSpPr>
        <p:spPr>
          <a:xfrm>
            <a:off x="8904678" y="1834696"/>
            <a:ext cx="1584382" cy="1584382"/>
          </a:xfrm>
          <a:prstGeom prst="ellipse">
            <a:avLst/>
          </a:prstGeom>
          <a:blipFill dpi="0" rotWithShape="1">
            <a:blip r:embed="rId14" cstate="email"/>
            <a:srcRect/>
            <a:stretch>
              <a:fillRect/>
            </a:stretch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TextBox 32"/>
          <p:cNvSpPr txBox="1"/>
          <p:nvPr/>
        </p:nvSpPr>
        <p:spPr>
          <a:xfrm>
            <a:off x="1515622" y="1249627"/>
            <a:ext cx="2440493" cy="400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cs typeface="Nexa Bold" charset="0"/>
              </a:rPr>
              <a:t>点击此处添加标题</a:t>
            </a:r>
            <a:endParaRPr lang="en-US" sz="2000" dirty="0">
              <a:solidFill>
                <a:schemeClr val="bg1"/>
              </a:solidFill>
              <a:latin typeface="时尚中黑简体" panose="01010104010101010101" pitchFamily="2" charset="-122"/>
              <a:ea typeface="时尚中黑简体" panose="01010104010101010101" pitchFamily="2" charset="-122"/>
              <a:cs typeface="Nexa Bold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946829" y="1236418"/>
            <a:ext cx="2298343" cy="400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cs typeface="Nexa Bold" charset="0"/>
              </a:rPr>
              <a:t>点击此处添加标题</a:t>
            </a:r>
            <a:endParaRPr lang="en-US" sz="2000" dirty="0">
              <a:solidFill>
                <a:schemeClr val="bg1"/>
              </a:solidFill>
              <a:latin typeface="时尚中黑简体" panose="01010104010101010101" pitchFamily="2" charset="-122"/>
              <a:ea typeface="时尚中黑简体" panose="01010104010101010101" pitchFamily="2" charset="-122"/>
              <a:cs typeface="Nexa Bold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521562" y="1225329"/>
            <a:ext cx="2394138" cy="400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cs typeface="Nexa Bold" charset="0"/>
              </a:rPr>
              <a:t>点击此处添加标题</a:t>
            </a:r>
            <a:endParaRPr lang="en-US" sz="2000" dirty="0">
              <a:solidFill>
                <a:schemeClr val="bg1"/>
              </a:solidFill>
              <a:latin typeface="时尚中黑简体" panose="01010104010101010101" pitchFamily="2" charset="-122"/>
              <a:ea typeface="时尚中黑简体" panose="01010104010101010101" pitchFamily="2" charset="-122"/>
              <a:cs typeface="Nexa Bold" charset="0"/>
            </a:endParaRPr>
          </a:p>
        </p:txBody>
      </p:sp>
      <p:sp>
        <p:nvSpPr>
          <p:cNvPr id="36" name="Rectangle 15"/>
          <p:cNvSpPr/>
          <p:nvPr/>
        </p:nvSpPr>
        <p:spPr>
          <a:xfrm>
            <a:off x="1270836" y="3534121"/>
            <a:ext cx="2912678" cy="831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cs typeface="Arial" panose="020B0604020202020204" pitchFamily="34" charset="0"/>
              </a:rPr>
              <a:t>Far far away, behind the word mountains, far from the countries </a:t>
            </a:r>
            <a:r>
              <a:rPr lang="en-US" sz="1200" dirty="0" err="1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cs typeface="Arial" panose="020B0604020202020204" pitchFamily="34" charset="0"/>
              </a:rPr>
              <a:t>Vokalia</a:t>
            </a:r>
            <a:r>
              <a:rPr lang="en-US" sz="120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cs typeface="Arial" panose="020B0604020202020204" pitchFamily="34" charset="0"/>
              </a:rPr>
              <a:t> and </a:t>
            </a:r>
            <a:r>
              <a:rPr lang="en-US" sz="1200" dirty="0" err="1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cs typeface="Arial" panose="020B0604020202020204" pitchFamily="34" charset="0"/>
              </a:rPr>
              <a:t>Consonantia</a:t>
            </a:r>
            <a:r>
              <a:rPr lang="en-US" sz="120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cs typeface="Arial" panose="020B0604020202020204" pitchFamily="34" charset="0"/>
              </a:rPr>
              <a:t>, there live the blind texts.</a:t>
            </a:r>
            <a:r>
              <a:rPr lang="en-US" altLang="zh-CN" sz="120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cs typeface="Arial" panose="020B0604020202020204" pitchFamily="34" charset="0"/>
              </a:rPr>
              <a:t> </a:t>
            </a:r>
            <a:endParaRPr lang="en-US" sz="1200" dirty="0">
              <a:solidFill>
                <a:schemeClr val="bg1"/>
              </a:solidFill>
              <a:latin typeface="时尚中黑简体" panose="01010104010101010101" pitchFamily="2" charset="-122"/>
              <a:ea typeface="时尚中黑简体" panose="01010104010101010101" pitchFamily="2" charset="-122"/>
              <a:cs typeface="Arial" panose="020B0604020202020204" pitchFamily="34" charset="0"/>
            </a:endParaRPr>
          </a:p>
        </p:txBody>
      </p:sp>
      <p:sp>
        <p:nvSpPr>
          <p:cNvPr id="37" name="Rectangle 15"/>
          <p:cNvSpPr/>
          <p:nvPr/>
        </p:nvSpPr>
        <p:spPr>
          <a:xfrm>
            <a:off x="4611879" y="3534121"/>
            <a:ext cx="2912678" cy="831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cs typeface="Arial" panose="020B0604020202020204" pitchFamily="34" charset="0"/>
              </a:rPr>
              <a:t>Far far away, behind the word mountains, far from the countries </a:t>
            </a:r>
            <a:r>
              <a:rPr lang="en-US" sz="1200" dirty="0" err="1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cs typeface="Arial" panose="020B0604020202020204" pitchFamily="34" charset="0"/>
              </a:rPr>
              <a:t>Vokalia</a:t>
            </a:r>
            <a:r>
              <a:rPr lang="en-US" sz="120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cs typeface="Arial" panose="020B0604020202020204" pitchFamily="34" charset="0"/>
              </a:rPr>
              <a:t> and </a:t>
            </a:r>
            <a:r>
              <a:rPr lang="en-US" sz="1200" dirty="0" err="1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cs typeface="Arial" panose="020B0604020202020204" pitchFamily="34" charset="0"/>
              </a:rPr>
              <a:t>Consonantia</a:t>
            </a:r>
            <a:r>
              <a:rPr lang="en-US" sz="120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cs typeface="Arial" panose="020B0604020202020204" pitchFamily="34" charset="0"/>
              </a:rPr>
              <a:t>, there live the blind texts.</a:t>
            </a:r>
            <a:r>
              <a:rPr lang="en-US" altLang="zh-CN" sz="120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cs typeface="Arial" panose="020B0604020202020204" pitchFamily="34" charset="0"/>
              </a:rPr>
              <a:t> </a:t>
            </a:r>
            <a:endParaRPr lang="en-US" sz="1200" dirty="0">
              <a:solidFill>
                <a:schemeClr val="bg1"/>
              </a:solidFill>
              <a:latin typeface="时尚中黑简体" panose="01010104010101010101" pitchFamily="2" charset="-122"/>
              <a:ea typeface="时尚中黑简体" panose="01010104010101010101" pitchFamily="2" charset="-122"/>
              <a:cs typeface="Arial" panose="020B0604020202020204" pitchFamily="34" charset="0"/>
            </a:endParaRPr>
          </a:p>
        </p:txBody>
      </p:sp>
      <p:sp>
        <p:nvSpPr>
          <p:cNvPr id="38" name="Rectangle 15"/>
          <p:cNvSpPr/>
          <p:nvPr/>
        </p:nvSpPr>
        <p:spPr>
          <a:xfrm>
            <a:off x="8240530" y="3534121"/>
            <a:ext cx="2912678" cy="831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cs typeface="Arial" panose="020B0604020202020204" pitchFamily="34" charset="0"/>
              </a:rPr>
              <a:t>Far far away, behind the word mountains, far from the countries </a:t>
            </a:r>
            <a:r>
              <a:rPr lang="en-US" sz="1200" dirty="0" err="1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cs typeface="Arial" panose="020B0604020202020204" pitchFamily="34" charset="0"/>
              </a:rPr>
              <a:t>Vokalia</a:t>
            </a:r>
            <a:r>
              <a:rPr lang="en-US" sz="120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cs typeface="Arial" panose="020B0604020202020204" pitchFamily="34" charset="0"/>
              </a:rPr>
              <a:t> and </a:t>
            </a:r>
            <a:r>
              <a:rPr lang="en-US" sz="1200" dirty="0" err="1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cs typeface="Arial" panose="020B0604020202020204" pitchFamily="34" charset="0"/>
              </a:rPr>
              <a:t>Consonantia</a:t>
            </a:r>
            <a:r>
              <a:rPr lang="en-US" sz="120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cs typeface="Arial" panose="020B0604020202020204" pitchFamily="34" charset="0"/>
              </a:rPr>
              <a:t>, there live the blind texts.</a:t>
            </a:r>
            <a:r>
              <a:rPr lang="en-US" altLang="zh-CN" sz="120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cs typeface="Arial" panose="020B0604020202020204" pitchFamily="34" charset="0"/>
              </a:rPr>
              <a:t> </a:t>
            </a:r>
            <a:endParaRPr lang="en-US" sz="1200" dirty="0">
              <a:solidFill>
                <a:schemeClr val="bg1"/>
              </a:solidFill>
              <a:latin typeface="时尚中黑简体" panose="01010104010101010101" pitchFamily="2" charset="-122"/>
              <a:ea typeface="时尚中黑简体" panose="0101010401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308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30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30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6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 tmFilter="0,0; .5, 1; 1, 1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349"/>
                                </p:stCondLst>
                                <p:childTnLst>
                                  <p:par>
                                    <p:cTn id="24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1000"/>
                                            <p:tgtEl>
                                              <p:spTgt spid="307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30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1000" fill="hold"/>
                                            <p:tgtEl>
                                              <p:spTgt spid="30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3349"/>
                                </p:stCondLst>
                                <p:childTnLst>
                                  <p:par>
                                    <p:cTn id="30" presetID="2" presetClass="entr" presetSubtype="4" fill="hold" nodeType="after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32" dur="500" fill="hold"/>
                                            <p:tgtEl>
                                              <p:spTgt spid="30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33" dur="500" fill="hold"/>
                                            <p:tgtEl>
                                              <p:spTgt spid="30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3849"/>
                                </p:stCondLst>
                                <p:childTnLst>
                                  <p:par>
                                    <p:cTn id="35" presetID="2" presetClass="entr" presetSubtype="4" fill="hold" nodeType="after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37" dur="500" fill="hold"/>
                                            <p:tgtEl>
                                              <p:spTgt spid="30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38" dur="500" fill="hold"/>
                                            <p:tgtEl>
                                              <p:spTgt spid="30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4349"/>
                                </p:stCondLst>
                                <p:childTnLst>
                                  <p:par>
                                    <p:cTn id="40" presetID="2" presetClass="entr" presetSubtype="4" fill="hold" nodeType="after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42" dur="500" fill="hold"/>
                                            <p:tgtEl>
                                              <p:spTgt spid="30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43" dur="500" fill="hold"/>
                                            <p:tgtEl>
                                              <p:spTgt spid="30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4849"/>
                                </p:stCondLst>
                                <p:childTnLst>
                                  <p:par>
                                    <p:cTn id="45" presetID="2" presetClass="entr" presetSubtype="4" fill="hold" nodeType="after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47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48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5349"/>
                                </p:stCondLst>
                                <p:childTnLst>
                                  <p:par>
                                    <p:cTn id="50" presetID="2" presetClass="entr" presetSubtype="4" fill="hold" nodeType="after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52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5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5849"/>
                                </p:stCondLst>
                                <p:childTnLst>
                                  <p:par>
                                    <p:cTn id="55" presetID="2" presetClass="entr" presetSubtype="4" fill="hold" nodeType="after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57" dur="500" fill="hold"/>
                                            <p:tgtEl>
                                              <p:spTgt spid="30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58" dur="500" fill="hold"/>
                                            <p:tgtEl>
                                              <p:spTgt spid="30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6349"/>
                                </p:stCondLst>
                                <p:childTnLst>
                                  <p:par>
                                    <p:cTn id="60" presetID="2" presetClass="entr" presetSubtype="4" fill="hold" nodeType="after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62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63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6849"/>
                                </p:stCondLst>
                                <p:childTnLst>
                                  <p:par>
                                    <p:cTn id="6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7349"/>
                                </p:stCondLst>
                                <p:childTnLst>
                                  <p:par>
                                    <p:cTn id="69" presetID="2" presetClass="entr" presetSubtype="8" fill="hold" grpId="0" nodeType="after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71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7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3" fill="hold">
                                <p:stCondLst>
                                  <p:cond delay="7849"/>
                                </p:stCondLst>
                                <p:childTnLst>
                                  <p:par>
                                    <p:cTn id="74" presetID="2" presetClass="entr" presetSubtype="8" fill="hold" grpId="0" nodeType="after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76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77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8" fill="hold">
                                <p:stCondLst>
                                  <p:cond delay="8349"/>
                                </p:stCondLst>
                                <p:childTnLst>
                                  <p:par>
                                    <p:cTn id="79" presetID="2" presetClass="entr" presetSubtype="8" fill="hold" grpId="0" nodeType="after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81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82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3" fill="hold">
                                <p:stCondLst>
                                  <p:cond delay="8849"/>
                                </p:stCondLst>
                                <p:childTnLst>
                                  <p:par>
                                    <p:cTn id="8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6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7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8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9" fill="hold">
                                <p:stCondLst>
                                  <p:cond delay="9349"/>
                                </p:stCondLst>
                                <p:childTnLst>
                                  <p:par>
                                    <p:cTn id="9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2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3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4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5" fill="hold">
                                <p:stCondLst>
                                  <p:cond delay="9849"/>
                                </p:stCondLst>
                                <p:childTnLst>
                                  <p:par>
                                    <p:cTn id="9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8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9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0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1" fill="hold">
                                <p:stCondLst>
                                  <p:cond delay="10349"/>
                                </p:stCondLst>
                                <p:childTnLst>
                                  <p:par>
                                    <p:cTn id="10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4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5" fill="hold">
                                <p:stCondLst>
                                  <p:cond delay="10849"/>
                                </p:stCondLst>
                                <p:childTnLst>
                                  <p:par>
                                    <p:cTn id="10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8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9" fill="hold">
                                <p:stCondLst>
                                  <p:cond delay="11349"/>
                                </p:stCondLst>
                                <p:childTnLst>
                                  <p:par>
                                    <p:cTn id="1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2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9" grpId="0"/>
          <p:bldP spid="4" grpId="0" animBg="1"/>
          <p:bldP spid="3" grpId="0" animBg="1"/>
          <p:bldP spid="27" grpId="0" animBg="1"/>
          <p:bldP spid="32" grpId="0" animBg="1"/>
          <p:bldP spid="33" grpId="0"/>
          <p:bldP spid="34" grpId="0"/>
          <p:bldP spid="35" grpId="0"/>
          <p:bldP spid="36" grpId="0"/>
          <p:bldP spid="37" grpId="0"/>
          <p:bldP spid="3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308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30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30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6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 tmFilter="0,0; .5, 1; 1, 1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349"/>
                                </p:stCondLst>
                                <p:childTnLst>
                                  <p:par>
                                    <p:cTn id="24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1000"/>
                                            <p:tgtEl>
                                              <p:spTgt spid="307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30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1000" fill="hold"/>
                                            <p:tgtEl>
                                              <p:spTgt spid="30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3349"/>
                                </p:stCondLst>
                                <p:childTnLst>
                                  <p:par>
                                    <p:cTn id="30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30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30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3849"/>
                                </p:stCondLst>
                                <p:childTnLst>
                                  <p:par>
                                    <p:cTn id="3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30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30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4349"/>
                                </p:stCondLst>
                                <p:childTnLst>
                                  <p:par>
                                    <p:cTn id="40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30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30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4849"/>
                                </p:stCondLst>
                                <p:childTnLst>
                                  <p:par>
                                    <p:cTn id="4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5349"/>
                                </p:stCondLst>
                                <p:childTnLst>
                                  <p:par>
                                    <p:cTn id="50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5849"/>
                                </p:stCondLst>
                                <p:childTnLst>
                                  <p:par>
                                    <p:cTn id="5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30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500" fill="hold"/>
                                            <p:tgtEl>
                                              <p:spTgt spid="30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6349"/>
                                </p:stCondLst>
                                <p:childTnLst>
                                  <p:par>
                                    <p:cTn id="60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2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3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6849"/>
                                </p:stCondLst>
                                <p:childTnLst>
                                  <p:par>
                                    <p:cTn id="6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7349"/>
                                </p:stCondLst>
                                <p:childTnLst>
                                  <p:par>
                                    <p:cTn id="69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3" fill="hold">
                                <p:stCondLst>
                                  <p:cond delay="7849"/>
                                </p:stCondLst>
                                <p:childTnLst>
                                  <p:par>
                                    <p:cTn id="74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6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7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8" fill="hold">
                                <p:stCondLst>
                                  <p:cond delay="8349"/>
                                </p:stCondLst>
                                <p:childTnLst>
                                  <p:par>
                                    <p:cTn id="79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1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2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3" fill="hold">
                                <p:stCondLst>
                                  <p:cond delay="8849"/>
                                </p:stCondLst>
                                <p:childTnLst>
                                  <p:par>
                                    <p:cTn id="8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6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7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8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9" fill="hold">
                                <p:stCondLst>
                                  <p:cond delay="9349"/>
                                </p:stCondLst>
                                <p:childTnLst>
                                  <p:par>
                                    <p:cTn id="9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2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3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4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5" fill="hold">
                                <p:stCondLst>
                                  <p:cond delay="9849"/>
                                </p:stCondLst>
                                <p:childTnLst>
                                  <p:par>
                                    <p:cTn id="9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8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9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0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1" fill="hold">
                                <p:stCondLst>
                                  <p:cond delay="10349"/>
                                </p:stCondLst>
                                <p:childTnLst>
                                  <p:par>
                                    <p:cTn id="10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4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5" fill="hold">
                                <p:stCondLst>
                                  <p:cond delay="10849"/>
                                </p:stCondLst>
                                <p:childTnLst>
                                  <p:par>
                                    <p:cTn id="10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8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9" fill="hold">
                                <p:stCondLst>
                                  <p:cond delay="11349"/>
                                </p:stCondLst>
                                <p:childTnLst>
                                  <p:par>
                                    <p:cTn id="1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2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9" grpId="0"/>
          <p:bldP spid="4" grpId="0" animBg="1"/>
          <p:bldP spid="3" grpId="0" animBg="1"/>
          <p:bldP spid="27" grpId="0" animBg="1"/>
          <p:bldP spid="32" grpId="0" animBg="1"/>
          <p:bldP spid="33" grpId="0"/>
          <p:bldP spid="34" grpId="0"/>
          <p:bldP spid="35" grpId="0"/>
          <p:bldP spid="36" grpId="0"/>
          <p:bldP spid="37" grpId="0"/>
          <p:bldP spid="38" grpId="0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tx1"/>
            </a:gs>
            <a:gs pos="0">
              <a:srgbClr val="009BD2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D:\Program Files\桌面\WQP\5710b4c959c72-1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42306" y="-20291"/>
            <a:ext cx="12234396" cy="6878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5425889" y="2881470"/>
            <a:ext cx="4681130" cy="707978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>
            <a:defPPr>
              <a:defRPr lang="zh-CN"/>
            </a:defPPr>
            <a:lvl1pPr algn="r">
              <a:defRPr sz="1600">
                <a:latin typeface="方正兰亭超细黑简体" pitchFamily="2" charset="-122"/>
                <a:ea typeface="方正兰亭超细黑简体" pitchFamily="2" charset="-122"/>
                <a:cs typeface="Proxy 4" pitchFamily="2" charset="0"/>
              </a:defRPr>
            </a:lvl1pPr>
          </a:lstStyle>
          <a:p>
            <a:r>
              <a:rPr lang="zh-CN" altLang="en-US" sz="400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点击此处添加标题</a:t>
            </a:r>
          </a:p>
        </p:txBody>
      </p:sp>
      <p:sp>
        <p:nvSpPr>
          <p:cNvPr id="36" name="矩形 35"/>
          <p:cNvSpPr/>
          <p:nvPr/>
        </p:nvSpPr>
        <p:spPr>
          <a:xfrm>
            <a:off x="6240035" y="2099587"/>
            <a:ext cx="3052837" cy="8311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80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PART 05 </a:t>
            </a:r>
            <a:endParaRPr lang="zh-CN" altLang="en-US" sz="4800" dirty="0">
              <a:solidFill>
                <a:schemeClr val="bg1"/>
              </a:solidFill>
            </a:endParaRPr>
          </a:p>
        </p:txBody>
      </p:sp>
      <p:pic>
        <p:nvPicPr>
          <p:cNvPr id="31" name="Picture 5"/>
          <p:cNvPicPr>
            <a:picLocks noChangeAspect="1" noChangeArrowheads="1"/>
          </p:cNvPicPr>
          <p:nvPr/>
        </p:nvPicPr>
        <p:blipFill>
          <a:blip r:embed="rId4" cstate="email"/>
          <a:stretch>
            <a:fillRect/>
          </a:stretch>
        </p:blipFill>
        <p:spPr bwMode="auto">
          <a:xfrm>
            <a:off x="8904678" y="475261"/>
            <a:ext cx="1441375" cy="144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6" descr="D:\Program Files\桌面\WQP\Halloween-poster [转换]-02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6332206" flipH="1">
            <a:off x="9294269" y="-332491"/>
            <a:ext cx="2304556" cy="211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9" name="Picture 13" descr="D:\Program Files\桌面\WQP\20784-NSZ95V-04.png"/>
          <p:cNvPicPr>
            <a:picLocks noChangeAspect="1" noChangeArrowheads="1"/>
          </p:cNvPicPr>
          <p:nvPr/>
        </p:nvPicPr>
        <p:blipFill rotWithShape="1">
          <a:blip r:embed="rId6" cstate="email">
            <a:biLevel thresh="75000"/>
          </a:blip>
          <a:srcRect/>
          <a:stretch>
            <a:fillRect/>
          </a:stretch>
        </p:blipFill>
        <p:spPr bwMode="auto">
          <a:xfrm>
            <a:off x="-41410" y="4211472"/>
            <a:ext cx="12233500" cy="264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D:\Program Files\桌面\WQP\未标31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656789" y="1426546"/>
            <a:ext cx="2520608" cy="2798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D:\Program Files\桌面\WQP\57fb3c8b595db-03.png"/>
          <p:cNvPicPr>
            <a:picLocks noChangeAspect="1" noChangeArrowheads="1"/>
          </p:cNvPicPr>
          <p:nvPr/>
        </p:nvPicPr>
        <p:blipFill>
          <a:blip r:embed="rId8" cstate="email">
            <a:biLevel thresh="75000"/>
          </a:blip>
          <a:srcRect/>
          <a:stretch>
            <a:fillRect/>
          </a:stretch>
        </p:blipFill>
        <p:spPr bwMode="auto">
          <a:xfrm>
            <a:off x="6222693" y="4213668"/>
            <a:ext cx="1200306" cy="1590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1" name="Picture 15" descr="D:\Program Files\桌面\WQP\57fb3c8b595db-05.png"/>
          <p:cNvPicPr>
            <a:picLocks noChangeAspect="1" noChangeArrowheads="1"/>
          </p:cNvPicPr>
          <p:nvPr/>
        </p:nvPicPr>
        <p:blipFill>
          <a:blip r:embed="rId9" cstate="email">
            <a:biLevel thresh="75000"/>
          </a:blip>
          <a:srcRect/>
          <a:stretch>
            <a:fillRect/>
          </a:stretch>
        </p:blipFill>
        <p:spPr bwMode="auto">
          <a:xfrm>
            <a:off x="8249747" y="4257578"/>
            <a:ext cx="1043124" cy="1670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D:\Program Files\桌面\WQP\57fb3c8b595db-06.png"/>
          <p:cNvPicPr>
            <a:picLocks noChangeAspect="1" noChangeArrowheads="1"/>
          </p:cNvPicPr>
          <p:nvPr/>
        </p:nvPicPr>
        <p:blipFill>
          <a:blip r:embed="rId10">
            <a:biLevel thresh="75000"/>
          </a:blip>
          <a:srcRect/>
          <a:stretch>
            <a:fillRect/>
          </a:stretch>
        </p:blipFill>
        <p:spPr bwMode="auto">
          <a:xfrm>
            <a:off x="1414870" y="3318677"/>
            <a:ext cx="864209" cy="1369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3" name="Picture 17" descr="D:\Program Files\桌面\WQP\57fb3c8b595db-09.png"/>
          <p:cNvPicPr>
            <a:picLocks noChangeAspect="1" noChangeArrowheads="1"/>
          </p:cNvPicPr>
          <p:nvPr/>
        </p:nvPicPr>
        <p:blipFill>
          <a:blip r:embed="rId11" cstate="email">
            <a:biLevel thresh="75000"/>
          </a:blip>
          <a:srcRect/>
          <a:stretch>
            <a:fillRect/>
          </a:stretch>
        </p:blipFill>
        <p:spPr bwMode="auto">
          <a:xfrm>
            <a:off x="10311719" y="3846472"/>
            <a:ext cx="921698" cy="1958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4" name="Picture 18" descr="D:\Program Files\桌面\WQP\57fb3c8b595db-11.png"/>
          <p:cNvPicPr>
            <a:picLocks noChangeAspect="1" noChangeArrowheads="1"/>
          </p:cNvPicPr>
          <p:nvPr/>
        </p:nvPicPr>
        <p:blipFill>
          <a:blip r:embed="rId12" cstate="email">
            <a:biLevel thresh="75000"/>
          </a:blip>
          <a:srcRect/>
          <a:stretch>
            <a:fillRect/>
          </a:stretch>
        </p:blipFill>
        <p:spPr bwMode="auto">
          <a:xfrm>
            <a:off x="9827428" y="5009108"/>
            <a:ext cx="454758" cy="844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6" name="Picture 20" descr="D:\Program Files\桌面\WQP\5710b4c959c72-10.pn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87749" y="5009108"/>
            <a:ext cx="3157111" cy="1505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308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30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30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1" fill="hold" nodeType="afterEffect" p14:presetBounceEnd="4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2000">
                                          <p:cBhvr additive="base">
                                            <p:cTn id="13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2000">
                                          <p:cBhvr additive="base">
                                            <p:cTn id="14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6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10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2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1000"/>
                                            <p:tgtEl>
                                              <p:spTgt spid="410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410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410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8" presetID="2" presetClass="entr" presetSubtype="4" fill="hold" nodeType="afterEffect" p14:presetBounceEnd="4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30" dur="500" fill="hold"/>
                                            <p:tgtEl>
                                              <p:spTgt spid="41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31" dur="500" fill="hold"/>
                                            <p:tgtEl>
                                              <p:spTgt spid="41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3" presetID="2" presetClass="entr" presetSubtype="4" fill="hold" nodeType="afterEffect" p14:presetBounceEnd="4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35" dur="500" fill="hold"/>
                                            <p:tgtEl>
                                              <p:spTgt spid="41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36" dur="500" fill="hold"/>
                                            <p:tgtEl>
                                              <p:spTgt spid="41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38" presetID="2" presetClass="entr" presetSubtype="4" fill="hold" nodeType="afterEffect" p14:presetBounceEnd="4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40" dur="500" fill="hold"/>
                                            <p:tgtEl>
                                              <p:spTgt spid="41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41" dur="500" fill="hold"/>
                                            <p:tgtEl>
                                              <p:spTgt spid="41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3" presetID="2" presetClass="entr" presetSubtype="4" fill="hold" nodeType="afterEffect" p14:presetBounceEnd="4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45" dur="500" fill="hold"/>
                                            <p:tgtEl>
                                              <p:spTgt spid="41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46" dur="500" fill="hold"/>
                                            <p:tgtEl>
                                              <p:spTgt spid="41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48" presetID="2" presetClass="entr" presetSubtype="4" fill="hold" nodeType="afterEffect" p14:presetBounceEnd="4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50" dur="500" fill="hold"/>
                                            <p:tgtEl>
                                              <p:spTgt spid="41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51" dur="500" fill="hold"/>
                                            <p:tgtEl>
                                              <p:spTgt spid="41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53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41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41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4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59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1" dur="10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2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65" presetID="2" presetClass="entr" presetSubtype="1" fill="hold" grpId="0" nodeType="after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67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68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9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70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6" dur="500" tmFilter="0,0; .5, 1; 1, 1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5" grpId="0"/>
          <p:bldP spid="3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308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30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30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6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10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2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1000"/>
                                            <p:tgtEl>
                                              <p:spTgt spid="410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410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410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8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41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41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3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41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41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38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41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41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3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41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41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48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500" fill="hold"/>
                                            <p:tgtEl>
                                              <p:spTgt spid="41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41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53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41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41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4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59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1" dur="10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2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65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9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70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6" dur="500" tmFilter="0,0; .5, 1; 1, 1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5" grpId="0"/>
          <p:bldP spid="36" grpId="0"/>
        </p:bld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9BD2"/>
            </a:gs>
            <a:gs pos="100000">
              <a:schemeClr val="tx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D:\Program Files\桌面\WQP\Halloween 016-04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336782" y="826502"/>
            <a:ext cx="1800434" cy="1800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D:\Program Files\桌面\WQP\5710b4c959c72-15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42306" y="-20291"/>
            <a:ext cx="12234396" cy="6878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982766" y="417943"/>
            <a:ext cx="4681130" cy="461725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>
            <a:defPPr>
              <a:defRPr lang="zh-CN"/>
            </a:defPPr>
            <a:lvl1pPr algn="r">
              <a:defRPr sz="1600">
                <a:latin typeface="方正兰亭超细黑简体" pitchFamily="2" charset="-122"/>
                <a:ea typeface="方正兰亭超细黑简体" pitchFamily="2" charset="-122"/>
                <a:cs typeface="Proxy 4" pitchFamily="2" charset="0"/>
              </a:defRPr>
            </a:lvl1pPr>
          </a:lstStyle>
          <a:p>
            <a:r>
              <a:rPr lang="zh-CN" altLang="en-US" sz="240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点击此处添加标题</a:t>
            </a:r>
          </a:p>
        </p:txBody>
      </p:sp>
      <p:pic>
        <p:nvPicPr>
          <p:cNvPr id="30" name="Picture 18" descr="D:\Program Files\桌面\WQP\万圣节南瓜灯插画矢量素材_lanrentuku.com [转换]-01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81829" y="327227"/>
            <a:ext cx="625736" cy="643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组合 4"/>
          <p:cNvGrpSpPr/>
          <p:nvPr/>
        </p:nvGrpSpPr>
        <p:grpSpPr>
          <a:xfrm flipH="1">
            <a:off x="1" y="1976610"/>
            <a:ext cx="8616607" cy="4881837"/>
            <a:chOff x="2638822" y="1976799"/>
            <a:chExt cx="9566185" cy="4881201"/>
          </a:xfrm>
        </p:grpSpPr>
        <p:pic>
          <p:nvPicPr>
            <p:cNvPr id="1026" name="Picture 2" descr="D:\Program Files\桌面\WQP\57be89cf0a571-07.pn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638822" y="1976799"/>
              <a:ext cx="9566185" cy="48812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" name="组合 3"/>
            <p:cNvGrpSpPr/>
            <p:nvPr/>
          </p:nvGrpSpPr>
          <p:grpSpPr>
            <a:xfrm>
              <a:off x="10199662" y="3717429"/>
              <a:ext cx="224025" cy="224025"/>
              <a:chOff x="12719942" y="3269379"/>
              <a:chExt cx="288032" cy="288032"/>
            </a:xfrm>
          </p:grpSpPr>
          <p:sp>
            <p:nvSpPr>
              <p:cNvPr id="2" name="矩形 1"/>
              <p:cNvSpPr/>
              <p:nvPr/>
            </p:nvSpPr>
            <p:spPr>
              <a:xfrm>
                <a:off x="12719942" y="3269379"/>
                <a:ext cx="128014" cy="128014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矩形 7"/>
              <p:cNvSpPr/>
              <p:nvPr/>
            </p:nvSpPr>
            <p:spPr>
              <a:xfrm>
                <a:off x="12879960" y="3269379"/>
                <a:ext cx="128014" cy="128014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" name="矩形 8"/>
              <p:cNvSpPr/>
              <p:nvPr/>
            </p:nvSpPr>
            <p:spPr>
              <a:xfrm>
                <a:off x="12719942" y="3429397"/>
                <a:ext cx="128014" cy="128014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12879960" y="3429397"/>
                <a:ext cx="128014" cy="128014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1" name="矩形 10"/>
            <p:cNvSpPr/>
            <p:nvPr/>
          </p:nvSpPr>
          <p:spPr>
            <a:xfrm>
              <a:off x="10927743" y="2852936"/>
              <a:ext cx="128014" cy="12801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10775726" y="4109912"/>
              <a:ext cx="216024" cy="39920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11423798" y="3630788"/>
              <a:ext cx="224025" cy="224025"/>
              <a:chOff x="12719942" y="3269379"/>
              <a:chExt cx="288032" cy="288032"/>
            </a:xfrm>
          </p:grpSpPr>
          <p:sp>
            <p:nvSpPr>
              <p:cNvPr id="16" name="矩形 15"/>
              <p:cNvSpPr/>
              <p:nvPr/>
            </p:nvSpPr>
            <p:spPr>
              <a:xfrm>
                <a:off x="12719942" y="3269379"/>
                <a:ext cx="128014" cy="128014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矩形 16"/>
              <p:cNvSpPr/>
              <p:nvPr/>
            </p:nvSpPr>
            <p:spPr>
              <a:xfrm>
                <a:off x="12879960" y="3269379"/>
                <a:ext cx="128014" cy="128014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矩形 17"/>
              <p:cNvSpPr/>
              <p:nvPr/>
            </p:nvSpPr>
            <p:spPr>
              <a:xfrm>
                <a:off x="12719942" y="3429397"/>
                <a:ext cx="128014" cy="128014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矩形 18"/>
              <p:cNvSpPr/>
              <p:nvPr/>
            </p:nvSpPr>
            <p:spPr>
              <a:xfrm>
                <a:off x="12879960" y="3429397"/>
                <a:ext cx="128014" cy="128014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1" name="组合 20"/>
            <p:cNvGrpSpPr/>
            <p:nvPr/>
          </p:nvGrpSpPr>
          <p:grpSpPr>
            <a:xfrm>
              <a:off x="9407575" y="4173920"/>
              <a:ext cx="174242" cy="174242"/>
              <a:chOff x="12719942" y="3269379"/>
              <a:chExt cx="288032" cy="288032"/>
            </a:xfrm>
          </p:grpSpPr>
          <p:sp>
            <p:nvSpPr>
              <p:cNvPr id="22" name="矩形 21"/>
              <p:cNvSpPr/>
              <p:nvPr/>
            </p:nvSpPr>
            <p:spPr>
              <a:xfrm>
                <a:off x="12719942" y="3269379"/>
                <a:ext cx="128014" cy="128014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" name="矩形 22"/>
              <p:cNvSpPr/>
              <p:nvPr/>
            </p:nvSpPr>
            <p:spPr>
              <a:xfrm>
                <a:off x="12879960" y="3269379"/>
                <a:ext cx="128014" cy="128014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" name="矩形 23"/>
              <p:cNvSpPr/>
              <p:nvPr/>
            </p:nvSpPr>
            <p:spPr>
              <a:xfrm>
                <a:off x="12719942" y="3429397"/>
                <a:ext cx="128014" cy="128014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" name="矩形 24"/>
              <p:cNvSpPr/>
              <p:nvPr/>
            </p:nvSpPr>
            <p:spPr>
              <a:xfrm>
                <a:off x="12879960" y="3429397"/>
                <a:ext cx="128014" cy="128014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4" name="组合 33"/>
            <p:cNvGrpSpPr/>
            <p:nvPr/>
          </p:nvGrpSpPr>
          <p:grpSpPr>
            <a:xfrm>
              <a:off x="10904629" y="3543667"/>
              <a:ext cx="174242" cy="174242"/>
              <a:chOff x="12719942" y="3269379"/>
              <a:chExt cx="288032" cy="288032"/>
            </a:xfrm>
          </p:grpSpPr>
          <p:sp>
            <p:nvSpPr>
              <p:cNvPr id="35" name="矩形 34"/>
              <p:cNvSpPr/>
              <p:nvPr/>
            </p:nvSpPr>
            <p:spPr>
              <a:xfrm>
                <a:off x="12719942" y="3269379"/>
                <a:ext cx="128014" cy="128014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" name="矩形 35"/>
              <p:cNvSpPr/>
              <p:nvPr/>
            </p:nvSpPr>
            <p:spPr>
              <a:xfrm>
                <a:off x="12879960" y="3269379"/>
                <a:ext cx="128014" cy="128014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7" name="矩形 36"/>
              <p:cNvSpPr/>
              <p:nvPr/>
            </p:nvSpPr>
            <p:spPr>
              <a:xfrm>
                <a:off x="12719942" y="3429397"/>
                <a:ext cx="128014" cy="128014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8" name="矩形 37"/>
              <p:cNvSpPr/>
              <p:nvPr/>
            </p:nvSpPr>
            <p:spPr>
              <a:xfrm>
                <a:off x="12879960" y="3429397"/>
                <a:ext cx="128014" cy="128014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pic>
        <p:nvPicPr>
          <p:cNvPr id="1028" name="Picture 4" descr="D:\Program Files\桌面\WQP\5710b4c959c72-09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456087" y="3206997"/>
            <a:ext cx="3384817" cy="3086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Program Files\桌面\WQP\Halloween-poster [转换]-09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 rot="723188">
            <a:off x="4055003" y="3767256"/>
            <a:ext cx="1384480" cy="1871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Program Files\桌面\WQP\04-06.pn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 rot="1434805">
            <a:off x="5155113" y="3821603"/>
            <a:ext cx="973361" cy="1856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TextBox 42"/>
          <p:cNvSpPr txBox="1"/>
          <p:nvPr/>
        </p:nvSpPr>
        <p:spPr>
          <a:xfrm>
            <a:off x="621552" y="5228785"/>
            <a:ext cx="2533092" cy="400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cs typeface="Nexa Bold" charset="0"/>
              </a:rPr>
              <a:t>点击此处添加标题</a:t>
            </a:r>
            <a:endParaRPr lang="en-US" sz="2000" dirty="0">
              <a:solidFill>
                <a:schemeClr val="bg1"/>
              </a:solidFill>
              <a:latin typeface="时尚中黑简体" panose="01010104010101010101" pitchFamily="2" charset="-122"/>
              <a:ea typeface="时尚中黑简体" panose="01010104010101010101" pitchFamily="2" charset="-122"/>
              <a:cs typeface="Nexa Bold" charset="0"/>
            </a:endParaRPr>
          </a:p>
        </p:txBody>
      </p:sp>
      <p:sp>
        <p:nvSpPr>
          <p:cNvPr id="44" name="Rectangle 15"/>
          <p:cNvSpPr/>
          <p:nvPr/>
        </p:nvSpPr>
        <p:spPr>
          <a:xfrm>
            <a:off x="546716" y="5745851"/>
            <a:ext cx="5030257" cy="831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cs typeface="Arial" panose="020B0604020202020204" pitchFamily="34" charset="0"/>
              </a:rPr>
              <a:t>Far far away, behind the word mountains, far from the countries </a:t>
            </a:r>
            <a:r>
              <a:rPr lang="en-US" sz="1200" dirty="0" err="1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cs typeface="Arial" panose="020B0604020202020204" pitchFamily="34" charset="0"/>
              </a:rPr>
              <a:t>Vokalia</a:t>
            </a:r>
            <a:r>
              <a:rPr lang="en-US" sz="120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cs typeface="Arial" panose="020B0604020202020204" pitchFamily="34" charset="0"/>
              </a:rPr>
              <a:t> and </a:t>
            </a:r>
            <a:r>
              <a:rPr lang="en-US" sz="1200" dirty="0" err="1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cs typeface="Arial" panose="020B0604020202020204" pitchFamily="34" charset="0"/>
              </a:rPr>
              <a:t>Consonantia</a:t>
            </a:r>
            <a:r>
              <a:rPr lang="en-US" sz="120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cs typeface="Arial" panose="020B0604020202020204" pitchFamily="34" charset="0"/>
              </a:rPr>
              <a:t>, there live the blind texts.</a:t>
            </a:r>
            <a:r>
              <a:rPr lang="en-US" altLang="zh-CN" sz="120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cs typeface="Arial" panose="020B0604020202020204" pitchFamily="34" charset="0"/>
              </a:rPr>
              <a:t> Far </a:t>
            </a:r>
            <a:r>
              <a:rPr lang="en-US" altLang="zh-CN" sz="1200" dirty="0" err="1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cs typeface="Arial" panose="020B0604020202020204" pitchFamily="34" charset="0"/>
              </a:rPr>
              <a:t>far</a:t>
            </a:r>
            <a:r>
              <a:rPr lang="en-US" altLang="zh-CN" sz="120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cs typeface="Arial" panose="020B0604020202020204" pitchFamily="34" charset="0"/>
              </a:rPr>
              <a:t> away, behind the word mountains, far from the countries </a:t>
            </a:r>
            <a:r>
              <a:rPr lang="en-US" altLang="zh-CN" sz="1200" dirty="0" err="1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cs typeface="Arial" panose="020B0604020202020204" pitchFamily="34" charset="0"/>
              </a:rPr>
              <a:t>Vokalia</a:t>
            </a:r>
            <a:r>
              <a:rPr lang="en-US" altLang="zh-CN" sz="120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cs typeface="Arial" panose="020B0604020202020204" pitchFamily="34" charset="0"/>
              </a:rPr>
              <a:t> and </a:t>
            </a:r>
            <a:r>
              <a:rPr lang="en-US" altLang="zh-CN" sz="1200" dirty="0" err="1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cs typeface="Arial" panose="020B0604020202020204" pitchFamily="34" charset="0"/>
              </a:rPr>
              <a:t>Consonantia</a:t>
            </a:r>
            <a:r>
              <a:rPr lang="en-US" altLang="zh-CN" sz="120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cs typeface="Arial" panose="020B0604020202020204" pitchFamily="34" charset="0"/>
              </a:rPr>
              <a:t>, there live the blind texts.</a:t>
            </a:r>
            <a:r>
              <a:rPr lang="en-US" sz="120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033" name="Picture 9" descr="D:\Program Files\桌面\WQP\5710b4c959c72-12.pn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8492569" y="1981865"/>
            <a:ext cx="2303762" cy="396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D:\Program Files\桌面\WQP\5710b4c959c72-13.png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7017195" y="1124444"/>
            <a:ext cx="1322560" cy="158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D:\Program Files\桌面\WQP\5710b4c959c72-14.png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3575392" y="1531430"/>
            <a:ext cx="3207168" cy="39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308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30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30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6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 tmFilter="0,0; .5, 1; 1, 1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349"/>
                                </p:stCondLst>
                                <p:childTnLst>
                                  <p:par>
                                    <p:cTn id="24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1000"/>
                                            <p:tgtEl>
                                              <p:spTgt spid="103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10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1000" fill="hold"/>
                                            <p:tgtEl>
                                              <p:spTgt spid="10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3349"/>
                                </p:stCondLst>
                                <p:childTnLst>
                                  <p:par>
                                    <p:cTn id="30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10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10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3849"/>
                                </p:stCondLst>
                                <p:childTnLst>
                                  <p:par>
                                    <p:cTn id="35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0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10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4349"/>
                                </p:stCondLst>
                                <p:childTnLst>
                                  <p:par>
                                    <p:cTn id="40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10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10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4849"/>
                                </p:stCondLst>
                                <p:childTnLst>
                                  <p:par>
                                    <p:cTn id="45" presetID="2" presetClass="entr" presetSubtype="4" fill="hold" nodeType="after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4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4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5349"/>
                                </p:stCondLst>
                                <p:childTnLst>
                                  <p:par>
                                    <p:cTn id="50" presetID="2" presetClass="entr" presetSubtype="4" fill="hold" nodeType="after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52" dur="500" fill="hold"/>
                                            <p:tgtEl>
                                              <p:spTgt spid="10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53" dur="500" fill="hold"/>
                                            <p:tgtEl>
                                              <p:spTgt spid="10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5849"/>
                                </p:stCondLst>
                                <p:childTnLst>
                                  <p:par>
                                    <p:cTn id="55" presetID="2" presetClass="entr" presetSubtype="4" fill="hold" nodeType="after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57" dur="500" fill="hold"/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58" dur="500" fill="hold"/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6349"/>
                                </p:stCondLst>
                                <p:childTnLst>
                                  <p:par>
                                    <p:cTn id="60" presetID="2" presetClass="entr" presetSubtype="4" fill="hold" nodeType="after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62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63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6849"/>
                                </p:stCondLst>
                                <p:childTnLst>
                                  <p:par>
                                    <p:cTn id="6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9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0" fill="hold">
                                <p:stCondLst>
                                  <p:cond delay="7349"/>
                                </p:stCondLst>
                                <p:childTnLst>
                                  <p:par>
                                    <p:cTn id="7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3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9" grpId="0"/>
          <p:bldP spid="43" grpId="0"/>
          <p:bldP spid="4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308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30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30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6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 tmFilter="0,0; .5, 1; 1, 1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349"/>
                                </p:stCondLst>
                                <p:childTnLst>
                                  <p:par>
                                    <p:cTn id="24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1000"/>
                                            <p:tgtEl>
                                              <p:spTgt spid="103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10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1000" fill="hold"/>
                                            <p:tgtEl>
                                              <p:spTgt spid="10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3349"/>
                                </p:stCondLst>
                                <p:childTnLst>
                                  <p:par>
                                    <p:cTn id="30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10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10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3849"/>
                                </p:stCondLst>
                                <p:childTnLst>
                                  <p:par>
                                    <p:cTn id="35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0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10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4349"/>
                                </p:stCondLst>
                                <p:childTnLst>
                                  <p:par>
                                    <p:cTn id="40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10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10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4849"/>
                                </p:stCondLst>
                                <p:childTnLst>
                                  <p:par>
                                    <p:cTn id="4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5349"/>
                                </p:stCondLst>
                                <p:childTnLst>
                                  <p:par>
                                    <p:cTn id="50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10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10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5849"/>
                                </p:stCondLst>
                                <p:childTnLst>
                                  <p:par>
                                    <p:cTn id="5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500" fill="hold"/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6349"/>
                                </p:stCondLst>
                                <p:childTnLst>
                                  <p:par>
                                    <p:cTn id="60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2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3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6849"/>
                                </p:stCondLst>
                                <p:childTnLst>
                                  <p:par>
                                    <p:cTn id="6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9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0" fill="hold">
                                <p:stCondLst>
                                  <p:cond delay="7349"/>
                                </p:stCondLst>
                                <p:childTnLst>
                                  <p:par>
                                    <p:cTn id="7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3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9" grpId="0"/>
          <p:bldP spid="43" grpId="0"/>
          <p:bldP spid="44" grpId="0"/>
        </p:bld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9BD2"/>
            </a:gs>
            <a:gs pos="100000">
              <a:schemeClr val="tx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D:\Program Files\桌面\WQP\Halloween 016-0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08365" y="-1109682"/>
            <a:ext cx="5401303" cy="5401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D:\Program Files\桌面\WQP\5710b4c959c72-15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42306" y="-20291"/>
            <a:ext cx="12234396" cy="6878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982766" y="417943"/>
            <a:ext cx="4681130" cy="461725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>
            <a:defPPr>
              <a:defRPr lang="zh-CN"/>
            </a:defPPr>
            <a:lvl1pPr algn="r">
              <a:defRPr sz="1600">
                <a:latin typeface="方正兰亭超细黑简体" pitchFamily="2" charset="-122"/>
                <a:ea typeface="方正兰亭超细黑简体" pitchFamily="2" charset="-122"/>
                <a:cs typeface="Proxy 4" pitchFamily="2" charset="0"/>
              </a:defRPr>
            </a:lvl1pPr>
          </a:lstStyle>
          <a:p>
            <a:r>
              <a:rPr lang="zh-CN" altLang="en-US" sz="240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点击此处添加标题</a:t>
            </a:r>
          </a:p>
        </p:txBody>
      </p:sp>
      <p:pic>
        <p:nvPicPr>
          <p:cNvPr id="30" name="Picture 18" descr="D:\Program Files\桌面\WQP\万圣节南瓜灯插画矢量素材_lanrentuku.com [转换]-01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81829" y="327227"/>
            <a:ext cx="625736" cy="643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D:\Program Files\桌面\WQP\22501-NUGEA2-11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320296" y="878746"/>
            <a:ext cx="3127782" cy="3091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D:\Program Files\桌面\WQP\Halloween-poster [转换]-16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198819" y="2046505"/>
            <a:ext cx="1408295" cy="377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7" descr="D:\Program Files\桌面\WQP\Halloween-poster [转换]-16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495131" y="3702611"/>
            <a:ext cx="1408295" cy="377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7" descr="D:\Program Files\桌面\WQP\Halloween-poster [转换]-16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262637" y="5157418"/>
            <a:ext cx="1408295" cy="377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TextBox 46"/>
          <p:cNvSpPr txBox="1"/>
          <p:nvPr/>
        </p:nvSpPr>
        <p:spPr>
          <a:xfrm>
            <a:off x="2829792" y="1950867"/>
            <a:ext cx="2574584" cy="400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cs typeface="Nexa Bold" charset="0"/>
              </a:rPr>
              <a:t>点击此处添加标题</a:t>
            </a:r>
            <a:endParaRPr lang="en-US" sz="2000" dirty="0">
              <a:solidFill>
                <a:schemeClr val="bg1"/>
              </a:solidFill>
              <a:latin typeface="时尚中黑简体" panose="01010104010101010101" pitchFamily="2" charset="-122"/>
              <a:ea typeface="时尚中黑简体" panose="01010104010101010101" pitchFamily="2" charset="-122"/>
              <a:cs typeface="Nexa Bold" charset="0"/>
            </a:endParaRPr>
          </a:p>
        </p:txBody>
      </p:sp>
      <p:sp>
        <p:nvSpPr>
          <p:cNvPr id="48" name="Rectangle 15"/>
          <p:cNvSpPr/>
          <p:nvPr/>
        </p:nvSpPr>
        <p:spPr>
          <a:xfrm>
            <a:off x="2754958" y="2467932"/>
            <a:ext cx="3919467" cy="646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cs typeface="Arial" panose="020B0604020202020204" pitchFamily="34" charset="0"/>
              </a:rPr>
              <a:t>Far far away, behind the word mountains, far from the countries </a:t>
            </a:r>
            <a:r>
              <a:rPr lang="en-US" sz="1200" dirty="0" err="1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cs typeface="Arial" panose="020B0604020202020204" pitchFamily="34" charset="0"/>
              </a:rPr>
              <a:t>Vokalia</a:t>
            </a:r>
            <a:r>
              <a:rPr lang="en-US" sz="120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cs typeface="Arial" panose="020B0604020202020204" pitchFamily="34" charset="0"/>
              </a:rPr>
              <a:t> and </a:t>
            </a:r>
            <a:r>
              <a:rPr lang="en-US" sz="1200" dirty="0" err="1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cs typeface="Arial" panose="020B0604020202020204" pitchFamily="34" charset="0"/>
              </a:rPr>
              <a:t>Consonantia</a:t>
            </a:r>
            <a:r>
              <a:rPr lang="en-US" sz="120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cs typeface="Arial" panose="020B0604020202020204" pitchFamily="34" charset="0"/>
              </a:rPr>
              <a:t>, there live the blind texts.</a:t>
            </a:r>
            <a:r>
              <a:rPr lang="en-US" altLang="zh-CN" sz="120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cs typeface="Arial" panose="020B0604020202020204" pitchFamily="34" charset="0"/>
              </a:rPr>
              <a:t> </a:t>
            </a:r>
            <a:endParaRPr lang="en-US" sz="1200" dirty="0">
              <a:solidFill>
                <a:schemeClr val="bg1"/>
              </a:solidFill>
              <a:latin typeface="时尚中黑简体" panose="01010104010101010101" pitchFamily="2" charset="-122"/>
              <a:ea typeface="时尚中黑简体" panose="01010104010101010101" pitchFamily="2" charset="-122"/>
              <a:cs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988767" y="3563420"/>
            <a:ext cx="2452097" cy="400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cs typeface="Nexa Bold" charset="0"/>
              </a:rPr>
              <a:t>点击此处添加标题</a:t>
            </a:r>
            <a:endParaRPr lang="en-US" sz="2000" dirty="0">
              <a:solidFill>
                <a:schemeClr val="bg1"/>
              </a:solidFill>
              <a:latin typeface="时尚中黑简体" panose="01010104010101010101" pitchFamily="2" charset="-122"/>
              <a:ea typeface="时尚中黑简体" panose="01010104010101010101" pitchFamily="2" charset="-122"/>
              <a:cs typeface="Nexa Bold" charset="0"/>
            </a:endParaRPr>
          </a:p>
        </p:txBody>
      </p:sp>
      <p:sp>
        <p:nvSpPr>
          <p:cNvPr id="50" name="Rectangle 15"/>
          <p:cNvSpPr/>
          <p:nvPr/>
        </p:nvSpPr>
        <p:spPr>
          <a:xfrm>
            <a:off x="3913932" y="4080485"/>
            <a:ext cx="3919467" cy="646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cs typeface="Arial" panose="020B0604020202020204" pitchFamily="34" charset="0"/>
              </a:rPr>
              <a:t>Far far away, behind the word mountains, far from the countries </a:t>
            </a:r>
            <a:r>
              <a:rPr lang="en-US" sz="1200" dirty="0" err="1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cs typeface="Arial" panose="020B0604020202020204" pitchFamily="34" charset="0"/>
              </a:rPr>
              <a:t>Vokalia</a:t>
            </a:r>
            <a:r>
              <a:rPr lang="en-US" sz="120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cs typeface="Arial" panose="020B0604020202020204" pitchFamily="34" charset="0"/>
              </a:rPr>
              <a:t> and </a:t>
            </a:r>
            <a:r>
              <a:rPr lang="en-US" sz="1200" dirty="0" err="1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cs typeface="Arial" panose="020B0604020202020204" pitchFamily="34" charset="0"/>
              </a:rPr>
              <a:t>Consonantia</a:t>
            </a:r>
            <a:r>
              <a:rPr lang="en-US" sz="120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cs typeface="Arial" panose="020B0604020202020204" pitchFamily="34" charset="0"/>
              </a:rPr>
              <a:t>, there live the blind texts.</a:t>
            </a:r>
            <a:r>
              <a:rPr lang="en-US" altLang="zh-CN" sz="120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cs typeface="Arial" panose="020B0604020202020204" pitchFamily="34" charset="0"/>
              </a:rPr>
              <a:t> </a:t>
            </a:r>
            <a:endParaRPr lang="en-US" sz="1200" dirty="0">
              <a:solidFill>
                <a:schemeClr val="bg1"/>
              </a:solidFill>
              <a:latin typeface="时尚中黑简体" panose="01010104010101010101" pitchFamily="2" charset="-122"/>
              <a:ea typeface="时尚中黑简体" panose="01010104010101010101" pitchFamily="2" charset="-122"/>
              <a:cs typeface="Arial" panose="020B06040202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948499" y="5018226"/>
            <a:ext cx="3100213" cy="400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cs typeface="Nexa Bold" charset="0"/>
              </a:rPr>
              <a:t>点击此处添加标题</a:t>
            </a:r>
            <a:endParaRPr lang="en-US" sz="2000" dirty="0">
              <a:solidFill>
                <a:schemeClr val="bg1"/>
              </a:solidFill>
              <a:latin typeface="时尚中黑简体" panose="01010104010101010101" pitchFamily="2" charset="-122"/>
              <a:ea typeface="时尚中黑简体" panose="01010104010101010101" pitchFamily="2" charset="-122"/>
              <a:cs typeface="Nexa Bold" charset="0"/>
            </a:endParaRPr>
          </a:p>
        </p:txBody>
      </p:sp>
      <p:sp>
        <p:nvSpPr>
          <p:cNvPr id="52" name="Rectangle 15"/>
          <p:cNvSpPr/>
          <p:nvPr/>
        </p:nvSpPr>
        <p:spPr>
          <a:xfrm>
            <a:off x="5873665" y="5535292"/>
            <a:ext cx="3919467" cy="646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cs typeface="Arial" panose="020B0604020202020204" pitchFamily="34" charset="0"/>
              </a:rPr>
              <a:t>Far far away, behind the word mountains, far from the countries </a:t>
            </a:r>
            <a:r>
              <a:rPr lang="en-US" sz="1200" dirty="0" err="1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cs typeface="Arial" panose="020B0604020202020204" pitchFamily="34" charset="0"/>
              </a:rPr>
              <a:t>Vokalia</a:t>
            </a:r>
            <a:r>
              <a:rPr lang="en-US" sz="120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cs typeface="Arial" panose="020B0604020202020204" pitchFamily="34" charset="0"/>
              </a:rPr>
              <a:t> and </a:t>
            </a:r>
            <a:r>
              <a:rPr lang="en-US" sz="1200" dirty="0" err="1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cs typeface="Arial" panose="020B0604020202020204" pitchFamily="34" charset="0"/>
              </a:rPr>
              <a:t>Consonantia</a:t>
            </a:r>
            <a:r>
              <a:rPr lang="en-US" sz="120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cs typeface="Arial" panose="020B0604020202020204" pitchFamily="34" charset="0"/>
              </a:rPr>
              <a:t>, there live the blind texts.</a:t>
            </a:r>
            <a:r>
              <a:rPr lang="en-US" altLang="zh-CN" sz="120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cs typeface="Arial" panose="020B0604020202020204" pitchFamily="34" charset="0"/>
              </a:rPr>
              <a:t> </a:t>
            </a:r>
            <a:endParaRPr lang="en-US" sz="1200" dirty="0">
              <a:solidFill>
                <a:schemeClr val="bg1"/>
              </a:solidFill>
              <a:latin typeface="时尚中黑简体" panose="01010104010101010101" pitchFamily="2" charset="-122"/>
              <a:ea typeface="时尚中黑简体" panose="01010104010101010101" pitchFamily="2" charset="-122"/>
              <a:cs typeface="Arial" panose="020B0604020202020204" pitchFamily="34" charset="0"/>
            </a:endParaRPr>
          </a:p>
        </p:txBody>
      </p:sp>
      <p:pic>
        <p:nvPicPr>
          <p:cNvPr id="53" name="Picture 20" descr="D:\Program Files\桌面\WQP\5710b4c959c72-10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21252045">
            <a:off x="152768" y="5377595"/>
            <a:ext cx="3157111" cy="1505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349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349"/>
                            </p:stCondLst>
                            <p:childTnLst>
                              <p:par>
                                <p:cTn id="3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849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349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849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349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849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349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849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349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849"/>
                            </p:stCondLst>
                            <p:childTnLst>
                              <p:par>
                                <p:cTn id="7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9349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47" grpId="0"/>
      <p:bldP spid="48" grpId="0"/>
      <p:bldP spid="49" grpId="0"/>
      <p:bldP spid="50" grpId="0"/>
      <p:bldP spid="51" grpId="0"/>
      <p:bldP spid="5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tx1"/>
            </a:gs>
            <a:gs pos="0">
              <a:srgbClr val="009BD2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D:\Program Files\桌面\WQP\57fb3c8b595db-17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194761" y="-337332"/>
            <a:ext cx="5857852" cy="5843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5" cstate="email"/>
          <a:srcRect/>
          <a:stretch>
            <a:fillRect/>
          </a:stretch>
        </p:blipFill>
        <p:spPr bwMode="auto">
          <a:xfrm>
            <a:off x="883079" y="4026345"/>
            <a:ext cx="3301770" cy="2832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D:\Program Files\桌面\WQP\Halloween-poster [转换]-13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284312" y="1474252"/>
            <a:ext cx="408834" cy="634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D:\Program Files\桌面\WQP\Halloween-poster [转换]-14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896938" y="1905609"/>
            <a:ext cx="691884" cy="284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D:\Program Files\桌面\WQP\Halloween-poster [转换]-12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160109" y="389085"/>
            <a:ext cx="471992" cy="189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组合 1"/>
          <p:cNvGrpSpPr/>
          <p:nvPr/>
        </p:nvGrpSpPr>
        <p:grpSpPr>
          <a:xfrm>
            <a:off x="8536279" y="482436"/>
            <a:ext cx="3647410" cy="6403399"/>
            <a:chOff x="8937784" y="482819"/>
            <a:chExt cx="3646935" cy="6402565"/>
          </a:xfrm>
        </p:grpSpPr>
        <p:pic>
          <p:nvPicPr>
            <p:cNvPr id="1038" name="Picture 14" descr="D:\Program Files\桌面\WQP\Halloween-poster [转换]-03.png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8937784" y="482819"/>
              <a:ext cx="3646935" cy="64025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5" name="Picture 31" descr="D:\Program Files\桌面\WQP\Halloween 016-03.png"/>
            <p:cNvPicPr>
              <a:picLocks noChangeAspect="1" noChangeArrowheads="1"/>
            </p:cNvPicPr>
            <p:nvPr/>
          </p:nvPicPr>
          <p:blipFill>
            <a:blip r:embed="rId10" cstate="email"/>
            <a:srcRect/>
            <a:stretch>
              <a:fillRect/>
            </a:stretch>
          </p:blipFill>
          <p:spPr bwMode="auto">
            <a:xfrm>
              <a:off x="11558153" y="5025193"/>
              <a:ext cx="688975" cy="285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57" name="Picture 33" descr="D:\Program Files\桌面\WQP\22501-NUGEA2-11.png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5389503" y="389086"/>
            <a:ext cx="1196695" cy="1182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9" descr="D:\Program Files\桌面\WQP\4+_=-咽_うち__+-夕--+_lanrentuku.com-02.png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6065492" y="2483580"/>
            <a:ext cx="1325560" cy="1111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19" descr="D:\Program Files\桌面\WQP\4+_=-咽_うち__+-夕--+_lanrentuku.com-02.png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4798127" y="2483719"/>
            <a:ext cx="1325560" cy="1111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9" descr="D:\Program Files\桌面\WQP\4+_=-咽_うち__+-夕--+_lanrentuku.com-02.png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3881799" y="2163908"/>
            <a:ext cx="1543744" cy="1294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D:\Program Files\桌面\WQP\4+_=-咽_うち__+-夕--+_lanrentuku.com-02.png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5146062" y="1772600"/>
            <a:ext cx="2094299" cy="1756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9" descr="D:\Program Files\桌面\WQP\4+_=-咽_うち__+-夕--+_lanrentuku.com-02.png"/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6946283" y="2360733"/>
            <a:ext cx="1392921" cy="1168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4" name="Picture 40" descr="D:\Program Files\桌面\WQP\万圣节南瓜灯插画矢量素材_lanrentuku.com [转换]-02.png"/>
          <p:cNvPicPr>
            <a:picLocks noChangeAspect="1" noChangeArrowheads="1"/>
          </p:cNvPicPr>
          <p:nvPr/>
        </p:nvPicPr>
        <p:blipFill>
          <a:blip r:embed="rId16" cstate="email"/>
          <a:srcRect/>
          <a:stretch>
            <a:fillRect/>
          </a:stretch>
        </p:blipFill>
        <p:spPr bwMode="auto">
          <a:xfrm rot="217257">
            <a:off x="3359340" y="2882557"/>
            <a:ext cx="5706218" cy="1914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9" name="Picture 35" descr="D:\Program Files\桌面\WQP\5710b4c959c72-03.png"/>
          <p:cNvPicPr>
            <a:picLocks noChangeAspect="1" noChangeArrowheads="1"/>
          </p:cNvPicPr>
          <p:nvPr/>
        </p:nvPicPr>
        <p:blipFill>
          <a:blip r:embed="rId17" cstate="email"/>
          <a:srcRect/>
          <a:stretch>
            <a:fillRect/>
          </a:stretch>
        </p:blipFill>
        <p:spPr bwMode="auto">
          <a:xfrm>
            <a:off x="4218285" y="4715965"/>
            <a:ext cx="3898971" cy="1579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 descr="D:\Program Files\桌面\WQP\57fb3c8b595db-14.png"/>
          <p:cNvPicPr>
            <a:picLocks noChangeAspect="1" noChangeArrowheads="1"/>
          </p:cNvPicPr>
          <p:nvPr/>
        </p:nvPicPr>
        <p:blipFill>
          <a:blip r:embed="rId18" cstate="email"/>
          <a:srcRect/>
          <a:stretch>
            <a:fillRect/>
          </a:stretch>
        </p:blipFill>
        <p:spPr bwMode="auto">
          <a:xfrm>
            <a:off x="1550060" y="199615"/>
            <a:ext cx="4081302" cy="4902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矩形 33"/>
          <p:cNvSpPr/>
          <p:nvPr/>
        </p:nvSpPr>
        <p:spPr>
          <a:xfrm>
            <a:off x="4869600" y="3458399"/>
            <a:ext cx="2647223" cy="8311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800" dirty="0">
                <a:ln>
                  <a:solidFill>
                    <a:schemeClr val="bg1">
                      <a:alpha val="55000"/>
                    </a:schemeClr>
                  </a:solidFill>
                </a:ln>
                <a:gradFill flip="none" rotWithShape="1">
                  <a:gsLst>
                    <a:gs pos="100000">
                      <a:srgbClr val="FF0000"/>
                    </a:gs>
                    <a:gs pos="15000">
                      <a:schemeClr val="bg1"/>
                    </a:gs>
                    <a:gs pos="29000">
                      <a:srgbClr val="FFC000"/>
                    </a:gs>
                  </a:gsLst>
                  <a:lin ang="54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时尚中黑简体" panose="01010104010101010101" pitchFamily="2" charset="-122"/>
                <a:ea typeface="时尚中黑简体" panose="01010104010101010101" pitchFamily="2" charset="-122"/>
              </a:rPr>
              <a:t>谢谢观看</a:t>
            </a:r>
            <a:endParaRPr lang="zh-CN" altLang="en-US" sz="4800" dirty="0">
              <a:ln>
                <a:solidFill>
                  <a:schemeClr val="bg1">
                    <a:alpha val="55000"/>
                  </a:schemeClr>
                </a:solidFill>
              </a:ln>
              <a:gradFill flip="none" rotWithShape="1">
                <a:gsLst>
                  <a:gs pos="100000">
                    <a:srgbClr val="FF0000"/>
                  </a:gs>
                  <a:gs pos="15000">
                    <a:schemeClr val="bg1"/>
                  </a:gs>
                  <a:gs pos="29000">
                    <a:srgbClr val="FFC000"/>
                  </a:gs>
                </a:gsLst>
                <a:lin ang="5400000" scaled="1"/>
                <a:tileRect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4" fill="hold" nodeType="afterEffect" p14:presetBounceEnd="4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13" dur="500" fill="hold"/>
                                            <p:tgtEl>
                                              <p:spTgt spid="10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14" dur="500" fill="hold"/>
                                            <p:tgtEl>
                                              <p:spTgt spid="10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6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1000"/>
                                            <p:tgtEl>
                                              <p:spTgt spid="10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10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10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2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0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0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10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8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04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04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0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4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0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0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10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0" presetID="2" presetClass="entr" presetSubtype="1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1250" fill="hold"/>
                                            <p:tgtEl>
                                              <p:spTgt spid="10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1250" fill="hold"/>
                                            <p:tgtEl>
                                              <p:spTgt spid="10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4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10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10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10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51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57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63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69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3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4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75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7" dur="1000"/>
                                            <p:tgtEl>
                                              <p:spTgt spid="106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8" dur="1000" fill="hold"/>
                                            <p:tgtEl>
                                              <p:spTgt spid="10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9" dur="1000" fill="hold"/>
                                            <p:tgtEl>
                                              <p:spTgt spid="10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0" fill="hold">
                                <p:stCondLst>
                                  <p:cond delay="9000"/>
                                </p:stCondLst>
                                <p:childTnLst>
                                  <p:par>
                                    <p:cTn id="8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3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4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5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6" fill="hold">
                                <p:stCondLst>
                                  <p:cond delay="9500"/>
                                </p:stCondLst>
                                <p:childTnLst>
                                  <p:par>
                                    <p:cTn id="87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9" dur="500" fill="hold"/>
                                            <p:tgtEl>
                                              <p:spTgt spid="105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0" dur="500" fill="hold"/>
                                            <p:tgtEl>
                                              <p:spTgt spid="105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1" dur="500"/>
                                            <p:tgtEl>
                                              <p:spTgt spid="10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2" fill="hold">
                                <p:stCondLst>
                                  <p:cond delay="10000"/>
                                </p:stCondLst>
                                <p:childTnLst>
                                  <p:par>
                                    <p:cTn id="93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5" dur="1000"/>
                                            <p:tgtEl>
                                              <p:spTgt spid="106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6" dur="1000" fill="hold"/>
                                            <p:tgtEl>
                                              <p:spTgt spid="10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7" dur="1000" fill="hold"/>
                                            <p:tgtEl>
                                              <p:spTgt spid="10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0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0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6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1000"/>
                                            <p:tgtEl>
                                              <p:spTgt spid="10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10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10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2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0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0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10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8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04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04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0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4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0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0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10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0" presetID="2" presetClass="entr" presetSubtype="1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1250" fill="hold"/>
                                            <p:tgtEl>
                                              <p:spTgt spid="10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1250" fill="hold"/>
                                            <p:tgtEl>
                                              <p:spTgt spid="10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4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10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10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10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51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57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63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69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3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4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75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7" dur="1000"/>
                                            <p:tgtEl>
                                              <p:spTgt spid="106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8" dur="1000" fill="hold"/>
                                            <p:tgtEl>
                                              <p:spTgt spid="10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9" dur="1000" fill="hold"/>
                                            <p:tgtEl>
                                              <p:spTgt spid="10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0" fill="hold">
                                <p:stCondLst>
                                  <p:cond delay="9000"/>
                                </p:stCondLst>
                                <p:childTnLst>
                                  <p:par>
                                    <p:cTn id="8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3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4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5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6" fill="hold">
                                <p:stCondLst>
                                  <p:cond delay="9500"/>
                                </p:stCondLst>
                                <p:childTnLst>
                                  <p:par>
                                    <p:cTn id="87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9" dur="500" fill="hold"/>
                                            <p:tgtEl>
                                              <p:spTgt spid="105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0" dur="500" fill="hold"/>
                                            <p:tgtEl>
                                              <p:spTgt spid="105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1" dur="500"/>
                                            <p:tgtEl>
                                              <p:spTgt spid="10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2" fill="hold">
                                <p:stCondLst>
                                  <p:cond delay="10000"/>
                                </p:stCondLst>
                                <p:childTnLst>
                                  <p:par>
                                    <p:cTn id="93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5" dur="1000"/>
                                            <p:tgtEl>
                                              <p:spTgt spid="106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6" dur="1000" fill="hold"/>
                                            <p:tgtEl>
                                              <p:spTgt spid="10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7" dur="1000" fill="hold"/>
                                            <p:tgtEl>
                                              <p:spTgt spid="10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4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9BD2"/>
            </a:gs>
            <a:gs pos="100000">
              <a:schemeClr val="tx1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 descr="D:\Program Files\桌面\WQP\Halloween-poster [转换]-09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900635" y="5301724"/>
            <a:ext cx="372652" cy="50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Program Files\桌面\WQP\5710b4c959c72-11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292240" y="594471"/>
            <a:ext cx="2761022" cy="328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Program Files\桌面\WQP\5710b4c959c72-13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298929" y="1196461"/>
            <a:ext cx="1322560" cy="158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D:\Program Files\桌面\WQP\57be89cf0a571-03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33887" y="-33753"/>
            <a:ext cx="4698728" cy="4543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Program Files\桌面\WQP\5710b4c959c72-14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711183" y="368224"/>
            <a:ext cx="3207168" cy="39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D:\Program Files\桌面\WQP\57be89cf0a571-02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1004399" y="1959792"/>
            <a:ext cx="1706784" cy="2640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 descr="D:\Program Files\桌面\WQP\57be89cf0a571-05.pn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-1" y="4187924"/>
            <a:ext cx="12192001" cy="2670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D:\Program Files\桌面\WQP\18-02.png"/>
          <p:cNvPicPr>
            <a:picLocks noChangeAspect="1" noChangeArrowheads="1"/>
          </p:cNvPicPr>
          <p:nvPr/>
        </p:nvPicPr>
        <p:blipFill>
          <a:blip r:embed="rId10" cstate="email">
            <a:biLevel thresh="75000"/>
          </a:blip>
          <a:srcRect/>
          <a:stretch>
            <a:fillRect/>
          </a:stretch>
        </p:blipFill>
        <p:spPr bwMode="auto">
          <a:xfrm>
            <a:off x="3863462" y="4419034"/>
            <a:ext cx="5509766" cy="2269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D:\Program Files\桌面\WQP\万圣节南瓜灯插画矢量素材_lanrentuku.com [转换]-01.png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10193322" y="5863682"/>
            <a:ext cx="802250" cy="824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8" descr="D:\Program Files\桌面\WQP\万圣节南瓜灯插画矢量素材_lanrentuku.com [转换]-01.png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9542383" y="5881711"/>
            <a:ext cx="802250" cy="824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8" descr="D:\Program Files\桌面\WQP\万圣节南瓜灯插画矢量素材_lanrentuku.com [转换]-01.png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9799266" y="5336181"/>
            <a:ext cx="802250" cy="824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25514" y="1196574"/>
            <a:ext cx="2592626" cy="461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时尚中黑简体" panose="01010104010101010101" pitchFamily="2" charset="-122"/>
                <a:ea typeface="时尚中黑简体" panose="01010104010101010101" pitchFamily="2" charset="-122"/>
              </a:rPr>
              <a:t>CONTENTS</a:t>
            </a:r>
            <a:endParaRPr lang="zh-CN" altLang="en-US" sz="2400" dirty="0"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10749" y="476288"/>
            <a:ext cx="2592626" cy="769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>
                <a:latin typeface="时尚中黑简体" panose="01010104010101010101" pitchFamily="2" charset="-122"/>
                <a:ea typeface="时尚中黑简体" panose="01010104010101010101" pitchFamily="2" charset="-122"/>
              </a:rPr>
              <a:t>目录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439332" y="1604989"/>
            <a:ext cx="4463296" cy="461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E2E2E2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点击此处添加标题</a:t>
            </a:r>
            <a:endParaRPr lang="en-US" altLang="zh-CN" sz="2400" dirty="0">
              <a:solidFill>
                <a:srgbClr val="E2E2E2"/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439332" y="2223032"/>
            <a:ext cx="4463296" cy="461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E2E2E2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点击此处添加标题</a:t>
            </a:r>
            <a:endParaRPr lang="en-US" altLang="zh-CN" sz="2400" dirty="0">
              <a:solidFill>
                <a:srgbClr val="E2E2E2"/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439332" y="2841074"/>
            <a:ext cx="4463296" cy="461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E2E2E2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点击此处添加标题</a:t>
            </a:r>
            <a:endParaRPr lang="en-US" altLang="zh-CN" sz="2400" dirty="0">
              <a:solidFill>
                <a:srgbClr val="E2E2E2"/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439332" y="3459116"/>
            <a:ext cx="4463296" cy="461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E2E2E2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点击此处添加标题</a:t>
            </a:r>
            <a:endParaRPr lang="en-US" altLang="zh-CN" sz="2400" dirty="0">
              <a:solidFill>
                <a:srgbClr val="E2E2E2"/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439332" y="4077157"/>
            <a:ext cx="4463296" cy="461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E2E2E2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点击此处添加标题</a:t>
            </a:r>
            <a:endParaRPr lang="en-US" altLang="zh-CN" sz="2400" dirty="0">
              <a:solidFill>
                <a:srgbClr val="E2E2E2"/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30" name="KSO_Shape"/>
          <p:cNvSpPr/>
          <p:nvPr/>
        </p:nvSpPr>
        <p:spPr bwMode="auto">
          <a:xfrm>
            <a:off x="5786551" y="1519441"/>
            <a:ext cx="585358" cy="632819"/>
          </a:xfrm>
          <a:custGeom>
            <a:avLst/>
            <a:gdLst>
              <a:gd name="T0" fmla="*/ 289305531 w 9788"/>
              <a:gd name="T1" fmla="*/ 124089368 h 10571"/>
              <a:gd name="T2" fmla="*/ 236536477 w 9788"/>
              <a:gd name="T3" fmla="*/ 158675994 h 10571"/>
              <a:gd name="T4" fmla="*/ 269456421 w 9788"/>
              <a:gd name="T5" fmla="*/ 102915413 h 10571"/>
              <a:gd name="T6" fmla="*/ 279510687 w 9788"/>
              <a:gd name="T7" fmla="*/ 68166418 h 10571"/>
              <a:gd name="T8" fmla="*/ 263488636 w 9788"/>
              <a:gd name="T9" fmla="*/ 97556868 h 10571"/>
              <a:gd name="T10" fmla="*/ 228168723 w 9788"/>
              <a:gd name="T11" fmla="*/ 130227321 h 10571"/>
              <a:gd name="T12" fmla="*/ 209584317 w 9788"/>
              <a:gd name="T13" fmla="*/ 142243364 h 10571"/>
              <a:gd name="T14" fmla="*/ 203681523 w 9788"/>
              <a:gd name="T15" fmla="*/ 118860935 h 10571"/>
              <a:gd name="T16" fmla="*/ 209746524 w 9788"/>
              <a:gd name="T17" fmla="*/ 62548011 h 10571"/>
              <a:gd name="T18" fmla="*/ 201378770 w 9788"/>
              <a:gd name="T19" fmla="*/ 1981049 h 10571"/>
              <a:gd name="T20" fmla="*/ 200762531 w 9788"/>
              <a:gd name="T21" fmla="*/ 50142354 h 10571"/>
              <a:gd name="T22" fmla="*/ 195021762 w 9788"/>
              <a:gd name="T23" fmla="*/ 93432402 h 10571"/>
              <a:gd name="T24" fmla="*/ 181561885 w 9788"/>
              <a:gd name="T25" fmla="*/ 102493181 h 10571"/>
              <a:gd name="T26" fmla="*/ 182437727 w 9788"/>
              <a:gd name="T27" fmla="*/ 93724702 h 10571"/>
              <a:gd name="T28" fmla="*/ 178188860 w 9788"/>
              <a:gd name="T29" fmla="*/ 85475950 h 10571"/>
              <a:gd name="T30" fmla="*/ 180880835 w 9788"/>
              <a:gd name="T31" fmla="*/ 90314769 h 10571"/>
              <a:gd name="T32" fmla="*/ 170242734 w 9788"/>
              <a:gd name="T33" fmla="*/ 91224108 h 10571"/>
              <a:gd name="T34" fmla="*/ 159442428 w 9788"/>
              <a:gd name="T35" fmla="*/ 84209434 h 10571"/>
              <a:gd name="T36" fmla="*/ 145787939 w 9788"/>
              <a:gd name="T37" fmla="*/ 90931808 h 10571"/>
              <a:gd name="T38" fmla="*/ 137939030 w 9788"/>
              <a:gd name="T39" fmla="*/ 90542194 h 10571"/>
              <a:gd name="T40" fmla="*/ 140533789 w 9788"/>
              <a:gd name="T41" fmla="*/ 81643784 h 10571"/>
              <a:gd name="T42" fmla="*/ 136349913 w 9788"/>
              <a:gd name="T43" fmla="*/ 92750487 h 10571"/>
              <a:gd name="T44" fmla="*/ 127106318 w 9788"/>
              <a:gd name="T45" fmla="*/ 94698918 h 10571"/>
              <a:gd name="T46" fmla="*/ 117797912 w 9788"/>
              <a:gd name="T47" fmla="*/ 65373523 h 10571"/>
              <a:gd name="T48" fmla="*/ 117895308 w 9788"/>
              <a:gd name="T49" fmla="*/ 4708888 h 10571"/>
              <a:gd name="T50" fmla="*/ 113873457 w 9788"/>
              <a:gd name="T51" fmla="*/ 16854862 h 10571"/>
              <a:gd name="T52" fmla="*/ 116370821 w 9788"/>
              <a:gd name="T53" fmla="*/ 99797600 h 10571"/>
              <a:gd name="T54" fmla="*/ 110727449 w 9788"/>
              <a:gd name="T55" fmla="*/ 124381669 h 10571"/>
              <a:gd name="T56" fmla="*/ 94316174 w 9788"/>
              <a:gd name="T57" fmla="*/ 129545406 h 10571"/>
              <a:gd name="T58" fmla="*/ 55623236 w 9788"/>
              <a:gd name="T59" fmla="*/ 97264568 h 10571"/>
              <a:gd name="T60" fmla="*/ 41579525 w 9788"/>
              <a:gd name="T61" fmla="*/ 65958125 h 10571"/>
              <a:gd name="T62" fmla="*/ 39633590 w 9788"/>
              <a:gd name="T63" fmla="*/ 73329975 h 10571"/>
              <a:gd name="T64" fmla="*/ 55363814 w 9788"/>
              <a:gd name="T65" fmla="*/ 108013914 h 10571"/>
              <a:gd name="T66" fmla="*/ 85591603 w 9788"/>
              <a:gd name="T67" fmla="*/ 160462235 h 10571"/>
              <a:gd name="T68" fmla="*/ 48941996 w 9788"/>
              <a:gd name="T69" fmla="*/ 144971203 h 10571"/>
              <a:gd name="T70" fmla="*/ 3729843 w 9788"/>
              <a:gd name="T71" fmla="*/ 103792135 h 10571"/>
              <a:gd name="T72" fmla="*/ 13622083 w 9788"/>
              <a:gd name="T73" fmla="*/ 115905671 h 10571"/>
              <a:gd name="T74" fmla="*/ 38855144 w 9788"/>
              <a:gd name="T75" fmla="*/ 147439359 h 10571"/>
              <a:gd name="T76" fmla="*/ 84391529 w 9788"/>
              <a:gd name="T77" fmla="*/ 172640467 h 10571"/>
              <a:gd name="T78" fmla="*/ 113808647 w 9788"/>
              <a:gd name="T79" fmla="*/ 164261783 h 10571"/>
              <a:gd name="T80" fmla="*/ 128760425 w 9788"/>
              <a:gd name="T81" fmla="*/ 156922370 h 10571"/>
              <a:gd name="T82" fmla="*/ 129668672 w 9788"/>
              <a:gd name="T83" fmla="*/ 167606841 h 10571"/>
              <a:gd name="T84" fmla="*/ 103948992 w 9788"/>
              <a:gd name="T85" fmla="*/ 231356492 h 10571"/>
              <a:gd name="T86" fmla="*/ 100608372 w 9788"/>
              <a:gd name="T87" fmla="*/ 305238631 h 10571"/>
              <a:gd name="T88" fmla="*/ 123733292 w 9788"/>
              <a:gd name="T89" fmla="*/ 342780521 h 10571"/>
              <a:gd name="T90" fmla="*/ 117700697 w 9788"/>
              <a:gd name="T91" fmla="*/ 323847117 h 10571"/>
              <a:gd name="T92" fmla="*/ 107419234 w 9788"/>
              <a:gd name="T93" fmla="*/ 271658839 h 10571"/>
              <a:gd name="T94" fmla="*/ 128825236 w 9788"/>
              <a:gd name="T95" fmla="*/ 189203209 h 10571"/>
              <a:gd name="T96" fmla="*/ 129214459 w 9788"/>
              <a:gd name="T97" fmla="*/ 215638215 h 10571"/>
              <a:gd name="T98" fmla="*/ 155161155 w 9788"/>
              <a:gd name="T99" fmla="*/ 250971811 h 10571"/>
              <a:gd name="T100" fmla="*/ 178188860 w 9788"/>
              <a:gd name="T101" fmla="*/ 239150755 h 10571"/>
              <a:gd name="T102" fmla="*/ 188891951 w 9788"/>
              <a:gd name="T103" fmla="*/ 199920118 h 10571"/>
              <a:gd name="T104" fmla="*/ 199432836 w 9788"/>
              <a:gd name="T105" fmla="*/ 219697806 h 10571"/>
              <a:gd name="T106" fmla="*/ 212114267 w 9788"/>
              <a:gd name="T107" fmla="*/ 297444368 h 10571"/>
              <a:gd name="T108" fmla="*/ 197162488 w 9788"/>
              <a:gd name="T109" fmla="*/ 340831910 h 10571"/>
              <a:gd name="T110" fmla="*/ 206146481 w 9788"/>
              <a:gd name="T111" fmla="*/ 323262515 h 10571"/>
              <a:gd name="T112" fmla="*/ 218211673 w 9788"/>
              <a:gd name="T113" fmla="*/ 281758709 h 10571"/>
              <a:gd name="T114" fmla="*/ 199821878 w 9788"/>
              <a:gd name="T115" fmla="*/ 187384529 h 10571"/>
              <a:gd name="T116" fmla="*/ 187237843 w 9788"/>
              <a:gd name="T117" fmla="*/ 160072441 h 10571"/>
              <a:gd name="T118" fmla="*/ 203584307 w 9788"/>
              <a:gd name="T119" fmla="*/ 167022240 h 10571"/>
              <a:gd name="T120" fmla="*/ 226806443 w 9788"/>
              <a:gd name="T121" fmla="*/ 169263152 h 10571"/>
              <a:gd name="T122" fmla="*/ 272764636 w 9788"/>
              <a:gd name="T123" fmla="*/ 151401456 h 10571"/>
              <a:gd name="T124" fmla="*/ 303414053 w 9788"/>
              <a:gd name="T125" fmla="*/ 115061207 h 1057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9788" h="10571">
                <a:moveTo>
                  <a:pt x="9785" y="3114"/>
                </a:moveTo>
                <a:lnTo>
                  <a:pt x="9785" y="3114"/>
                </a:lnTo>
                <a:lnTo>
                  <a:pt x="9783" y="3109"/>
                </a:lnTo>
                <a:lnTo>
                  <a:pt x="9778" y="3106"/>
                </a:lnTo>
                <a:lnTo>
                  <a:pt x="9772" y="3103"/>
                </a:lnTo>
                <a:lnTo>
                  <a:pt x="9766" y="3102"/>
                </a:lnTo>
                <a:lnTo>
                  <a:pt x="9758" y="3101"/>
                </a:lnTo>
                <a:lnTo>
                  <a:pt x="9750" y="3102"/>
                </a:lnTo>
                <a:lnTo>
                  <a:pt x="9731" y="3106"/>
                </a:lnTo>
                <a:lnTo>
                  <a:pt x="9710" y="3112"/>
                </a:lnTo>
                <a:lnTo>
                  <a:pt x="9686" y="3121"/>
                </a:lnTo>
                <a:lnTo>
                  <a:pt x="9662" y="3132"/>
                </a:lnTo>
                <a:lnTo>
                  <a:pt x="9636" y="3145"/>
                </a:lnTo>
                <a:lnTo>
                  <a:pt x="9585" y="3172"/>
                </a:lnTo>
                <a:lnTo>
                  <a:pt x="9539" y="3199"/>
                </a:lnTo>
                <a:lnTo>
                  <a:pt x="9504" y="3221"/>
                </a:lnTo>
                <a:lnTo>
                  <a:pt x="9481" y="3234"/>
                </a:lnTo>
                <a:lnTo>
                  <a:pt x="9434" y="3268"/>
                </a:lnTo>
                <a:lnTo>
                  <a:pt x="9388" y="3304"/>
                </a:lnTo>
                <a:lnTo>
                  <a:pt x="9343" y="3342"/>
                </a:lnTo>
                <a:lnTo>
                  <a:pt x="9300" y="3379"/>
                </a:lnTo>
                <a:lnTo>
                  <a:pt x="9258" y="3419"/>
                </a:lnTo>
                <a:lnTo>
                  <a:pt x="9217" y="3461"/>
                </a:lnTo>
                <a:lnTo>
                  <a:pt x="9177" y="3503"/>
                </a:lnTo>
                <a:lnTo>
                  <a:pt x="9138" y="3547"/>
                </a:lnTo>
                <a:lnTo>
                  <a:pt x="9100" y="3592"/>
                </a:lnTo>
                <a:lnTo>
                  <a:pt x="9062" y="3636"/>
                </a:lnTo>
                <a:lnTo>
                  <a:pt x="9026" y="3682"/>
                </a:lnTo>
                <a:lnTo>
                  <a:pt x="8991" y="3728"/>
                </a:lnTo>
                <a:lnTo>
                  <a:pt x="8920" y="3821"/>
                </a:lnTo>
                <a:lnTo>
                  <a:pt x="8851" y="3915"/>
                </a:lnTo>
                <a:lnTo>
                  <a:pt x="8778" y="3985"/>
                </a:lnTo>
                <a:lnTo>
                  <a:pt x="8704" y="4053"/>
                </a:lnTo>
                <a:lnTo>
                  <a:pt x="8630" y="4120"/>
                </a:lnTo>
                <a:lnTo>
                  <a:pt x="8554" y="4183"/>
                </a:lnTo>
                <a:lnTo>
                  <a:pt x="8479" y="4246"/>
                </a:lnTo>
                <a:lnTo>
                  <a:pt x="8402" y="4307"/>
                </a:lnTo>
                <a:lnTo>
                  <a:pt x="8323" y="4366"/>
                </a:lnTo>
                <a:lnTo>
                  <a:pt x="8244" y="4424"/>
                </a:lnTo>
                <a:lnTo>
                  <a:pt x="8164" y="4479"/>
                </a:lnTo>
                <a:lnTo>
                  <a:pt x="8083" y="4534"/>
                </a:lnTo>
                <a:lnTo>
                  <a:pt x="8000" y="4587"/>
                </a:lnTo>
                <a:lnTo>
                  <a:pt x="7916" y="4636"/>
                </a:lnTo>
                <a:lnTo>
                  <a:pt x="7830" y="4686"/>
                </a:lnTo>
                <a:lnTo>
                  <a:pt x="7743" y="4733"/>
                </a:lnTo>
                <a:lnTo>
                  <a:pt x="7655" y="4779"/>
                </a:lnTo>
                <a:lnTo>
                  <a:pt x="7564" y="4823"/>
                </a:lnTo>
                <a:lnTo>
                  <a:pt x="7535" y="4837"/>
                </a:lnTo>
                <a:lnTo>
                  <a:pt x="7507" y="4849"/>
                </a:lnTo>
                <a:lnTo>
                  <a:pt x="7479" y="4859"/>
                </a:lnTo>
                <a:lnTo>
                  <a:pt x="7464" y="4863"/>
                </a:lnTo>
                <a:lnTo>
                  <a:pt x="7448" y="4866"/>
                </a:lnTo>
                <a:lnTo>
                  <a:pt x="7410" y="4875"/>
                </a:lnTo>
                <a:lnTo>
                  <a:pt x="7375" y="4880"/>
                </a:lnTo>
                <a:lnTo>
                  <a:pt x="7342" y="4885"/>
                </a:lnTo>
                <a:lnTo>
                  <a:pt x="7326" y="4886"/>
                </a:lnTo>
                <a:lnTo>
                  <a:pt x="7309" y="4887"/>
                </a:lnTo>
                <a:lnTo>
                  <a:pt x="7293" y="4886"/>
                </a:lnTo>
                <a:lnTo>
                  <a:pt x="7277" y="4885"/>
                </a:lnTo>
                <a:lnTo>
                  <a:pt x="7261" y="4883"/>
                </a:lnTo>
                <a:lnTo>
                  <a:pt x="7245" y="4878"/>
                </a:lnTo>
                <a:lnTo>
                  <a:pt x="7229" y="4872"/>
                </a:lnTo>
                <a:lnTo>
                  <a:pt x="7212" y="4865"/>
                </a:lnTo>
                <a:lnTo>
                  <a:pt x="7196" y="4857"/>
                </a:lnTo>
                <a:lnTo>
                  <a:pt x="7179" y="4846"/>
                </a:lnTo>
                <a:lnTo>
                  <a:pt x="7153" y="4831"/>
                </a:lnTo>
                <a:lnTo>
                  <a:pt x="7107" y="4803"/>
                </a:lnTo>
                <a:lnTo>
                  <a:pt x="6979" y="4728"/>
                </a:lnTo>
                <a:lnTo>
                  <a:pt x="6803" y="4628"/>
                </a:lnTo>
                <a:lnTo>
                  <a:pt x="6955" y="4483"/>
                </a:lnTo>
                <a:lnTo>
                  <a:pt x="7109" y="4339"/>
                </a:lnTo>
                <a:lnTo>
                  <a:pt x="7264" y="4195"/>
                </a:lnTo>
                <a:lnTo>
                  <a:pt x="7422" y="4051"/>
                </a:lnTo>
                <a:lnTo>
                  <a:pt x="7737" y="3767"/>
                </a:lnTo>
                <a:lnTo>
                  <a:pt x="8050" y="3487"/>
                </a:lnTo>
                <a:lnTo>
                  <a:pt x="8087" y="3451"/>
                </a:lnTo>
                <a:lnTo>
                  <a:pt x="8124" y="3415"/>
                </a:lnTo>
                <a:lnTo>
                  <a:pt x="8159" y="3378"/>
                </a:lnTo>
                <a:lnTo>
                  <a:pt x="8193" y="3339"/>
                </a:lnTo>
                <a:lnTo>
                  <a:pt x="8225" y="3299"/>
                </a:lnTo>
                <a:lnTo>
                  <a:pt x="8255" y="3258"/>
                </a:lnTo>
                <a:lnTo>
                  <a:pt x="8269" y="3235"/>
                </a:lnTo>
                <a:lnTo>
                  <a:pt x="8283" y="3214"/>
                </a:lnTo>
                <a:lnTo>
                  <a:pt x="8296" y="3192"/>
                </a:lnTo>
                <a:lnTo>
                  <a:pt x="8308" y="3169"/>
                </a:lnTo>
                <a:lnTo>
                  <a:pt x="8329" y="3129"/>
                </a:lnTo>
                <a:lnTo>
                  <a:pt x="8348" y="3089"/>
                </a:lnTo>
                <a:lnTo>
                  <a:pt x="8367" y="3048"/>
                </a:lnTo>
                <a:lnTo>
                  <a:pt x="8384" y="3007"/>
                </a:lnTo>
                <a:lnTo>
                  <a:pt x="8401" y="2965"/>
                </a:lnTo>
                <a:lnTo>
                  <a:pt x="8417" y="2924"/>
                </a:lnTo>
                <a:lnTo>
                  <a:pt x="8448" y="2839"/>
                </a:lnTo>
                <a:lnTo>
                  <a:pt x="8478" y="2754"/>
                </a:lnTo>
                <a:lnTo>
                  <a:pt x="8506" y="2668"/>
                </a:lnTo>
                <a:lnTo>
                  <a:pt x="8534" y="2583"/>
                </a:lnTo>
                <a:lnTo>
                  <a:pt x="8563" y="2498"/>
                </a:lnTo>
                <a:lnTo>
                  <a:pt x="8574" y="2467"/>
                </a:lnTo>
                <a:lnTo>
                  <a:pt x="8593" y="2417"/>
                </a:lnTo>
                <a:lnTo>
                  <a:pt x="8614" y="2358"/>
                </a:lnTo>
                <a:lnTo>
                  <a:pt x="8625" y="2326"/>
                </a:lnTo>
                <a:lnTo>
                  <a:pt x="8634" y="2293"/>
                </a:lnTo>
                <a:lnTo>
                  <a:pt x="8643" y="2260"/>
                </a:lnTo>
                <a:lnTo>
                  <a:pt x="8649" y="2230"/>
                </a:lnTo>
                <a:lnTo>
                  <a:pt x="8652" y="2199"/>
                </a:lnTo>
                <a:lnTo>
                  <a:pt x="8653" y="2185"/>
                </a:lnTo>
                <a:lnTo>
                  <a:pt x="8653" y="2172"/>
                </a:lnTo>
                <a:lnTo>
                  <a:pt x="8653" y="2159"/>
                </a:lnTo>
                <a:lnTo>
                  <a:pt x="8651" y="2147"/>
                </a:lnTo>
                <a:lnTo>
                  <a:pt x="8649" y="2136"/>
                </a:lnTo>
                <a:lnTo>
                  <a:pt x="8645" y="2126"/>
                </a:lnTo>
                <a:lnTo>
                  <a:pt x="8640" y="2118"/>
                </a:lnTo>
                <a:lnTo>
                  <a:pt x="8634" y="2110"/>
                </a:lnTo>
                <a:lnTo>
                  <a:pt x="8627" y="2103"/>
                </a:lnTo>
                <a:lnTo>
                  <a:pt x="8618" y="2099"/>
                </a:lnTo>
                <a:lnTo>
                  <a:pt x="8609" y="2095"/>
                </a:lnTo>
                <a:lnTo>
                  <a:pt x="8598" y="2094"/>
                </a:lnTo>
                <a:lnTo>
                  <a:pt x="8587" y="2094"/>
                </a:lnTo>
                <a:lnTo>
                  <a:pt x="8578" y="2096"/>
                </a:lnTo>
                <a:lnTo>
                  <a:pt x="8567" y="2100"/>
                </a:lnTo>
                <a:lnTo>
                  <a:pt x="8557" y="2105"/>
                </a:lnTo>
                <a:lnTo>
                  <a:pt x="8547" y="2112"/>
                </a:lnTo>
                <a:lnTo>
                  <a:pt x="8537" y="2120"/>
                </a:lnTo>
                <a:lnTo>
                  <a:pt x="8526" y="2128"/>
                </a:lnTo>
                <a:lnTo>
                  <a:pt x="8517" y="2139"/>
                </a:lnTo>
                <a:lnTo>
                  <a:pt x="8496" y="2162"/>
                </a:lnTo>
                <a:lnTo>
                  <a:pt x="8478" y="2188"/>
                </a:lnTo>
                <a:lnTo>
                  <a:pt x="8459" y="2217"/>
                </a:lnTo>
                <a:lnTo>
                  <a:pt x="8441" y="2246"/>
                </a:lnTo>
                <a:lnTo>
                  <a:pt x="8426" y="2277"/>
                </a:lnTo>
                <a:lnTo>
                  <a:pt x="8410" y="2306"/>
                </a:lnTo>
                <a:lnTo>
                  <a:pt x="8396" y="2335"/>
                </a:lnTo>
                <a:lnTo>
                  <a:pt x="8375" y="2383"/>
                </a:lnTo>
                <a:lnTo>
                  <a:pt x="8361" y="2416"/>
                </a:lnTo>
                <a:lnTo>
                  <a:pt x="8341" y="2459"/>
                </a:lnTo>
                <a:lnTo>
                  <a:pt x="8323" y="2504"/>
                </a:lnTo>
                <a:lnTo>
                  <a:pt x="8287" y="2594"/>
                </a:lnTo>
                <a:lnTo>
                  <a:pt x="8251" y="2684"/>
                </a:lnTo>
                <a:lnTo>
                  <a:pt x="8215" y="2773"/>
                </a:lnTo>
                <a:lnTo>
                  <a:pt x="8199" y="2811"/>
                </a:lnTo>
                <a:lnTo>
                  <a:pt x="8185" y="2850"/>
                </a:lnTo>
                <a:lnTo>
                  <a:pt x="8157" y="2928"/>
                </a:lnTo>
                <a:lnTo>
                  <a:pt x="8142" y="2967"/>
                </a:lnTo>
                <a:lnTo>
                  <a:pt x="8124" y="3004"/>
                </a:lnTo>
                <a:lnTo>
                  <a:pt x="8114" y="3022"/>
                </a:lnTo>
                <a:lnTo>
                  <a:pt x="8104" y="3041"/>
                </a:lnTo>
                <a:lnTo>
                  <a:pt x="8093" y="3057"/>
                </a:lnTo>
                <a:lnTo>
                  <a:pt x="8081" y="3075"/>
                </a:lnTo>
                <a:lnTo>
                  <a:pt x="8059" y="3102"/>
                </a:lnTo>
                <a:lnTo>
                  <a:pt x="8034" y="3129"/>
                </a:lnTo>
                <a:lnTo>
                  <a:pt x="8008" y="3155"/>
                </a:lnTo>
                <a:lnTo>
                  <a:pt x="7980" y="3181"/>
                </a:lnTo>
                <a:lnTo>
                  <a:pt x="7952" y="3207"/>
                </a:lnTo>
                <a:lnTo>
                  <a:pt x="7922" y="3232"/>
                </a:lnTo>
                <a:lnTo>
                  <a:pt x="7866" y="3277"/>
                </a:lnTo>
                <a:lnTo>
                  <a:pt x="7494" y="3569"/>
                </a:lnTo>
                <a:lnTo>
                  <a:pt x="7361" y="3702"/>
                </a:lnTo>
                <a:lnTo>
                  <a:pt x="7314" y="3748"/>
                </a:lnTo>
                <a:lnTo>
                  <a:pt x="7265" y="3794"/>
                </a:lnTo>
                <a:lnTo>
                  <a:pt x="7216" y="3839"/>
                </a:lnTo>
                <a:lnTo>
                  <a:pt x="7169" y="3885"/>
                </a:lnTo>
                <a:lnTo>
                  <a:pt x="7158" y="3897"/>
                </a:lnTo>
                <a:lnTo>
                  <a:pt x="7147" y="3910"/>
                </a:lnTo>
                <a:lnTo>
                  <a:pt x="7129" y="3937"/>
                </a:lnTo>
                <a:lnTo>
                  <a:pt x="7119" y="3951"/>
                </a:lnTo>
                <a:lnTo>
                  <a:pt x="7109" y="3963"/>
                </a:lnTo>
                <a:lnTo>
                  <a:pt x="7097" y="3975"/>
                </a:lnTo>
                <a:lnTo>
                  <a:pt x="7084" y="3985"/>
                </a:lnTo>
                <a:lnTo>
                  <a:pt x="7068" y="3995"/>
                </a:lnTo>
                <a:lnTo>
                  <a:pt x="7052" y="4003"/>
                </a:lnTo>
                <a:lnTo>
                  <a:pt x="7035" y="4010"/>
                </a:lnTo>
                <a:lnTo>
                  <a:pt x="7018" y="4016"/>
                </a:lnTo>
                <a:lnTo>
                  <a:pt x="6984" y="4027"/>
                </a:lnTo>
                <a:lnTo>
                  <a:pt x="6948" y="4036"/>
                </a:lnTo>
                <a:lnTo>
                  <a:pt x="6913" y="4046"/>
                </a:lnTo>
                <a:lnTo>
                  <a:pt x="6896" y="4051"/>
                </a:lnTo>
                <a:lnTo>
                  <a:pt x="6879" y="4057"/>
                </a:lnTo>
                <a:lnTo>
                  <a:pt x="6862" y="4066"/>
                </a:lnTo>
                <a:lnTo>
                  <a:pt x="6846" y="4075"/>
                </a:lnTo>
                <a:lnTo>
                  <a:pt x="6830" y="4087"/>
                </a:lnTo>
                <a:lnTo>
                  <a:pt x="6815" y="4100"/>
                </a:lnTo>
                <a:lnTo>
                  <a:pt x="6796" y="4117"/>
                </a:lnTo>
                <a:lnTo>
                  <a:pt x="6778" y="4136"/>
                </a:lnTo>
                <a:lnTo>
                  <a:pt x="6744" y="4176"/>
                </a:lnTo>
                <a:lnTo>
                  <a:pt x="6710" y="4220"/>
                </a:lnTo>
                <a:lnTo>
                  <a:pt x="6676" y="4262"/>
                </a:lnTo>
                <a:lnTo>
                  <a:pt x="6657" y="4283"/>
                </a:lnTo>
                <a:lnTo>
                  <a:pt x="6639" y="4303"/>
                </a:lnTo>
                <a:lnTo>
                  <a:pt x="6619" y="4321"/>
                </a:lnTo>
                <a:lnTo>
                  <a:pt x="6599" y="4338"/>
                </a:lnTo>
                <a:lnTo>
                  <a:pt x="6578" y="4354"/>
                </a:lnTo>
                <a:lnTo>
                  <a:pt x="6557" y="4367"/>
                </a:lnTo>
                <a:lnTo>
                  <a:pt x="6533" y="4379"/>
                </a:lnTo>
                <a:lnTo>
                  <a:pt x="6521" y="4384"/>
                </a:lnTo>
                <a:lnTo>
                  <a:pt x="6508" y="4389"/>
                </a:lnTo>
                <a:lnTo>
                  <a:pt x="6495" y="4391"/>
                </a:lnTo>
                <a:lnTo>
                  <a:pt x="6484" y="4392"/>
                </a:lnTo>
                <a:lnTo>
                  <a:pt x="6475" y="4390"/>
                </a:lnTo>
                <a:lnTo>
                  <a:pt x="6468" y="4386"/>
                </a:lnTo>
                <a:lnTo>
                  <a:pt x="6462" y="4380"/>
                </a:lnTo>
                <a:lnTo>
                  <a:pt x="6459" y="4373"/>
                </a:lnTo>
                <a:lnTo>
                  <a:pt x="6456" y="4365"/>
                </a:lnTo>
                <a:lnTo>
                  <a:pt x="6455" y="4356"/>
                </a:lnTo>
                <a:lnTo>
                  <a:pt x="6455" y="4345"/>
                </a:lnTo>
                <a:lnTo>
                  <a:pt x="6455" y="4334"/>
                </a:lnTo>
                <a:lnTo>
                  <a:pt x="6458" y="4312"/>
                </a:lnTo>
                <a:lnTo>
                  <a:pt x="6460" y="4291"/>
                </a:lnTo>
                <a:lnTo>
                  <a:pt x="6461" y="4272"/>
                </a:lnTo>
                <a:lnTo>
                  <a:pt x="6462" y="4233"/>
                </a:lnTo>
                <a:lnTo>
                  <a:pt x="6462" y="4194"/>
                </a:lnTo>
                <a:lnTo>
                  <a:pt x="6460" y="4155"/>
                </a:lnTo>
                <a:lnTo>
                  <a:pt x="6456" y="4117"/>
                </a:lnTo>
                <a:lnTo>
                  <a:pt x="6452" y="4079"/>
                </a:lnTo>
                <a:lnTo>
                  <a:pt x="6445" y="4040"/>
                </a:lnTo>
                <a:lnTo>
                  <a:pt x="6436" y="4002"/>
                </a:lnTo>
                <a:lnTo>
                  <a:pt x="6426" y="3964"/>
                </a:lnTo>
                <a:lnTo>
                  <a:pt x="6420" y="3944"/>
                </a:lnTo>
                <a:lnTo>
                  <a:pt x="6412" y="3924"/>
                </a:lnTo>
                <a:lnTo>
                  <a:pt x="6403" y="3905"/>
                </a:lnTo>
                <a:lnTo>
                  <a:pt x="6394" y="3885"/>
                </a:lnTo>
                <a:lnTo>
                  <a:pt x="6375" y="3849"/>
                </a:lnTo>
                <a:lnTo>
                  <a:pt x="6354" y="3811"/>
                </a:lnTo>
                <a:lnTo>
                  <a:pt x="6333" y="3774"/>
                </a:lnTo>
                <a:lnTo>
                  <a:pt x="6313" y="3738"/>
                </a:lnTo>
                <a:lnTo>
                  <a:pt x="6303" y="3719"/>
                </a:lnTo>
                <a:lnTo>
                  <a:pt x="6294" y="3699"/>
                </a:lnTo>
                <a:lnTo>
                  <a:pt x="6287" y="3680"/>
                </a:lnTo>
                <a:lnTo>
                  <a:pt x="6280" y="3660"/>
                </a:lnTo>
                <a:lnTo>
                  <a:pt x="6274" y="3639"/>
                </a:lnTo>
                <a:lnTo>
                  <a:pt x="6268" y="3617"/>
                </a:lnTo>
                <a:lnTo>
                  <a:pt x="6258" y="3575"/>
                </a:lnTo>
                <a:lnTo>
                  <a:pt x="6252" y="3533"/>
                </a:lnTo>
                <a:lnTo>
                  <a:pt x="6247" y="3489"/>
                </a:lnTo>
                <a:lnTo>
                  <a:pt x="6241" y="3445"/>
                </a:lnTo>
                <a:lnTo>
                  <a:pt x="6235" y="3402"/>
                </a:lnTo>
                <a:lnTo>
                  <a:pt x="6228" y="3358"/>
                </a:lnTo>
                <a:lnTo>
                  <a:pt x="6218" y="3316"/>
                </a:lnTo>
                <a:lnTo>
                  <a:pt x="6217" y="3305"/>
                </a:lnTo>
                <a:lnTo>
                  <a:pt x="6218" y="3293"/>
                </a:lnTo>
                <a:lnTo>
                  <a:pt x="6221" y="3279"/>
                </a:lnTo>
                <a:lnTo>
                  <a:pt x="6223" y="3266"/>
                </a:lnTo>
                <a:lnTo>
                  <a:pt x="6231" y="3239"/>
                </a:lnTo>
                <a:lnTo>
                  <a:pt x="6236" y="3217"/>
                </a:lnTo>
                <a:lnTo>
                  <a:pt x="6280" y="2976"/>
                </a:lnTo>
                <a:lnTo>
                  <a:pt x="6331" y="2693"/>
                </a:lnTo>
                <a:lnTo>
                  <a:pt x="6382" y="2410"/>
                </a:lnTo>
                <a:lnTo>
                  <a:pt x="6402" y="2309"/>
                </a:lnTo>
                <a:lnTo>
                  <a:pt x="6423" y="2207"/>
                </a:lnTo>
                <a:lnTo>
                  <a:pt x="6444" y="2106"/>
                </a:lnTo>
                <a:lnTo>
                  <a:pt x="6452" y="2055"/>
                </a:lnTo>
                <a:lnTo>
                  <a:pt x="6460" y="2004"/>
                </a:lnTo>
                <a:lnTo>
                  <a:pt x="6462" y="1978"/>
                </a:lnTo>
                <a:lnTo>
                  <a:pt x="6465" y="1952"/>
                </a:lnTo>
                <a:lnTo>
                  <a:pt x="6467" y="1926"/>
                </a:lnTo>
                <a:lnTo>
                  <a:pt x="6467" y="1901"/>
                </a:lnTo>
                <a:lnTo>
                  <a:pt x="6467" y="1850"/>
                </a:lnTo>
                <a:lnTo>
                  <a:pt x="6465" y="1798"/>
                </a:lnTo>
                <a:lnTo>
                  <a:pt x="6460" y="1746"/>
                </a:lnTo>
                <a:lnTo>
                  <a:pt x="6455" y="1695"/>
                </a:lnTo>
                <a:lnTo>
                  <a:pt x="6442" y="1593"/>
                </a:lnTo>
                <a:lnTo>
                  <a:pt x="6431" y="1491"/>
                </a:lnTo>
                <a:lnTo>
                  <a:pt x="6419" y="1390"/>
                </a:lnTo>
                <a:lnTo>
                  <a:pt x="6407" y="1289"/>
                </a:lnTo>
                <a:lnTo>
                  <a:pt x="6394" y="1187"/>
                </a:lnTo>
                <a:lnTo>
                  <a:pt x="6344" y="824"/>
                </a:lnTo>
                <a:lnTo>
                  <a:pt x="6298" y="460"/>
                </a:lnTo>
                <a:lnTo>
                  <a:pt x="6261" y="184"/>
                </a:lnTo>
                <a:lnTo>
                  <a:pt x="6260" y="168"/>
                </a:lnTo>
                <a:lnTo>
                  <a:pt x="6258" y="146"/>
                </a:lnTo>
                <a:lnTo>
                  <a:pt x="6257" y="122"/>
                </a:lnTo>
                <a:lnTo>
                  <a:pt x="6255" y="98"/>
                </a:lnTo>
                <a:lnTo>
                  <a:pt x="6252" y="87"/>
                </a:lnTo>
                <a:lnTo>
                  <a:pt x="6249" y="78"/>
                </a:lnTo>
                <a:lnTo>
                  <a:pt x="6245" y="69"/>
                </a:lnTo>
                <a:lnTo>
                  <a:pt x="6241" y="62"/>
                </a:lnTo>
                <a:lnTo>
                  <a:pt x="6235" y="57"/>
                </a:lnTo>
                <a:lnTo>
                  <a:pt x="6231" y="56"/>
                </a:lnTo>
                <a:lnTo>
                  <a:pt x="6228" y="56"/>
                </a:lnTo>
                <a:lnTo>
                  <a:pt x="6223" y="56"/>
                </a:lnTo>
                <a:lnTo>
                  <a:pt x="6219" y="57"/>
                </a:lnTo>
                <a:lnTo>
                  <a:pt x="6209" y="61"/>
                </a:lnTo>
                <a:lnTo>
                  <a:pt x="6203" y="66"/>
                </a:lnTo>
                <a:lnTo>
                  <a:pt x="6198" y="70"/>
                </a:lnTo>
                <a:lnTo>
                  <a:pt x="6194" y="75"/>
                </a:lnTo>
                <a:lnTo>
                  <a:pt x="6190" y="81"/>
                </a:lnTo>
                <a:lnTo>
                  <a:pt x="6183" y="94"/>
                </a:lnTo>
                <a:lnTo>
                  <a:pt x="6178" y="111"/>
                </a:lnTo>
                <a:lnTo>
                  <a:pt x="6176" y="127"/>
                </a:lnTo>
                <a:lnTo>
                  <a:pt x="6175" y="146"/>
                </a:lnTo>
                <a:lnTo>
                  <a:pt x="6173" y="165"/>
                </a:lnTo>
                <a:lnTo>
                  <a:pt x="6175" y="185"/>
                </a:lnTo>
                <a:lnTo>
                  <a:pt x="6177" y="226"/>
                </a:lnTo>
                <a:lnTo>
                  <a:pt x="6182" y="265"/>
                </a:lnTo>
                <a:lnTo>
                  <a:pt x="6185" y="298"/>
                </a:lnTo>
                <a:lnTo>
                  <a:pt x="6186" y="312"/>
                </a:lnTo>
                <a:lnTo>
                  <a:pt x="6186" y="325"/>
                </a:lnTo>
                <a:lnTo>
                  <a:pt x="6176" y="662"/>
                </a:lnTo>
                <a:lnTo>
                  <a:pt x="6171" y="832"/>
                </a:lnTo>
                <a:lnTo>
                  <a:pt x="6169" y="916"/>
                </a:lnTo>
                <a:lnTo>
                  <a:pt x="6169" y="1001"/>
                </a:lnTo>
                <a:lnTo>
                  <a:pt x="6169" y="1098"/>
                </a:lnTo>
                <a:lnTo>
                  <a:pt x="6170" y="1194"/>
                </a:lnTo>
                <a:lnTo>
                  <a:pt x="6172" y="1291"/>
                </a:lnTo>
                <a:lnTo>
                  <a:pt x="6176" y="1388"/>
                </a:lnTo>
                <a:lnTo>
                  <a:pt x="6178" y="1428"/>
                </a:lnTo>
                <a:lnTo>
                  <a:pt x="6182" y="1468"/>
                </a:lnTo>
                <a:lnTo>
                  <a:pt x="6185" y="1506"/>
                </a:lnTo>
                <a:lnTo>
                  <a:pt x="6190" y="1544"/>
                </a:lnTo>
                <a:lnTo>
                  <a:pt x="6201" y="1619"/>
                </a:lnTo>
                <a:lnTo>
                  <a:pt x="6212" y="1692"/>
                </a:lnTo>
                <a:lnTo>
                  <a:pt x="6222" y="1765"/>
                </a:lnTo>
                <a:lnTo>
                  <a:pt x="6225" y="1802"/>
                </a:lnTo>
                <a:lnTo>
                  <a:pt x="6228" y="1839"/>
                </a:lnTo>
                <a:lnTo>
                  <a:pt x="6229" y="1877"/>
                </a:lnTo>
                <a:lnTo>
                  <a:pt x="6229" y="1915"/>
                </a:lnTo>
                <a:lnTo>
                  <a:pt x="6227" y="1954"/>
                </a:lnTo>
                <a:lnTo>
                  <a:pt x="6223" y="1994"/>
                </a:lnTo>
                <a:lnTo>
                  <a:pt x="6218" y="2035"/>
                </a:lnTo>
                <a:lnTo>
                  <a:pt x="6211" y="2076"/>
                </a:lnTo>
                <a:lnTo>
                  <a:pt x="6202" y="2119"/>
                </a:lnTo>
                <a:lnTo>
                  <a:pt x="6191" y="2161"/>
                </a:lnTo>
                <a:lnTo>
                  <a:pt x="6181" y="2205"/>
                </a:lnTo>
                <a:lnTo>
                  <a:pt x="6169" y="2248"/>
                </a:lnTo>
                <a:lnTo>
                  <a:pt x="6142" y="2336"/>
                </a:lnTo>
                <a:lnTo>
                  <a:pt x="6115" y="2423"/>
                </a:lnTo>
                <a:lnTo>
                  <a:pt x="6089" y="2509"/>
                </a:lnTo>
                <a:lnTo>
                  <a:pt x="6064" y="2594"/>
                </a:lnTo>
                <a:lnTo>
                  <a:pt x="6053" y="2635"/>
                </a:lnTo>
                <a:lnTo>
                  <a:pt x="6045" y="2675"/>
                </a:lnTo>
                <a:lnTo>
                  <a:pt x="6040" y="2700"/>
                </a:lnTo>
                <a:lnTo>
                  <a:pt x="6036" y="2726"/>
                </a:lnTo>
                <a:lnTo>
                  <a:pt x="6030" y="2777"/>
                </a:lnTo>
                <a:lnTo>
                  <a:pt x="6027" y="2801"/>
                </a:lnTo>
                <a:lnTo>
                  <a:pt x="6024" y="2827"/>
                </a:lnTo>
                <a:lnTo>
                  <a:pt x="6019" y="2852"/>
                </a:lnTo>
                <a:lnTo>
                  <a:pt x="6013" y="2877"/>
                </a:lnTo>
                <a:lnTo>
                  <a:pt x="6008" y="2891"/>
                </a:lnTo>
                <a:lnTo>
                  <a:pt x="6004" y="2903"/>
                </a:lnTo>
                <a:lnTo>
                  <a:pt x="5999" y="2915"/>
                </a:lnTo>
                <a:lnTo>
                  <a:pt x="5993" y="2924"/>
                </a:lnTo>
                <a:lnTo>
                  <a:pt x="5986" y="2934"/>
                </a:lnTo>
                <a:lnTo>
                  <a:pt x="5979" y="2942"/>
                </a:lnTo>
                <a:lnTo>
                  <a:pt x="5972" y="2949"/>
                </a:lnTo>
                <a:lnTo>
                  <a:pt x="5964" y="2955"/>
                </a:lnTo>
                <a:lnTo>
                  <a:pt x="5955" y="2961"/>
                </a:lnTo>
                <a:lnTo>
                  <a:pt x="5946" y="2965"/>
                </a:lnTo>
                <a:lnTo>
                  <a:pt x="5935" y="2970"/>
                </a:lnTo>
                <a:lnTo>
                  <a:pt x="5925" y="2974"/>
                </a:lnTo>
                <a:lnTo>
                  <a:pt x="5901" y="2981"/>
                </a:lnTo>
                <a:lnTo>
                  <a:pt x="5875" y="2985"/>
                </a:lnTo>
                <a:lnTo>
                  <a:pt x="5855" y="2989"/>
                </a:lnTo>
                <a:lnTo>
                  <a:pt x="5836" y="2995"/>
                </a:lnTo>
                <a:lnTo>
                  <a:pt x="5819" y="3000"/>
                </a:lnTo>
                <a:lnTo>
                  <a:pt x="5800" y="3007"/>
                </a:lnTo>
                <a:lnTo>
                  <a:pt x="5783" y="3015"/>
                </a:lnTo>
                <a:lnTo>
                  <a:pt x="5765" y="3023"/>
                </a:lnTo>
                <a:lnTo>
                  <a:pt x="5748" y="3033"/>
                </a:lnTo>
                <a:lnTo>
                  <a:pt x="5731" y="3043"/>
                </a:lnTo>
                <a:lnTo>
                  <a:pt x="5698" y="3066"/>
                </a:lnTo>
                <a:lnTo>
                  <a:pt x="5668" y="3089"/>
                </a:lnTo>
                <a:lnTo>
                  <a:pt x="5637" y="3115"/>
                </a:lnTo>
                <a:lnTo>
                  <a:pt x="5623" y="3128"/>
                </a:lnTo>
                <a:lnTo>
                  <a:pt x="5609" y="3142"/>
                </a:lnTo>
                <a:lnTo>
                  <a:pt x="5598" y="3156"/>
                </a:lnTo>
                <a:lnTo>
                  <a:pt x="5584" y="3174"/>
                </a:lnTo>
                <a:lnTo>
                  <a:pt x="5570" y="3192"/>
                </a:lnTo>
                <a:lnTo>
                  <a:pt x="5561" y="3200"/>
                </a:lnTo>
                <a:lnTo>
                  <a:pt x="5553" y="3207"/>
                </a:lnTo>
                <a:lnTo>
                  <a:pt x="5546" y="3212"/>
                </a:lnTo>
                <a:lnTo>
                  <a:pt x="5538" y="3217"/>
                </a:lnTo>
                <a:lnTo>
                  <a:pt x="5530" y="3218"/>
                </a:lnTo>
                <a:lnTo>
                  <a:pt x="5523" y="3218"/>
                </a:lnTo>
                <a:lnTo>
                  <a:pt x="5515" y="3215"/>
                </a:lnTo>
                <a:lnTo>
                  <a:pt x="5508" y="3208"/>
                </a:lnTo>
                <a:lnTo>
                  <a:pt x="5501" y="3199"/>
                </a:lnTo>
                <a:lnTo>
                  <a:pt x="5495" y="3186"/>
                </a:lnTo>
                <a:lnTo>
                  <a:pt x="5493" y="3176"/>
                </a:lnTo>
                <a:lnTo>
                  <a:pt x="5491" y="3168"/>
                </a:lnTo>
                <a:lnTo>
                  <a:pt x="5490" y="3161"/>
                </a:lnTo>
                <a:lnTo>
                  <a:pt x="5488" y="3153"/>
                </a:lnTo>
                <a:lnTo>
                  <a:pt x="5488" y="3147"/>
                </a:lnTo>
                <a:lnTo>
                  <a:pt x="5490" y="3140"/>
                </a:lnTo>
                <a:lnTo>
                  <a:pt x="5493" y="3128"/>
                </a:lnTo>
                <a:lnTo>
                  <a:pt x="5500" y="3116"/>
                </a:lnTo>
                <a:lnTo>
                  <a:pt x="5507" y="3105"/>
                </a:lnTo>
                <a:lnTo>
                  <a:pt x="5526" y="3079"/>
                </a:lnTo>
                <a:lnTo>
                  <a:pt x="5538" y="3060"/>
                </a:lnTo>
                <a:lnTo>
                  <a:pt x="5549" y="3041"/>
                </a:lnTo>
                <a:lnTo>
                  <a:pt x="5569" y="3003"/>
                </a:lnTo>
                <a:lnTo>
                  <a:pt x="5589" y="2964"/>
                </a:lnTo>
                <a:lnTo>
                  <a:pt x="5607" y="2925"/>
                </a:lnTo>
                <a:lnTo>
                  <a:pt x="5625" y="2886"/>
                </a:lnTo>
                <a:lnTo>
                  <a:pt x="5640" y="2846"/>
                </a:lnTo>
                <a:lnTo>
                  <a:pt x="5652" y="2812"/>
                </a:lnTo>
                <a:lnTo>
                  <a:pt x="5663" y="2777"/>
                </a:lnTo>
                <a:lnTo>
                  <a:pt x="5671" y="2741"/>
                </a:lnTo>
                <a:lnTo>
                  <a:pt x="5678" y="2705"/>
                </a:lnTo>
                <a:lnTo>
                  <a:pt x="5681" y="2681"/>
                </a:lnTo>
                <a:lnTo>
                  <a:pt x="5681" y="2668"/>
                </a:lnTo>
                <a:lnTo>
                  <a:pt x="5679" y="2655"/>
                </a:lnTo>
                <a:lnTo>
                  <a:pt x="5678" y="2642"/>
                </a:lnTo>
                <a:lnTo>
                  <a:pt x="5675" y="2630"/>
                </a:lnTo>
                <a:lnTo>
                  <a:pt x="5669" y="2620"/>
                </a:lnTo>
                <a:lnTo>
                  <a:pt x="5665" y="2615"/>
                </a:lnTo>
                <a:lnTo>
                  <a:pt x="5661" y="2610"/>
                </a:lnTo>
                <a:lnTo>
                  <a:pt x="5652" y="2605"/>
                </a:lnTo>
                <a:lnTo>
                  <a:pt x="5642" y="2599"/>
                </a:lnTo>
                <a:lnTo>
                  <a:pt x="5631" y="2595"/>
                </a:lnTo>
                <a:lnTo>
                  <a:pt x="5619" y="2592"/>
                </a:lnTo>
                <a:lnTo>
                  <a:pt x="5607" y="2590"/>
                </a:lnTo>
                <a:lnTo>
                  <a:pt x="5594" y="2590"/>
                </a:lnTo>
                <a:lnTo>
                  <a:pt x="5582" y="2590"/>
                </a:lnTo>
                <a:lnTo>
                  <a:pt x="5569" y="2593"/>
                </a:lnTo>
                <a:lnTo>
                  <a:pt x="5556" y="2595"/>
                </a:lnTo>
                <a:lnTo>
                  <a:pt x="5544" y="2600"/>
                </a:lnTo>
                <a:lnTo>
                  <a:pt x="5532" y="2605"/>
                </a:lnTo>
                <a:lnTo>
                  <a:pt x="5520" y="2609"/>
                </a:lnTo>
                <a:lnTo>
                  <a:pt x="5511" y="2616"/>
                </a:lnTo>
                <a:lnTo>
                  <a:pt x="5501" y="2623"/>
                </a:lnTo>
                <a:lnTo>
                  <a:pt x="5494" y="2632"/>
                </a:lnTo>
                <a:lnTo>
                  <a:pt x="5487" y="2641"/>
                </a:lnTo>
                <a:lnTo>
                  <a:pt x="5484" y="2648"/>
                </a:lnTo>
                <a:lnTo>
                  <a:pt x="5481" y="2656"/>
                </a:lnTo>
                <a:lnTo>
                  <a:pt x="5479" y="2664"/>
                </a:lnTo>
                <a:lnTo>
                  <a:pt x="5480" y="2672"/>
                </a:lnTo>
                <a:lnTo>
                  <a:pt x="5481" y="2679"/>
                </a:lnTo>
                <a:lnTo>
                  <a:pt x="5486" y="2684"/>
                </a:lnTo>
                <a:lnTo>
                  <a:pt x="5492" y="2688"/>
                </a:lnTo>
                <a:lnTo>
                  <a:pt x="5501" y="2691"/>
                </a:lnTo>
                <a:lnTo>
                  <a:pt x="5512" y="2691"/>
                </a:lnTo>
                <a:lnTo>
                  <a:pt x="5521" y="2691"/>
                </a:lnTo>
                <a:lnTo>
                  <a:pt x="5532" y="2688"/>
                </a:lnTo>
                <a:lnTo>
                  <a:pt x="5541" y="2686"/>
                </a:lnTo>
                <a:lnTo>
                  <a:pt x="5561" y="2680"/>
                </a:lnTo>
                <a:lnTo>
                  <a:pt x="5571" y="2679"/>
                </a:lnTo>
                <a:lnTo>
                  <a:pt x="5580" y="2678"/>
                </a:lnTo>
                <a:lnTo>
                  <a:pt x="5587" y="2679"/>
                </a:lnTo>
                <a:lnTo>
                  <a:pt x="5593" y="2680"/>
                </a:lnTo>
                <a:lnTo>
                  <a:pt x="5598" y="2682"/>
                </a:lnTo>
                <a:lnTo>
                  <a:pt x="5602" y="2686"/>
                </a:lnTo>
                <a:lnTo>
                  <a:pt x="5604" y="2691"/>
                </a:lnTo>
                <a:lnTo>
                  <a:pt x="5605" y="2697"/>
                </a:lnTo>
                <a:lnTo>
                  <a:pt x="5606" y="2702"/>
                </a:lnTo>
                <a:lnTo>
                  <a:pt x="5605" y="2709"/>
                </a:lnTo>
                <a:lnTo>
                  <a:pt x="5602" y="2725"/>
                </a:lnTo>
                <a:lnTo>
                  <a:pt x="5596" y="2743"/>
                </a:lnTo>
                <a:lnTo>
                  <a:pt x="5587" y="2761"/>
                </a:lnTo>
                <a:lnTo>
                  <a:pt x="5577" y="2781"/>
                </a:lnTo>
                <a:lnTo>
                  <a:pt x="5565" y="2801"/>
                </a:lnTo>
                <a:lnTo>
                  <a:pt x="5553" y="2820"/>
                </a:lnTo>
                <a:lnTo>
                  <a:pt x="5528" y="2858"/>
                </a:lnTo>
                <a:lnTo>
                  <a:pt x="5508" y="2886"/>
                </a:lnTo>
                <a:lnTo>
                  <a:pt x="5495" y="2904"/>
                </a:lnTo>
                <a:lnTo>
                  <a:pt x="5482" y="2917"/>
                </a:lnTo>
                <a:lnTo>
                  <a:pt x="5471" y="2931"/>
                </a:lnTo>
                <a:lnTo>
                  <a:pt x="5458" y="2944"/>
                </a:lnTo>
                <a:lnTo>
                  <a:pt x="5446" y="2957"/>
                </a:lnTo>
                <a:lnTo>
                  <a:pt x="5446" y="2955"/>
                </a:lnTo>
                <a:lnTo>
                  <a:pt x="5445" y="2951"/>
                </a:lnTo>
                <a:lnTo>
                  <a:pt x="5442" y="2939"/>
                </a:lnTo>
                <a:lnTo>
                  <a:pt x="5429" y="2904"/>
                </a:lnTo>
                <a:lnTo>
                  <a:pt x="5415" y="2868"/>
                </a:lnTo>
                <a:lnTo>
                  <a:pt x="5407" y="2847"/>
                </a:lnTo>
                <a:lnTo>
                  <a:pt x="5401" y="2837"/>
                </a:lnTo>
                <a:lnTo>
                  <a:pt x="5393" y="2829"/>
                </a:lnTo>
                <a:lnTo>
                  <a:pt x="5385" y="2823"/>
                </a:lnTo>
                <a:lnTo>
                  <a:pt x="5375" y="2818"/>
                </a:lnTo>
                <a:lnTo>
                  <a:pt x="5365" y="2816"/>
                </a:lnTo>
                <a:lnTo>
                  <a:pt x="5354" y="2814"/>
                </a:lnTo>
                <a:lnTo>
                  <a:pt x="5342" y="2813"/>
                </a:lnTo>
                <a:lnTo>
                  <a:pt x="5330" y="2814"/>
                </a:lnTo>
                <a:lnTo>
                  <a:pt x="5306" y="2814"/>
                </a:lnTo>
                <a:lnTo>
                  <a:pt x="5282" y="2816"/>
                </a:lnTo>
                <a:lnTo>
                  <a:pt x="5270" y="2814"/>
                </a:lnTo>
                <a:lnTo>
                  <a:pt x="5260" y="2812"/>
                </a:lnTo>
                <a:lnTo>
                  <a:pt x="5249" y="2809"/>
                </a:lnTo>
                <a:lnTo>
                  <a:pt x="5240" y="2803"/>
                </a:lnTo>
                <a:lnTo>
                  <a:pt x="5231" y="2796"/>
                </a:lnTo>
                <a:lnTo>
                  <a:pt x="5223" y="2787"/>
                </a:lnTo>
                <a:lnTo>
                  <a:pt x="5217" y="2779"/>
                </a:lnTo>
                <a:lnTo>
                  <a:pt x="5211" y="2770"/>
                </a:lnTo>
                <a:lnTo>
                  <a:pt x="5207" y="2759"/>
                </a:lnTo>
                <a:lnTo>
                  <a:pt x="5203" y="2750"/>
                </a:lnTo>
                <a:lnTo>
                  <a:pt x="5196" y="2727"/>
                </a:lnTo>
                <a:lnTo>
                  <a:pt x="5185" y="2682"/>
                </a:lnTo>
                <a:lnTo>
                  <a:pt x="5178" y="2661"/>
                </a:lnTo>
                <a:lnTo>
                  <a:pt x="5174" y="2651"/>
                </a:lnTo>
                <a:lnTo>
                  <a:pt x="5169" y="2641"/>
                </a:lnTo>
                <a:lnTo>
                  <a:pt x="5163" y="2632"/>
                </a:lnTo>
                <a:lnTo>
                  <a:pt x="5156" y="2622"/>
                </a:lnTo>
                <a:lnTo>
                  <a:pt x="5148" y="2615"/>
                </a:lnTo>
                <a:lnTo>
                  <a:pt x="5139" y="2608"/>
                </a:lnTo>
                <a:lnTo>
                  <a:pt x="5130" y="2602"/>
                </a:lnTo>
                <a:lnTo>
                  <a:pt x="5120" y="2596"/>
                </a:lnTo>
                <a:lnTo>
                  <a:pt x="5111" y="2593"/>
                </a:lnTo>
                <a:lnTo>
                  <a:pt x="5100" y="2589"/>
                </a:lnTo>
                <a:lnTo>
                  <a:pt x="5079" y="2583"/>
                </a:lnTo>
                <a:lnTo>
                  <a:pt x="5057" y="2580"/>
                </a:lnTo>
                <a:lnTo>
                  <a:pt x="5034" y="2579"/>
                </a:lnTo>
                <a:lnTo>
                  <a:pt x="5012" y="2579"/>
                </a:lnTo>
                <a:lnTo>
                  <a:pt x="4987" y="2580"/>
                </a:lnTo>
                <a:lnTo>
                  <a:pt x="4964" y="2583"/>
                </a:lnTo>
                <a:lnTo>
                  <a:pt x="4940" y="2588"/>
                </a:lnTo>
                <a:lnTo>
                  <a:pt x="4916" y="2593"/>
                </a:lnTo>
                <a:lnTo>
                  <a:pt x="4869" y="2605"/>
                </a:lnTo>
                <a:lnTo>
                  <a:pt x="4846" y="2609"/>
                </a:lnTo>
                <a:lnTo>
                  <a:pt x="4822" y="2613"/>
                </a:lnTo>
                <a:lnTo>
                  <a:pt x="4803" y="2615"/>
                </a:lnTo>
                <a:lnTo>
                  <a:pt x="4784" y="2616"/>
                </a:lnTo>
                <a:lnTo>
                  <a:pt x="4745" y="2619"/>
                </a:lnTo>
                <a:lnTo>
                  <a:pt x="4727" y="2621"/>
                </a:lnTo>
                <a:lnTo>
                  <a:pt x="4708" y="2625"/>
                </a:lnTo>
                <a:lnTo>
                  <a:pt x="4690" y="2630"/>
                </a:lnTo>
                <a:lnTo>
                  <a:pt x="4672" y="2638"/>
                </a:lnTo>
                <a:lnTo>
                  <a:pt x="4664" y="2643"/>
                </a:lnTo>
                <a:lnTo>
                  <a:pt x="4656" y="2649"/>
                </a:lnTo>
                <a:lnTo>
                  <a:pt x="4649" y="2655"/>
                </a:lnTo>
                <a:lnTo>
                  <a:pt x="4643" y="2662"/>
                </a:lnTo>
                <a:lnTo>
                  <a:pt x="4632" y="2678"/>
                </a:lnTo>
                <a:lnTo>
                  <a:pt x="4623" y="2693"/>
                </a:lnTo>
                <a:lnTo>
                  <a:pt x="4606" y="2726"/>
                </a:lnTo>
                <a:lnTo>
                  <a:pt x="4596" y="2743"/>
                </a:lnTo>
                <a:lnTo>
                  <a:pt x="4590" y="2751"/>
                </a:lnTo>
                <a:lnTo>
                  <a:pt x="4584" y="2758"/>
                </a:lnTo>
                <a:lnTo>
                  <a:pt x="4578" y="2764"/>
                </a:lnTo>
                <a:lnTo>
                  <a:pt x="4572" y="2770"/>
                </a:lnTo>
                <a:lnTo>
                  <a:pt x="4565" y="2774"/>
                </a:lnTo>
                <a:lnTo>
                  <a:pt x="4558" y="2778"/>
                </a:lnTo>
                <a:lnTo>
                  <a:pt x="4543" y="2785"/>
                </a:lnTo>
                <a:lnTo>
                  <a:pt x="4527" y="2790"/>
                </a:lnTo>
                <a:lnTo>
                  <a:pt x="4511" y="2796"/>
                </a:lnTo>
                <a:lnTo>
                  <a:pt x="4495" y="2800"/>
                </a:lnTo>
                <a:lnTo>
                  <a:pt x="4480" y="2807"/>
                </a:lnTo>
                <a:lnTo>
                  <a:pt x="4473" y="2812"/>
                </a:lnTo>
                <a:lnTo>
                  <a:pt x="4466" y="2817"/>
                </a:lnTo>
                <a:lnTo>
                  <a:pt x="4462" y="2820"/>
                </a:lnTo>
                <a:lnTo>
                  <a:pt x="4459" y="2825"/>
                </a:lnTo>
                <a:lnTo>
                  <a:pt x="4453" y="2834"/>
                </a:lnTo>
                <a:lnTo>
                  <a:pt x="4450" y="2847"/>
                </a:lnTo>
                <a:lnTo>
                  <a:pt x="4446" y="2860"/>
                </a:lnTo>
                <a:lnTo>
                  <a:pt x="4442" y="2890"/>
                </a:lnTo>
                <a:lnTo>
                  <a:pt x="4440" y="2917"/>
                </a:lnTo>
                <a:lnTo>
                  <a:pt x="4439" y="2929"/>
                </a:lnTo>
                <a:lnTo>
                  <a:pt x="4435" y="2939"/>
                </a:lnTo>
                <a:lnTo>
                  <a:pt x="4432" y="2947"/>
                </a:lnTo>
                <a:lnTo>
                  <a:pt x="4429" y="2950"/>
                </a:lnTo>
                <a:lnTo>
                  <a:pt x="4426" y="2952"/>
                </a:lnTo>
                <a:lnTo>
                  <a:pt x="4422" y="2954"/>
                </a:lnTo>
                <a:lnTo>
                  <a:pt x="4419" y="2954"/>
                </a:lnTo>
                <a:lnTo>
                  <a:pt x="4414" y="2952"/>
                </a:lnTo>
                <a:lnTo>
                  <a:pt x="4408" y="2951"/>
                </a:lnTo>
                <a:lnTo>
                  <a:pt x="4395" y="2944"/>
                </a:lnTo>
                <a:lnTo>
                  <a:pt x="4380" y="2931"/>
                </a:lnTo>
                <a:lnTo>
                  <a:pt x="4345" y="2899"/>
                </a:lnTo>
                <a:lnTo>
                  <a:pt x="4326" y="2882"/>
                </a:lnTo>
                <a:lnTo>
                  <a:pt x="4306" y="2862"/>
                </a:lnTo>
                <a:lnTo>
                  <a:pt x="4288" y="2840"/>
                </a:lnTo>
                <a:lnTo>
                  <a:pt x="4271" y="2819"/>
                </a:lnTo>
                <a:lnTo>
                  <a:pt x="4264" y="2809"/>
                </a:lnTo>
                <a:lnTo>
                  <a:pt x="4258" y="2798"/>
                </a:lnTo>
                <a:lnTo>
                  <a:pt x="4253" y="2788"/>
                </a:lnTo>
                <a:lnTo>
                  <a:pt x="4249" y="2778"/>
                </a:lnTo>
                <a:lnTo>
                  <a:pt x="4241" y="2753"/>
                </a:lnTo>
                <a:lnTo>
                  <a:pt x="4235" y="2730"/>
                </a:lnTo>
                <a:lnTo>
                  <a:pt x="4230" y="2708"/>
                </a:lnTo>
                <a:lnTo>
                  <a:pt x="4228" y="2689"/>
                </a:lnTo>
                <a:lnTo>
                  <a:pt x="4225" y="2672"/>
                </a:lnTo>
                <a:lnTo>
                  <a:pt x="4225" y="2656"/>
                </a:lnTo>
                <a:lnTo>
                  <a:pt x="4227" y="2642"/>
                </a:lnTo>
                <a:lnTo>
                  <a:pt x="4229" y="2629"/>
                </a:lnTo>
                <a:lnTo>
                  <a:pt x="4231" y="2618"/>
                </a:lnTo>
                <a:lnTo>
                  <a:pt x="4236" y="2608"/>
                </a:lnTo>
                <a:lnTo>
                  <a:pt x="4241" y="2600"/>
                </a:lnTo>
                <a:lnTo>
                  <a:pt x="4246" y="2592"/>
                </a:lnTo>
                <a:lnTo>
                  <a:pt x="4253" y="2586"/>
                </a:lnTo>
                <a:lnTo>
                  <a:pt x="4258" y="2580"/>
                </a:lnTo>
                <a:lnTo>
                  <a:pt x="4266" y="2575"/>
                </a:lnTo>
                <a:lnTo>
                  <a:pt x="4273" y="2570"/>
                </a:lnTo>
                <a:lnTo>
                  <a:pt x="4288" y="2564"/>
                </a:lnTo>
                <a:lnTo>
                  <a:pt x="4303" y="2561"/>
                </a:lnTo>
                <a:lnTo>
                  <a:pt x="4329" y="2556"/>
                </a:lnTo>
                <a:lnTo>
                  <a:pt x="4340" y="2554"/>
                </a:lnTo>
                <a:lnTo>
                  <a:pt x="4345" y="2553"/>
                </a:lnTo>
                <a:lnTo>
                  <a:pt x="4347" y="2550"/>
                </a:lnTo>
                <a:lnTo>
                  <a:pt x="4349" y="2548"/>
                </a:lnTo>
                <a:lnTo>
                  <a:pt x="4350" y="2546"/>
                </a:lnTo>
                <a:lnTo>
                  <a:pt x="4350" y="2542"/>
                </a:lnTo>
                <a:lnTo>
                  <a:pt x="4348" y="2537"/>
                </a:lnTo>
                <a:lnTo>
                  <a:pt x="4341" y="2524"/>
                </a:lnTo>
                <a:lnTo>
                  <a:pt x="4333" y="2514"/>
                </a:lnTo>
                <a:lnTo>
                  <a:pt x="4323" y="2505"/>
                </a:lnTo>
                <a:lnTo>
                  <a:pt x="4314" y="2500"/>
                </a:lnTo>
                <a:lnTo>
                  <a:pt x="4304" y="2495"/>
                </a:lnTo>
                <a:lnTo>
                  <a:pt x="4293" y="2494"/>
                </a:lnTo>
                <a:lnTo>
                  <a:pt x="4282" y="2494"/>
                </a:lnTo>
                <a:lnTo>
                  <a:pt x="4269" y="2497"/>
                </a:lnTo>
                <a:lnTo>
                  <a:pt x="4256" y="2502"/>
                </a:lnTo>
                <a:lnTo>
                  <a:pt x="4243" y="2509"/>
                </a:lnTo>
                <a:lnTo>
                  <a:pt x="4229" y="2518"/>
                </a:lnTo>
                <a:lnTo>
                  <a:pt x="4214" y="2530"/>
                </a:lnTo>
                <a:lnTo>
                  <a:pt x="4197" y="2544"/>
                </a:lnTo>
                <a:lnTo>
                  <a:pt x="4181" y="2561"/>
                </a:lnTo>
                <a:lnTo>
                  <a:pt x="4163" y="2579"/>
                </a:lnTo>
                <a:lnTo>
                  <a:pt x="4145" y="2600"/>
                </a:lnTo>
                <a:lnTo>
                  <a:pt x="4141" y="2605"/>
                </a:lnTo>
                <a:lnTo>
                  <a:pt x="4138" y="2609"/>
                </a:lnTo>
                <a:lnTo>
                  <a:pt x="4132" y="2621"/>
                </a:lnTo>
                <a:lnTo>
                  <a:pt x="4130" y="2635"/>
                </a:lnTo>
                <a:lnTo>
                  <a:pt x="4129" y="2649"/>
                </a:lnTo>
                <a:lnTo>
                  <a:pt x="4129" y="2664"/>
                </a:lnTo>
                <a:lnTo>
                  <a:pt x="4131" y="2680"/>
                </a:lnTo>
                <a:lnTo>
                  <a:pt x="4135" y="2697"/>
                </a:lnTo>
                <a:lnTo>
                  <a:pt x="4138" y="2713"/>
                </a:lnTo>
                <a:lnTo>
                  <a:pt x="4144" y="2730"/>
                </a:lnTo>
                <a:lnTo>
                  <a:pt x="4150" y="2746"/>
                </a:lnTo>
                <a:lnTo>
                  <a:pt x="4163" y="2778"/>
                </a:lnTo>
                <a:lnTo>
                  <a:pt x="4177" y="2807"/>
                </a:lnTo>
                <a:lnTo>
                  <a:pt x="4190" y="2832"/>
                </a:lnTo>
                <a:lnTo>
                  <a:pt x="4204" y="2856"/>
                </a:lnTo>
                <a:lnTo>
                  <a:pt x="4228" y="2892"/>
                </a:lnTo>
                <a:lnTo>
                  <a:pt x="4290" y="2984"/>
                </a:lnTo>
                <a:lnTo>
                  <a:pt x="4321" y="3031"/>
                </a:lnTo>
                <a:lnTo>
                  <a:pt x="4334" y="3054"/>
                </a:lnTo>
                <a:lnTo>
                  <a:pt x="4346" y="3075"/>
                </a:lnTo>
                <a:lnTo>
                  <a:pt x="4355" y="3093"/>
                </a:lnTo>
                <a:lnTo>
                  <a:pt x="4361" y="3108"/>
                </a:lnTo>
                <a:lnTo>
                  <a:pt x="4365" y="3121"/>
                </a:lnTo>
                <a:lnTo>
                  <a:pt x="4365" y="3126"/>
                </a:lnTo>
                <a:lnTo>
                  <a:pt x="4365" y="3129"/>
                </a:lnTo>
                <a:lnTo>
                  <a:pt x="4353" y="3161"/>
                </a:lnTo>
                <a:lnTo>
                  <a:pt x="4342" y="3195"/>
                </a:lnTo>
                <a:lnTo>
                  <a:pt x="4314" y="3163"/>
                </a:lnTo>
                <a:lnTo>
                  <a:pt x="4286" y="3132"/>
                </a:lnTo>
                <a:lnTo>
                  <a:pt x="4255" y="3100"/>
                </a:lnTo>
                <a:lnTo>
                  <a:pt x="4224" y="3069"/>
                </a:lnTo>
                <a:lnTo>
                  <a:pt x="4192" y="3040"/>
                </a:lnTo>
                <a:lnTo>
                  <a:pt x="4158" y="3013"/>
                </a:lnTo>
                <a:lnTo>
                  <a:pt x="4124" y="2987"/>
                </a:lnTo>
                <a:lnTo>
                  <a:pt x="4089" y="2962"/>
                </a:lnTo>
                <a:lnTo>
                  <a:pt x="4075" y="2955"/>
                </a:lnTo>
                <a:lnTo>
                  <a:pt x="4060" y="2948"/>
                </a:lnTo>
                <a:lnTo>
                  <a:pt x="4045" y="2943"/>
                </a:lnTo>
                <a:lnTo>
                  <a:pt x="4030" y="2938"/>
                </a:lnTo>
                <a:lnTo>
                  <a:pt x="3998" y="2932"/>
                </a:lnTo>
                <a:lnTo>
                  <a:pt x="3965" y="2926"/>
                </a:lnTo>
                <a:lnTo>
                  <a:pt x="3934" y="2921"/>
                </a:lnTo>
                <a:lnTo>
                  <a:pt x="3919" y="2916"/>
                </a:lnTo>
                <a:lnTo>
                  <a:pt x="3904" y="2911"/>
                </a:lnTo>
                <a:lnTo>
                  <a:pt x="3889" y="2905"/>
                </a:lnTo>
                <a:lnTo>
                  <a:pt x="3876" y="2897"/>
                </a:lnTo>
                <a:lnTo>
                  <a:pt x="3863" y="2888"/>
                </a:lnTo>
                <a:lnTo>
                  <a:pt x="3852" y="2877"/>
                </a:lnTo>
                <a:lnTo>
                  <a:pt x="3845" y="2868"/>
                </a:lnTo>
                <a:lnTo>
                  <a:pt x="3838" y="2857"/>
                </a:lnTo>
                <a:lnTo>
                  <a:pt x="3830" y="2846"/>
                </a:lnTo>
                <a:lnTo>
                  <a:pt x="3823" y="2834"/>
                </a:lnTo>
                <a:lnTo>
                  <a:pt x="3813" y="2810"/>
                </a:lnTo>
                <a:lnTo>
                  <a:pt x="3802" y="2783"/>
                </a:lnTo>
                <a:lnTo>
                  <a:pt x="3794" y="2753"/>
                </a:lnTo>
                <a:lnTo>
                  <a:pt x="3787" y="2722"/>
                </a:lnTo>
                <a:lnTo>
                  <a:pt x="3780" y="2691"/>
                </a:lnTo>
                <a:lnTo>
                  <a:pt x="3775" y="2658"/>
                </a:lnTo>
                <a:lnTo>
                  <a:pt x="3767" y="2593"/>
                </a:lnTo>
                <a:lnTo>
                  <a:pt x="3760" y="2529"/>
                </a:lnTo>
                <a:lnTo>
                  <a:pt x="3753" y="2470"/>
                </a:lnTo>
                <a:lnTo>
                  <a:pt x="3749" y="2443"/>
                </a:lnTo>
                <a:lnTo>
                  <a:pt x="3746" y="2418"/>
                </a:lnTo>
                <a:lnTo>
                  <a:pt x="3740" y="2388"/>
                </a:lnTo>
                <a:lnTo>
                  <a:pt x="3733" y="2357"/>
                </a:lnTo>
                <a:lnTo>
                  <a:pt x="3724" y="2325"/>
                </a:lnTo>
                <a:lnTo>
                  <a:pt x="3715" y="2294"/>
                </a:lnTo>
                <a:lnTo>
                  <a:pt x="3696" y="2232"/>
                </a:lnTo>
                <a:lnTo>
                  <a:pt x="3676" y="2169"/>
                </a:lnTo>
                <a:lnTo>
                  <a:pt x="3657" y="2107"/>
                </a:lnTo>
                <a:lnTo>
                  <a:pt x="3639" y="2043"/>
                </a:lnTo>
                <a:lnTo>
                  <a:pt x="3632" y="2013"/>
                </a:lnTo>
                <a:lnTo>
                  <a:pt x="3625" y="1981"/>
                </a:lnTo>
                <a:lnTo>
                  <a:pt x="3621" y="1949"/>
                </a:lnTo>
                <a:lnTo>
                  <a:pt x="3616" y="1918"/>
                </a:lnTo>
                <a:lnTo>
                  <a:pt x="3613" y="1888"/>
                </a:lnTo>
                <a:lnTo>
                  <a:pt x="3611" y="1858"/>
                </a:lnTo>
                <a:lnTo>
                  <a:pt x="3610" y="1829"/>
                </a:lnTo>
                <a:lnTo>
                  <a:pt x="3610" y="1799"/>
                </a:lnTo>
                <a:lnTo>
                  <a:pt x="3611" y="1770"/>
                </a:lnTo>
                <a:lnTo>
                  <a:pt x="3612" y="1740"/>
                </a:lnTo>
                <a:lnTo>
                  <a:pt x="3617" y="1681"/>
                </a:lnTo>
                <a:lnTo>
                  <a:pt x="3623" y="1622"/>
                </a:lnTo>
                <a:lnTo>
                  <a:pt x="3631" y="1563"/>
                </a:lnTo>
                <a:lnTo>
                  <a:pt x="3646" y="1443"/>
                </a:lnTo>
                <a:lnTo>
                  <a:pt x="3654" y="1376"/>
                </a:lnTo>
                <a:lnTo>
                  <a:pt x="3658" y="1309"/>
                </a:lnTo>
                <a:lnTo>
                  <a:pt x="3662" y="1241"/>
                </a:lnTo>
                <a:lnTo>
                  <a:pt x="3663" y="1173"/>
                </a:lnTo>
                <a:lnTo>
                  <a:pt x="3664" y="1076"/>
                </a:lnTo>
                <a:lnTo>
                  <a:pt x="3664" y="980"/>
                </a:lnTo>
                <a:lnTo>
                  <a:pt x="3663" y="883"/>
                </a:lnTo>
                <a:lnTo>
                  <a:pt x="3661" y="786"/>
                </a:lnTo>
                <a:lnTo>
                  <a:pt x="3654" y="593"/>
                </a:lnTo>
                <a:lnTo>
                  <a:pt x="3645" y="399"/>
                </a:lnTo>
                <a:lnTo>
                  <a:pt x="3641" y="279"/>
                </a:lnTo>
                <a:lnTo>
                  <a:pt x="3636" y="159"/>
                </a:lnTo>
                <a:lnTo>
                  <a:pt x="3635" y="145"/>
                </a:lnTo>
                <a:lnTo>
                  <a:pt x="3636" y="131"/>
                </a:lnTo>
                <a:lnTo>
                  <a:pt x="3638" y="100"/>
                </a:lnTo>
                <a:lnTo>
                  <a:pt x="3639" y="85"/>
                </a:lnTo>
                <a:lnTo>
                  <a:pt x="3639" y="69"/>
                </a:lnTo>
                <a:lnTo>
                  <a:pt x="3637" y="55"/>
                </a:lnTo>
                <a:lnTo>
                  <a:pt x="3634" y="42"/>
                </a:lnTo>
                <a:lnTo>
                  <a:pt x="3628" y="30"/>
                </a:lnTo>
                <a:lnTo>
                  <a:pt x="3622" y="21"/>
                </a:lnTo>
                <a:lnTo>
                  <a:pt x="3617" y="13"/>
                </a:lnTo>
                <a:lnTo>
                  <a:pt x="3612" y="7"/>
                </a:lnTo>
                <a:lnTo>
                  <a:pt x="3606" y="3"/>
                </a:lnTo>
                <a:lnTo>
                  <a:pt x="3603" y="1"/>
                </a:lnTo>
                <a:lnTo>
                  <a:pt x="3598" y="0"/>
                </a:lnTo>
                <a:lnTo>
                  <a:pt x="3593" y="0"/>
                </a:lnTo>
                <a:lnTo>
                  <a:pt x="3589" y="2"/>
                </a:lnTo>
                <a:lnTo>
                  <a:pt x="3585" y="4"/>
                </a:lnTo>
                <a:lnTo>
                  <a:pt x="3582" y="9"/>
                </a:lnTo>
                <a:lnTo>
                  <a:pt x="3578" y="14"/>
                </a:lnTo>
                <a:lnTo>
                  <a:pt x="3571" y="28"/>
                </a:lnTo>
                <a:lnTo>
                  <a:pt x="3565" y="43"/>
                </a:lnTo>
                <a:lnTo>
                  <a:pt x="3559" y="62"/>
                </a:lnTo>
                <a:lnTo>
                  <a:pt x="3555" y="81"/>
                </a:lnTo>
                <a:lnTo>
                  <a:pt x="3547" y="121"/>
                </a:lnTo>
                <a:lnTo>
                  <a:pt x="3543" y="155"/>
                </a:lnTo>
                <a:lnTo>
                  <a:pt x="3539" y="178"/>
                </a:lnTo>
                <a:lnTo>
                  <a:pt x="3534" y="234"/>
                </a:lnTo>
                <a:lnTo>
                  <a:pt x="3529" y="291"/>
                </a:lnTo>
                <a:lnTo>
                  <a:pt x="3520" y="404"/>
                </a:lnTo>
                <a:lnTo>
                  <a:pt x="3511" y="519"/>
                </a:lnTo>
                <a:lnTo>
                  <a:pt x="3505" y="575"/>
                </a:lnTo>
                <a:lnTo>
                  <a:pt x="3499" y="632"/>
                </a:lnTo>
                <a:lnTo>
                  <a:pt x="3478" y="802"/>
                </a:lnTo>
                <a:lnTo>
                  <a:pt x="3455" y="973"/>
                </a:lnTo>
                <a:lnTo>
                  <a:pt x="3431" y="1142"/>
                </a:lnTo>
                <a:lnTo>
                  <a:pt x="3404" y="1312"/>
                </a:lnTo>
                <a:lnTo>
                  <a:pt x="3389" y="1402"/>
                </a:lnTo>
                <a:lnTo>
                  <a:pt x="3378" y="1490"/>
                </a:lnTo>
                <a:lnTo>
                  <a:pt x="3372" y="1533"/>
                </a:lnTo>
                <a:lnTo>
                  <a:pt x="3368" y="1576"/>
                </a:lnTo>
                <a:lnTo>
                  <a:pt x="3363" y="1619"/>
                </a:lnTo>
                <a:lnTo>
                  <a:pt x="3361" y="1661"/>
                </a:lnTo>
                <a:lnTo>
                  <a:pt x="3360" y="1704"/>
                </a:lnTo>
                <a:lnTo>
                  <a:pt x="3359" y="1747"/>
                </a:lnTo>
                <a:lnTo>
                  <a:pt x="3360" y="1790"/>
                </a:lnTo>
                <a:lnTo>
                  <a:pt x="3361" y="1833"/>
                </a:lnTo>
                <a:lnTo>
                  <a:pt x="3365" y="1877"/>
                </a:lnTo>
                <a:lnTo>
                  <a:pt x="3368" y="1922"/>
                </a:lnTo>
                <a:lnTo>
                  <a:pt x="3374" y="1967"/>
                </a:lnTo>
                <a:lnTo>
                  <a:pt x="3382" y="2013"/>
                </a:lnTo>
                <a:lnTo>
                  <a:pt x="3454" y="2411"/>
                </a:lnTo>
                <a:lnTo>
                  <a:pt x="3491" y="2610"/>
                </a:lnTo>
                <a:lnTo>
                  <a:pt x="3529" y="2811"/>
                </a:lnTo>
                <a:lnTo>
                  <a:pt x="3539" y="2862"/>
                </a:lnTo>
                <a:lnTo>
                  <a:pt x="3551" y="2913"/>
                </a:lnTo>
                <a:lnTo>
                  <a:pt x="3576" y="3020"/>
                </a:lnTo>
                <a:lnTo>
                  <a:pt x="3588" y="3073"/>
                </a:lnTo>
                <a:lnTo>
                  <a:pt x="3596" y="3126"/>
                </a:lnTo>
                <a:lnTo>
                  <a:pt x="3599" y="3153"/>
                </a:lnTo>
                <a:lnTo>
                  <a:pt x="3603" y="3179"/>
                </a:lnTo>
                <a:lnTo>
                  <a:pt x="3604" y="3205"/>
                </a:lnTo>
                <a:lnTo>
                  <a:pt x="3604" y="3230"/>
                </a:lnTo>
                <a:lnTo>
                  <a:pt x="3604" y="3254"/>
                </a:lnTo>
                <a:lnTo>
                  <a:pt x="3602" y="3279"/>
                </a:lnTo>
                <a:lnTo>
                  <a:pt x="3598" y="3303"/>
                </a:lnTo>
                <a:lnTo>
                  <a:pt x="3595" y="3327"/>
                </a:lnTo>
                <a:lnTo>
                  <a:pt x="3585" y="3375"/>
                </a:lnTo>
                <a:lnTo>
                  <a:pt x="3576" y="3423"/>
                </a:lnTo>
                <a:lnTo>
                  <a:pt x="3573" y="3436"/>
                </a:lnTo>
                <a:lnTo>
                  <a:pt x="3572" y="3454"/>
                </a:lnTo>
                <a:lnTo>
                  <a:pt x="3570" y="3498"/>
                </a:lnTo>
                <a:lnTo>
                  <a:pt x="3567" y="3522"/>
                </a:lnTo>
                <a:lnTo>
                  <a:pt x="3564" y="3542"/>
                </a:lnTo>
                <a:lnTo>
                  <a:pt x="3560" y="3559"/>
                </a:lnTo>
                <a:lnTo>
                  <a:pt x="3557" y="3564"/>
                </a:lnTo>
                <a:lnTo>
                  <a:pt x="3555" y="3569"/>
                </a:lnTo>
                <a:lnTo>
                  <a:pt x="3542" y="3584"/>
                </a:lnTo>
                <a:lnTo>
                  <a:pt x="3529" y="3605"/>
                </a:lnTo>
                <a:lnTo>
                  <a:pt x="3511" y="3630"/>
                </a:lnTo>
                <a:lnTo>
                  <a:pt x="3491" y="3663"/>
                </a:lnTo>
                <a:lnTo>
                  <a:pt x="3468" y="3704"/>
                </a:lnTo>
                <a:lnTo>
                  <a:pt x="3447" y="3750"/>
                </a:lnTo>
                <a:lnTo>
                  <a:pt x="3435" y="3775"/>
                </a:lnTo>
                <a:lnTo>
                  <a:pt x="3425" y="3801"/>
                </a:lnTo>
                <a:lnTo>
                  <a:pt x="3414" y="3830"/>
                </a:lnTo>
                <a:lnTo>
                  <a:pt x="3405" y="3859"/>
                </a:lnTo>
                <a:lnTo>
                  <a:pt x="3395" y="3890"/>
                </a:lnTo>
                <a:lnTo>
                  <a:pt x="3387" y="3923"/>
                </a:lnTo>
                <a:lnTo>
                  <a:pt x="3380" y="3956"/>
                </a:lnTo>
                <a:lnTo>
                  <a:pt x="3373" y="3990"/>
                </a:lnTo>
                <a:lnTo>
                  <a:pt x="3368" y="4027"/>
                </a:lnTo>
                <a:lnTo>
                  <a:pt x="3363" y="4063"/>
                </a:lnTo>
                <a:lnTo>
                  <a:pt x="3361" y="4101"/>
                </a:lnTo>
                <a:lnTo>
                  <a:pt x="3361" y="4140"/>
                </a:lnTo>
                <a:lnTo>
                  <a:pt x="3361" y="4180"/>
                </a:lnTo>
                <a:lnTo>
                  <a:pt x="3363" y="4221"/>
                </a:lnTo>
                <a:lnTo>
                  <a:pt x="3368" y="4262"/>
                </a:lnTo>
                <a:lnTo>
                  <a:pt x="3375" y="4306"/>
                </a:lnTo>
                <a:lnTo>
                  <a:pt x="3384" y="4350"/>
                </a:lnTo>
                <a:lnTo>
                  <a:pt x="3395" y="4395"/>
                </a:lnTo>
                <a:lnTo>
                  <a:pt x="3342" y="4339"/>
                </a:lnTo>
                <a:lnTo>
                  <a:pt x="3287" y="4285"/>
                </a:lnTo>
                <a:lnTo>
                  <a:pt x="3231" y="4232"/>
                </a:lnTo>
                <a:lnTo>
                  <a:pt x="3175" y="4180"/>
                </a:lnTo>
                <a:lnTo>
                  <a:pt x="3148" y="4156"/>
                </a:lnTo>
                <a:lnTo>
                  <a:pt x="3119" y="4133"/>
                </a:lnTo>
                <a:lnTo>
                  <a:pt x="3091" y="4110"/>
                </a:lnTo>
                <a:lnTo>
                  <a:pt x="3062" y="4088"/>
                </a:lnTo>
                <a:lnTo>
                  <a:pt x="3032" y="4067"/>
                </a:lnTo>
                <a:lnTo>
                  <a:pt x="3001" y="4046"/>
                </a:lnTo>
                <a:lnTo>
                  <a:pt x="2971" y="4025"/>
                </a:lnTo>
                <a:lnTo>
                  <a:pt x="2939" y="4007"/>
                </a:lnTo>
                <a:lnTo>
                  <a:pt x="2908" y="3989"/>
                </a:lnTo>
                <a:lnTo>
                  <a:pt x="2875" y="3974"/>
                </a:lnTo>
                <a:lnTo>
                  <a:pt x="2809" y="3943"/>
                </a:lnTo>
                <a:lnTo>
                  <a:pt x="2776" y="3926"/>
                </a:lnTo>
                <a:lnTo>
                  <a:pt x="2746" y="3909"/>
                </a:lnTo>
                <a:lnTo>
                  <a:pt x="2730" y="3899"/>
                </a:lnTo>
                <a:lnTo>
                  <a:pt x="2716" y="3890"/>
                </a:lnTo>
                <a:lnTo>
                  <a:pt x="2702" y="3878"/>
                </a:lnTo>
                <a:lnTo>
                  <a:pt x="2688" y="3867"/>
                </a:lnTo>
                <a:lnTo>
                  <a:pt x="2591" y="3775"/>
                </a:lnTo>
                <a:lnTo>
                  <a:pt x="2497" y="3682"/>
                </a:lnTo>
                <a:lnTo>
                  <a:pt x="2458" y="3642"/>
                </a:lnTo>
                <a:lnTo>
                  <a:pt x="2418" y="3601"/>
                </a:lnTo>
                <a:lnTo>
                  <a:pt x="2339" y="3518"/>
                </a:lnTo>
                <a:lnTo>
                  <a:pt x="2297" y="3478"/>
                </a:lnTo>
                <a:lnTo>
                  <a:pt x="2256" y="3438"/>
                </a:lnTo>
                <a:lnTo>
                  <a:pt x="2214" y="3401"/>
                </a:lnTo>
                <a:lnTo>
                  <a:pt x="2171" y="3365"/>
                </a:lnTo>
                <a:lnTo>
                  <a:pt x="2064" y="3280"/>
                </a:lnTo>
                <a:lnTo>
                  <a:pt x="1958" y="3196"/>
                </a:lnTo>
                <a:lnTo>
                  <a:pt x="1917" y="3165"/>
                </a:lnTo>
                <a:lnTo>
                  <a:pt x="1875" y="3134"/>
                </a:lnTo>
                <a:lnTo>
                  <a:pt x="1833" y="3101"/>
                </a:lnTo>
                <a:lnTo>
                  <a:pt x="1792" y="3068"/>
                </a:lnTo>
                <a:lnTo>
                  <a:pt x="1772" y="3050"/>
                </a:lnTo>
                <a:lnTo>
                  <a:pt x="1753" y="3033"/>
                </a:lnTo>
                <a:lnTo>
                  <a:pt x="1734" y="3014"/>
                </a:lnTo>
                <a:lnTo>
                  <a:pt x="1715" y="2995"/>
                </a:lnTo>
                <a:lnTo>
                  <a:pt x="1698" y="2976"/>
                </a:lnTo>
                <a:lnTo>
                  <a:pt x="1682" y="2955"/>
                </a:lnTo>
                <a:lnTo>
                  <a:pt x="1667" y="2934"/>
                </a:lnTo>
                <a:lnTo>
                  <a:pt x="1652" y="2911"/>
                </a:lnTo>
                <a:lnTo>
                  <a:pt x="1642" y="2892"/>
                </a:lnTo>
                <a:lnTo>
                  <a:pt x="1634" y="2871"/>
                </a:lnTo>
                <a:lnTo>
                  <a:pt x="1625" y="2850"/>
                </a:lnTo>
                <a:lnTo>
                  <a:pt x="1618" y="2827"/>
                </a:lnTo>
                <a:lnTo>
                  <a:pt x="1611" y="2805"/>
                </a:lnTo>
                <a:lnTo>
                  <a:pt x="1606" y="2783"/>
                </a:lnTo>
                <a:lnTo>
                  <a:pt x="1597" y="2734"/>
                </a:lnTo>
                <a:lnTo>
                  <a:pt x="1581" y="2640"/>
                </a:lnTo>
                <a:lnTo>
                  <a:pt x="1571" y="2594"/>
                </a:lnTo>
                <a:lnTo>
                  <a:pt x="1566" y="2572"/>
                </a:lnTo>
                <a:lnTo>
                  <a:pt x="1560" y="2550"/>
                </a:lnTo>
                <a:lnTo>
                  <a:pt x="1553" y="2529"/>
                </a:lnTo>
                <a:lnTo>
                  <a:pt x="1542" y="2498"/>
                </a:lnTo>
                <a:lnTo>
                  <a:pt x="1525" y="2458"/>
                </a:lnTo>
                <a:lnTo>
                  <a:pt x="1505" y="2411"/>
                </a:lnTo>
                <a:lnTo>
                  <a:pt x="1483" y="2360"/>
                </a:lnTo>
                <a:lnTo>
                  <a:pt x="1456" y="2305"/>
                </a:lnTo>
                <a:lnTo>
                  <a:pt x="1427" y="2250"/>
                </a:lnTo>
                <a:lnTo>
                  <a:pt x="1397" y="2194"/>
                </a:lnTo>
                <a:lnTo>
                  <a:pt x="1365" y="2141"/>
                </a:lnTo>
                <a:lnTo>
                  <a:pt x="1348" y="2116"/>
                </a:lnTo>
                <a:lnTo>
                  <a:pt x="1332" y="2093"/>
                </a:lnTo>
                <a:lnTo>
                  <a:pt x="1315" y="2070"/>
                </a:lnTo>
                <a:lnTo>
                  <a:pt x="1299" y="2050"/>
                </a:lnTo>
                <a:lnTo>
                  <a:pt x="1282" y="2031"/>
                </a:lnTo>
                <a:lnTo>
                  <a:pt x="1266" y="2016"/>
                </a:lnTo>
                <a:lnTo>
                  <a:pt x="1249" y="2002"/>
                </a:lnTo>
                <a:lnTo>
                  <a:pt x="1234" y="1991"/>
                </a:lnTo>
                <a:lnTo>
                  <a:pt x="1217" y="1983"/>
                </a:lnTo>
                <a:lnTo>
                  <a:pt x="1210" y="1981"/>
                </a:lnTo>
                <a:lnTo>
                  <a:pt x="1202" y="1978"/>
                </a:lnTo>
                <a:lnTo>
                  <a:pt x="1194" y="1977"/>
                </a:lnTo>
                <a:lnTo>
                  <a:pt x="1187" y="1977"/>
                </a:lnTo>
                <a:lnTo>
                  <a:pt x="1180" y="1977"/>
                </a:lnTo>
                <a:lnTo>
                  <a:pt x="1173" y="1980"/>
                </a:lnTo>
                <a:lnTo>
                  <a:pt x="1165" y="1982"/>
                </a:lnTo>
                <a:lnTo>
                  <a:pt x="1158" y="1985"/>
                </a:lnTo>
                <a:lnTo>
                  <a:pt x="1151" y="1989"/>
                </a:lnTo>
                <a:lnTo>
                  <a:pt x="1144" y="1995"/>
                </a:lnTo>
                <a:lnTo>
                  <a:pt x="1140" y="2000"/>
                </a:lnTo>
                <a:lnTo>
                  <a:pt x="1136" y="2004"/>
                </a:lnTo>
                <a:lnTo>
                  <a:pt x="1132" y="2010"/>
                </a:lnTo>
                <a:lnTo>
                  <a:pt x="1130" y="2015"/>
                </a:lnTo>
                <a:lnTo>
                  <a:pt x="1128" y="2027"/>
                </a:lnTo>
                <a:lnTo>
                  <a:pt x="1127" y="2040"/>
                </a:lnTo>
                <a:lnTo>
                  <a:pt x="1128" y="2053"/>
                </a:lnTo>
                <a:lnTo>
                  <a:pt x="1130" y="2067"/>
                </a:lnTo>
                <a:lnTo>
                  <a:pt x="1134" y="2081"/>
                </a:lnTo>
                <a:lnTo>
                  <a:pt x="1140" y="2095"/>
                </a:lnTo>
                <a:lnTo>
                  <a:pt x="1151" y="2125"/>
                </a:lnTo>
                <a:lnTo>
                  <a:pt x="1165" y="2152"/>
                </a:lnTo>
                <a:lnTo>
                  <a:pt x="1190" y="2195"/>
                </a:lnTo>
                <a:lnTo>
                  <a:pt x="1207" y="2226"/>
                </a:lnTo>
                <a:lnTo>
                  <a:pt x="1222" y="2258"/>
                </a:lnTo>
                <a:lnTo>
                  <a:pt x="1236" y="2290"/>
                </a:lnTo>
                <a:lnTo>
                  <a:pt x="1250" y="2323"/>
                </a:lnTo>
                <a:lnTo>
                  <a:pt x="1275" y="2389"/>
                </a:lnTo>
                <a:lnTo>
                  <a:pt x="1299" y="2455"/>
                </a:lnTo>
                <a:lnTo>
                  <a:pt x="1312" y="2493"/>
                </a:lnTo>
                <a:lnTo>
                  <a:pt x="1322" y="2531"/>
                </a:lnTo>
                <a:lnTo>
                  <a:pt x="1333" y="2570"/>
                </a:lnTo>
                <a:lnTo>
                  <a:pt x="1342" y="2609"/>
                </a:lnTo>
                <a:lnTo>
                  <a:pt x="1359" y="2689"/>
                </a:lnTo>
                <a:lnTo>
                  <a:pt x="1375" y="2770"/>
                </a:lnTo>
                <a:lnTo>
                  <a:pt x="1393" y="2850"/>
                </a:lnTo>
                <a:lnTo>
                  <a:pt x="1402" y="2889"/>
                </a:lnTo>
                <a:lnTo>
                  <a:pt x="1412" y="2928"/>
                </a:lnTo>
                <a:lnTo>
                  <a:pt x="1424" y="2967"/>
                </a:lnTo>
                <a:lnTo>
                  <a:pt x="1436" y="3004"/>
                </a:lnTo>
                <a:lnTo>
                  <a:pt x="1450" y="3041"/>
                </a:lnTo>
                <a:lnTo>
                  <a:pt x="1465" y="3076"/>
                </a:lnTo>
                <a:lnTo>
                  <a:pt x="1474" y="3096"/>
                </a:lnTo>
                <a:lnTo>
                  <a:pt x="1486" y="3115"/>
                </a:lnTo>
                <a:lnTo>
                  <a:pt x="1498" y="3133"/>
                </a:lnTo>
                <a:lnTo>
                  <a:pt x="1511" y="3149"/>
                </a:lnTo>
                <a:lnTo>
                  <a:pt x="1525" y="3166"/>
                </a:lnTo>
                <a:lnTo>
                  <a:pt x="1540" y="3182"/>
                </a:lnTo>
                <a:lnTo>
                  <a:pt x="1557" y="3198"/>
                </a:lnTo>
                <a:lnTo>
                  <a:pt x="1572" y="3213"/>
                </a:lnTo>
                <a:lnTo>
                  <a:pt x="1606" y="3242"/>
                </a:lnTo>
                <a:lnTo>
                  <a:pt x="1641" y="3271"/>
                </a:lnTo>
                <a:lnTo>
                  <a:pt x="1675" y="3298"/>
                </a:lnTo>
                <a:lnTo>
                  <a:pt x="1707" y="3326"/>
                </a:lnTo>
                <a:lnTo>
                  <a:pt x="1879" y="3483"/>
                </a:lnTo>
                <a:lnTo>
                  <a:pt x="2050" y="3640"/>
                </a:lnTo>
                <a:lnTo>
                  <a:pt x="2382" y="3949"/>
                </a:lnTo>
                <a:lnTo>
                  <a:pt x="2715" y="4260"/>
                </a:lnTo>
                <a:lnTo>
                  <a:pt x="2737" y="4280"/>
                </a:lnTo>
                <a:lnTo>
                  <a:pt x="2761" y="4300"/>
                </a:lnTo>
                <a:lnTo>
                  <a:pt x="2810" y="4339"/>
                </a:lnTo>
                <a:lnTo>
                  <a:pt x="2861" y="4380"/>
                </a:lnTo>
                <a:lnTo>
                  <a:pt x="2913" y="4422"/>
                </a:lnTo>
                <a:lnTo>
                  <a:pt x="2938" y="4443"/>
                </a:lnTo>
                <a:lnTo>
                  <a:pt x="2961" y="4465"/>
                </a:lnTo>
                <a:lnTo>
                  <a:pt x="2985" y="4488"/>
                </a:lnTo>
                <a:lnTo>
                  <a:pt x="3006" y="4511"/>
                </a:lnTo>
                <a:lnTo>
                  <a:pt x="3026" y="4535"/>
                </a:lnTo>
                <a:lnTo>
                  <a:pt x="3045" y="4561"/>
                </a:lnTo>
                <a:lnTo>
                  <a:pt x="3062" y="4587"/>
                </a:lnTo>
                <a:lnTo>
                  <a:pt x="3076" y="4614"/>
                </a:lnTo>
                <a:lnTo>
                  <a:pt x="2834" y="4783"/>
                </a:lnTo>
                <a:lnTo>
                  <a:pt x="2802" y="4808"/>
                </a:lnTo>
                <a:lnTo>
                  <a:pt x="2772" y="4837"/>
                </a:lnTo>
                <a:lnTo>
                  <a:pt x="2740" y="4865"/>
                </a:lnTo>
                <a:lnTo>
                  <a:pt x="2708" y="4892"/>
                </a:lnTo>
                <a:lnTo>
                  <a:pt x="2691" y="4905"/>
                </a:lnTo>
                <a:lnTo>
                  <a:pt x="2675" y="4918"/>
                </a:lnTo>
                <a:lnTo>
                  <a:pt x="2657" y="4930"/>
                </a:lnTo>
                <a:lnTo>
                  <a:pt x="2639" y="4941"/>
                </a:lnTo>
                <a:lnTo>
                  <a:pt x="2622" y="4950"/>
                </a:lnTo>
                <a:lnTo>
                  <a:pt x="2603" y="4958"/>
                </a:lnTo>
                <a:lnTo>
                  <a:pt x="2584" y="4965"/>
                </a:lnTo>
                <a:lnTo>
                  <a:pt x="2564" y="4971"/>
                </a:lnTo>
                <a:lnTo>
                  <a:pt x="2542" y="4975"/>
                </a:lnTo>
                <a:lnTo>
                  <a:pt x="2520" y="4977"/>
                </a:lnTo>
                <a:lnTo>
                  <a:pt x="2498" y="4977"/>
                </a:lnTo>
                <a:lnTo>
                  <a:pt x="2477" y="4975"/>
                </a:lnTo>
                <a:lnTo>
                  <a:pt x="2455" y="4971"/>
                </a:lnTo>
                <a:lnTo>
                  <a:pt x="2433" y="4966"/>
                </a:lnTo>
                <a:lnTo>
                  <a:pt x="2412" y="4962"/>
                </a:lnTo>
                <a:lnTo>
                  <a:pt x="2391" y="4955"/>
                </a:lnTo>
                <a:lnTo>
                  <a:pt x="2349" y="4938"/>
                </a:lnTo>
                <a:lnTo>
                  <a:pt x="2308" y="4920"/>
                </a:lnTo>
                <a:lnTo>
                  <a:pt x="2267" y="4903"/>
                </a:lnTo>
                <a:lnTo>
                  <a:pt x="2228" y="4886"/>
                </a:lnTo>
                <a:lnTo>
                  <a:pt x="2177" y="4866"/>
                </a:lnTo>
                <a:lnTo>
                  <a:pt x="2128" y="4844"/>
                </a:lnTo>
                <a:lnTo>
                  <a:pt x="2079" y="4820"/>
                </a:lnTo>
                <a:lnTo>
                  <a:pt x="2031" y="4795"/>
                </a:lnTo>
                <a:lnTo>
                  <a:pt x="1983" y="4771"/>
                </a:lnTo>
                <a:lnTo>
                  <a:pt x="1935" y="4744"/>
                </a:lnTo>
                <a:lnTo>
                  <a:pt x="1888" y="4716"/>
                </a:lnTo>
                <a:lnTo>
                  <a:pt x="1842" y="4688"/>
                </a:lnTo>
                <a:lnTo>
                  <a:pt x="1756" y="4635"/>
                </a:lnTo>
                <a:lnTo>
                  <a:pt x="1673" y="4581"/>
                </a:lnTo>
                <a:lnTo>
                  <a:pt x="1590" y="4523"/>
                </a:lnTo>
                <a:lnTo>
                  <a:pt x="1509" y="4464"/>
                </a:lnTo>
                <a:lnTo>
                  <a:pt x="1430" y="4403"/>
                </a:lnTo>
                <a:lnTo>
                  <a:pt x="1352" y="4340"/>
                </a:lnTo>
                <a:lnTo>
                  <a:pt x="1275" y="4275"/>
                </a:lnTo>
                <a:lnTo>
                  <a:pt x="1201" y="4208"/>
                </a:lnTo>
                <a:lnTo>
                  <a:pt x="1165" y="4174"/>
                </a:lnTo>
                <a:lnTo>
                  <a:pt x="1130" y="4140"/>
                </a:lnTo>
                <a:lnTo>
                  <a:pt x="1097" y="4104"/>
                </a:lnTo>
                <a:lnTo>
                  <a:pt x="1063" y="4069"/>
                </a:lnTo>
                <a:lnTo>
                  <a:pt x="998" y="3997"/>
                </a:lnTo>
                <a:lnTo>
                  <a:pt x="934" y="3924"/>
                </a:lnTo>
                <a:lnTo>
                  <a:pt x="809" y="3777"/>
                </a:lnTo>
                <a:lnTo>
                  <a:pt x="744" y="3702"/>
                </a:lnTo>
                <a:lnTo>
                  <a:pt x="680" y="3630"/>
                </a:lnTo>
                <a:lnTo>
                  <a:pt x="637" y="3586"/>
                </a:lnTo>
                <a:lnTo>
                  <a:pt x="594" y="3541"/>
                </a:lnTo>
                <a:lnTo>
                  <a:pt x="550" y="3497"/>
                </a:lnTo>
                <a:lnTo>
                  <a:pt x="505" y="3454"/>
                </a:lnTo>
                <a:lnTo>
                  <a:pt x="460" y="3412"/>
                </a:lnTo>
                <a:lnTo>
                  <a:pt x="413" y="3372"/>
                </a:lnTo>
                <a:lnTo>
                  <a:pt x="364" y="3333"/>
                </a:lnTo>
                <a:lnTo>
                  <a:pt x="339" y="3316"/>
                </a:lnTo>
                <a:lnTo>
                  <a:pt x="314" y="3298"/>
                </a:lnTo>
                <a:lnTo>
                  <a:pt x="286" y="3280"/>
                </a:lnTo>
                <a:lnTo>
                  <a:pt x="237" y="3253"/>
                </a:lnTo>
                <a:lnTo>
                  <a:pt x="208" y="3239"/>
                </a:lnTo>
                <a:lnTo>
                  <a:pt x="177" y="3224"/>
                </a:lnTo>
                <a:lnTo>
                  <a:pt x="145" y="3209"/>
                </a:lnTo>
                <a:lnTo>
                  <a:pt x="115" y="3196"/>
                </a:lnTo>
                <a:lnTo>
                  <a:pt x="85" y="3186"/>
                </a:lnTo>
                <a:lnTo>
                  <a:pt x="59" y="3179"/>
                </a:lnTo>
                <a:lnTo>
                  <a:pt x="46" y="3176"/>
                </a:lnTo>
                <a:lnTo>
                  <a:pt x="36" y="3175"/>
                </a:lnTo>
                <a:lnTo>
                  <a:pt x="26" y="3175"/>
                </a:lnTo>
                <a:lnTo>
                  <a:pt x="18" y="3176"/>
                </a:lnTo>
                <a:lnTo>
                  <a:pt x="11" y="3179"/>
                </a:lnTo>
                <a:lnTo>
                  <a:pt x="5" y="3184"/>
                </a:lnTo>
                <a:lnTo>
                  <a:pt x="2" y="3189"/>
                </a:lnTo>
                <a:lnTo>
                  <a:pt x="0" y="3196"/>
                </a:lnTo>
                <a:lnTo>
                  <a:pt x="0" y="3206"/>
                </a:lnTo>
                <a:lnTo>
                  <a:pt x="3" y="3217"/>
                </a:lnTo>
                <a:lnTo>
                  <a:pt x="8" y="3230"/>
                </a:lnTo>
                <a:lnTo>
                  <a:pt x="16" y="3245"/>
                </a:lnTo>
                <a:lnTo>
                  <a:pt x="23" y="3259"/>
                </a:lnTo>
                <a:lnTo>
                  <a:pt x="32" y="3273"/>
                </a:lnTo>
                <a:lnTo>
                  <a:pt x="41" y="3286"/>
                </a:lnTo>
                <a:lnTo>
                  <a:pt x="51" y="3299"/>
                </a:lnTo>
                <a:lnTo>
                  <a:pt x="72" y="3323"/>
                </a:lnTo>
                <a:lnTo>
                  <a:pt x="95" y="3345"/>
                </a:lnTo>
                <a:lnTo>
                  <a:pt x="120" y="3366"/>
                </a:lnTo>
                <a:lnTo>
                  <a:pt x="145" y="3386"/>
                </a:lnTo>
                <a:lnTo>
                  <a:pt x="173" y="3405"/>
                </a:lnTo>
                <a:lnTo>
                  <a:pt x="200" y="3424"/>
                </a:lnTo>
                <a:lnTo>
                  <a:pt x="256" y="3459"/>
                </a:lnTo>
                <a:lnTo>
                  <a:pt x="314" y="3494"/>
                </a:lnTo>
                <a:lnTo>
                  <a:pt x="341" y="3511"/>
                </a:lnTo>
                <a:lnTo>
                  <a:pt x="370" y="3530"/>
                </a:lnTo>
                <a:lnTo>
                  <a:pt x="395" y="3549"/>
                </a:lnTo>
                <a:lnTo>
                  <a:pt x="420" y="3569"/>
                </a:lnTo>
                <a:lnTo>
                  <a:pt x="449" y="3594"/>
                </a:lnTo>
                <a:lnTo>
                  <a:pt x="476" y="3620"/>
                </a:lnTo>
                <a:lnTo>
                  <a:pt x="502" y="3646"/>
                </a:lnTo>
                <a:lnTo>
                  <a:pt x="526" y="3673"/>
                </a:lnTo>
                <a:lnTo>
                  <a:pt x="551" y="3701"/>
                </a:lnTo>
                <a:lnTo>
                  <a:pt x="574" y="3729"/>
                </a:lnTo>
                <a:lnTo>
                  <a:pt x="597" y="3758"/>
                </a:lnTo>
                <a:lnTo>
                  <a:pt x="618" y="3787"/>
                </a:lnTo>
                <a:lnTo>
                  <a:pt x="640" y="3818"/>
                </a:lnTo>
                <a:lnTo>
                  <a:pt x="660" y="3849"/>
                </a:lnTo>
                <a:lnTo>
                  <a:pt x="680" y="3879"/>
                </a:lnTo>
                <a:lnTo>
                  <a:pt x="700" y="3911"/>
                </a:lnTo>
                <a:lnTo>
                  <a:pt x="736" y="3975"/>
                </a:lnTo>
                <a:lnTo>
                  <a:pt x="772" y="4041"/>
                </a:lnTo>
                <a:lnTo>
                  <a:pt x="790" y="4073"/>
                </a:lnTo>
                <a:lnTo>
                  <a:pt x="809" y="4106"/>
                </a:lnTo>
                <a:lnTo>
                  <a:pt x="828" y="4136"/>
                </a:lnTo>
                <a:lnTo>
                  <a:pt x="849" y="4167"/>
                </a:lnTo>
                <a:lnTo>
                  <a:pt x="871" y="4198"/>
                </a:lnTo>
                <a:lnTo>
                  <a:pt x="892" y="4227"/>
                </a:lnTo>
                <a:lnTo>
                  <a:pt x="915" y="4255"/>
                </a:lnTo>
                <a:lnTo>
                  <a:pt x="939" y="4284"/>
                </a:lnTo>
                <a:lnTo>
                  <a:pt x="963" y="4312"/>
                </a:lnTo>
                <a:lnTo>
                  <a:pt x="987" y="4339"/>
                </a:lnTo>
                <a:lnTo>
                  <a:pt x="1039" y="4392"/>
                </a:lnTo>
                <a:lnTo>
                  <a:pt x="1092" y="4444"/>
                </a:lnTo>
                <a:lnTo>
                  <a:pt x="1147" y="4495"/>
                </a:lnTo>
                <a:lnTo>
                  <a:pt x="1198" y="4540"/>
                </a:lnTo>
                <a:lnTo>
                  <a:pt x="1250" y="4583"/>
                </a:lnTo>
                <a:lnTo>
                  <a:pt x="1302" y="4626"/>
                </a:lnTo>
                <a:lnTo>
                  <a:pt x="1355" y="4668"/>
                </a:lnTo>
                <a:lnTo>
                  <a:pt x="1410" y="4709"/>
                </a:lnTo>
                <a:lnTo>
                  <a:pt x="1464" y="4750"/>
                </a:lnTo>
                <a:lnTo>
                  <a:pt x="1519" y="4790"/>
                </a:lnTo>
                <a:lnTo>
                  <a:pt x="1575" y="4827"/>
                </a:lnTo>
                <a:lnTo>
                  <a:pt x="1631" y="4866"/>
                </a:lnTo>
                <a:lnTo>
                  <a:pt x="1688" y="4903"/>
                </a:lnTo>
                <a:lnTo>
                  <a:pt x="1746" y="4939"/>
                </a:lnTo>
                <a:lnTo>
                  <a:pt x="1803" y="4976"/>
                </a:lnTo>
                <a:lnTo>
                  <a:pt x="1861" y="5011"/>
                </a:lnTo>
                <a:lnTo>
                  <a:pt x="1920" y="5045"/>
                </a:lnTo>
                <a:lnTo>
                  <a:pt x="2038" y="5113"/>
                </a:lnTo>
                <a:lnTo>
                  <a:pt x="2062" y="5129"/>
                </a:lnTo>
                <a:lnTo>
                  <a:pt x="2090" y="5148"/>
                </a:lnTo>
                <a:lnTo>
                  <a:pt x="2128" y="5170"/>
                </a:lnTo>
                <a:lnTo>
                  <a:pt x="2176" y="5196"/>
                </a:lnTo>
                <a:lnTo>
                  <a:pt x="2202" y="5209"/>
                </a:lnTo>
                <a:lnTo>
                  <a:pt x="2231" y="5222"/>
                </a:lnTo>
                <a:lnTo>
                  <a:pt x="2262" y="5235"/>
                </a:lnTo>
                <a:lnTo>
                  <a:pt x="2294" y="5248"/>
                </a:lnTo>
                <a:lnTo>
                  <a:pt x="2328" y="5261"/>
                </a:lnTo>
                <a:lnTo>
                  <a:pt x="2364" y="5273"/>
                </a:lnTo>
                <a:lnTo>
                  <a:pt x="2400" y="5284"/>
                </a:lnTo>
                <a:lnTo>
                  <a:pt x="2439" y="5293"/>
                </a:lnTo>
                <a:lnTo>
                  <a:pt x="2478" y="5301"/>
                </a:lnTo>
                <a:lnTo>
                  <a:pt x="2518" y="5308"/>
                </a:lnTo>
                <a:lnTo>
                  <a:pt x="2560" y="5313"/>
                </a:lnTo>
                <a:lnTo>
                  <a:pt x="2602" y="5316"/>
                </a:lnTo>
                <a:lnTo>
                  <a:pt x="2645" y="5317"/>
                </a:lnTo>
                <a:lnTo>
                  <a:pt x="2689" y="5316"/>
                </a:lnTo>
                <a:lnTo>
                  <a:pt x="2733" y="5311"/>
                </a:lnTo>
                <a:lnTo>
                  <a:pt x="2777" y="5304"/>
                </a:lnTo>
                <a:lnTo>
                  <a:pt x="2800" y="5299"/>
                </a:lnTo>
                <a:lnTo>
                  <a:pt x="2823" y="5294"/>
                </a:lnTo>
                <a:lnTo>
                  <a:pt x="2846" y="5288"/>
                </a:lnTo>
                <a:lnTo>
                  <a:pt x="2868" y="5281"/>
                </a:lnTo>
                <a:lnTo>
                  <a:pt x="2891" y="5273"/>
                </a:lnTo>
                <a:lnTo>
                  <a:pt x="2913" y="5265"/>
                </a:lnTo>
                <a:lnTo>
                  <a:pt x="2937" y="5255"/>
                </a:lnTo>
                <a:lnTo>
                  <a:pt x="2959" y="5245"/>
                </a:lnTo>
                <a:lnTo>
                  <a:pt x="2981" y="5233"/>
                </a:lnTo>
                <a:lnTo>
                  <a:pt x="3004" y="5221"/>
                </a:lnTo>
                <a:lnTo>
                  <a:pt x="3026" y="5207"/>
                </a:lnTo>
                <a:lnTo>
                  <a:pt x="3049" y="5193"/>
                </a:lnTo>
                <a:lnTo>
                  <a:pt x="3135" y="5126"/>
                </a:lnTo>
                <a:lnTo>
                  <a:pt x="3231" y="5051"/>
                </a:lnTo>
                <a:lnTo>
                  <a:pt x="3354" y="4959"/>
                </a:lnTo>
                <a:lnTo>
                  <a:pt x="3379" y="4984"/>
                </a:lnTo>
                <a:lnTo>
                  <a:pt x="3392" y="4996"/>
                </a:lnTo>
                <a:lnTo>
                  <a:pt x="3406" y="5007"/>
                </a:lnTo>
                <a:lnTo>
                  <a:pt x="3419" y="5017"/>
                </a:lnTo>
                <a:lnTo>
                  <a:pt x="3433" y="5027"/>
                </a:lnTo>
                <a:lnTo>
                  <a:pt x="3447" y="5035"/>
                </a:lnTo>
                <a:lnTo>
                  <a:pt x="3463" y="5042"/>
                </a:lnTo>
                <a:lnTo>
                  <a:pt x="3478" y="5049"/>
                </a:lnTo>
                <a:lnTo>
                  <a:pt x="3493" y="5055"/>
                </a:lnTo>
                <a:lnTo>
                  <a:pt x="3509" y="5058"/>
                </a:lnTo>
                <a:lnTo>
                  <a:pt x="3524" y="5062"/>
                </a:lnTo>
                <a:lnTo>
                  <a:pt x="3540" y="5063"/>
                </a:lnTo>
                <a:lnTo>
                  <a:pt x="3557" y="5063"/>
                </a:lnTo>
                <a:lnTo>
                  <a:pt x="3573" y="5062"/>
                </a:lnTo>
                <a:lnTo>
                  <a:pt x="3590" y="5058"/>
                </a:lnTo>
                <a:lnTo>
                  <a:pt x="3606" y="5054"/>
                </a:lnTo>
                <a:lnTo>
                  <a:pt x="3624" y="5047"/>
                </a:lnTo>
                <a:lnTo>
                  <a:pt x="3641" y="5038"/>
                </a:lnTo>
                <a:lnTo>
                  <a:pt x="3658" y="5028"/>
                </a:lnTo>
                <a:lnTo>
                  <a:pt x="3676" y="5015"/>
                </a:lnTo>
                <a:lnTo>
                  <a:pt x="3694" y="4999"/>
                </a:lnTo>
                <a:lnTo>
                  <a:pt x="3711" y="4983"/>
                </a:lnTo>
                <a:lnTo>
                  <a:pt x="3729" y="4963"/>
                </a:lnTo>
                <a:lnTo>
                  <a:pt x="3747" y="4942"/>
                </a:lnTo>
                <a:lnTo>
                  <a:pt x="3766" y="4917"/>
                </a:lnTo>
                <a:lnTo>
                  <a:pt x="3783" y="4891"/>
                </a:lnTo>
                <a:lnTo>
                  <a:pt x="3802" y="4860"/>
                </a:lnTo>
                <a:lnTo>
                  <a:pt x="3820" y="4829"/>
                </a:lnTo>
                <a:lnTo>
                  <a:pt x="3838" y="4793"/>
                </a:lnTo>
                <a:lnTo>
                  <a:pt x="3856" y="4755"/>
                </a:lnTo>
                <a:lnTo>
                  <a:pt x="3874" y="4714"/>
                </a:lnTo>
                <a:lnTo>
                  <a:pt x="3883" y="4734"/>
                </a:lnTo>
                <a:lnTo>
                  <a:pt x="3893" y="4752"/>
                </a:lnTo>
                <a:lnTo>
                  <a:pt x="3902" y="4767"/>
                </a:lnTo>
                <a:lnTo>
                  <a:pt x="3913" y="4783"/>
                </a:lnTo>
                <a:lnTo>
                  <a:pt x="3924" y="4795"/>
                </a:lnTo>
                <a:lnTo>
                  <a:pt x="3934" y="4806"/>
                </a:lnTo>
                <a:lnTo>
                  <a:pt x="3946" y="4816"/>
                </a:lnTo>
                <a:lnTo>
                  <a:pt x="3958" y="4825"/>
                </a:lnTo>
                <a:lnTo>
                  <a:pt x="3970" y="4832"/>
                </a:lnTo>
                <a:lnTo>
                  <a:pt x="3981" y="4837"/>
                </a:lnTo>
                <a:lnTo>
                  <a:pt x="3994" y="4841"/>
                </a:lnTo>
                <a:lnTo>
                  <a:pt x="4006" y="4845"/>
                </a:lnTo>
                <a:lnTo>
                  <a:pt x="4019" y="4847"/>
                </a:lnTo>
                <a:lnTo>
                  <a:pt x="4032" y="4849"/>
                </a:lnTo>
                <a:lnTo>
                  <a:pt x="4045" y="4849"/>
                </a:lnTo>
                <a:lnTo>
                  <a:pt x="4058" y="4847"/>
                </a:lnTo>
                <a:lnTo>
                  <a:pt x="4071" y="4846"/>
                </a:lnTo>
                <a:lnTo>
                  <a:pt x="4084" y="4844"/>
                </a:lnTo>
                <a:lnTo>
                  <a:pt x="4110" y="4837"/>
                </a:lnTo>
                <a:lnTo>
                  <a:pt x="4135" y="4827"/>
                </a:lnTo>
                <a:lnTo>
                  <a:pt x="4159" y="4816"/>
                </a:lnTo>
                <a:lnTo>
                  <a:pt x="4184" y="4801"/>
                </a:lnTo>
                <a:lnTo>
                  <a:pt x="4207" y="4787"/>
                </a:lnTo>
                <a:lnTo>
                  <a:pt x="4229" y="4772"/>
                </a:lnTo>
                <a:lnTo>
                  <a:pt x="4249" y="4758"/>
                </a:lnTo>
                <a:lnTo>
                  <a:pt x="4267" y="4803"/>
                </a:lnTo>
                <a:lnTo>
                  <a:pt x="4276" y="4824"/>
                </a:lnTo>
                <a:lnTo>
                  <a:pt x="4286" y="4846"/>
                </a:lnTo>
                <a:lnTo>
                  <a:pt x="4286" y="4849"/>
                </a:lnTo>
                <a:lnTo>
                  <a:pt x="4283" y="4852"/>
                </a:lnTo>
                <a:lnTo>
                  <a:pt x="4276" y="4864"/>
                </a:lnTo>
                <a:lnTo>
                  <a:pt x="4263" y="4879"/>
                </a:lnTo>
                <a:lnTo>
                  <a:pt x="4247" y="4899"/>
                </a:lnTo>
                <a:lnTo>
                  <a:pt x="4203" y="4946"/>
                </a:lnTo>
                <a:lnTo>
                  <a:pt x="4152" y="5001"/>
                </a:lnTo>
                <a:lnTo>
                  <a:pt x="4052" y="5103"/>
                </a:lnTo>
                <a:lnTo>
                  <a:pt x="4017" y="5141"/>
                </a:lnTo>
                <a:lnTo>
                  <a:pt x="3998" y="5161"/>
                </a:lnTo>
                <a:lnTo>
                  <a:pt x="3971" y="5196"/>
                </a:lnTo>
                <a:lnTo>
                  <a:pt x="3944" y="5233"/>
                </a:lnTo>
                <a:lnTo>
                  <a:pt x="3918" y="5270"/>
                </a:lnTo>
                <a:lnTo>
                  <a:pt x="3893" y="5306"/>
                </a:lnTo>
                <a:lnTo>
                  <a:pt x="3868" y="5344"/>
                </a:lnTo>
                <a:lnTo>
                  <a:pt x="3845" y="5382"/>
                </a:lnTo>
                <a:lnTo>
                  <a:pt x="3799" y="5458"/>
                </a:lnTo>
                <a:lnTo>
                  <a:pt x="3755" y="5536"/>
                </a:lnTo>
                <a:lnTo>
                  <a:pt x="3713" y="5614"/>
                </a:lnTo>
                <a:lnTo>
                  <a:pt x="3671" y="5693"/>
                </a:lnTo>
                <a:lnTo>
                  <a:pt x="3630" y="5773"/>
                </a:lnTo>
                <a:lnTo>
                  <a:pt x="3598" y="5838"/>
                </a:lnTo>
                <a:lnTo>
                  <a:pt x="3567" y="5904"/>
                </a:lnTo>
                <a:lnTo>
                  <a:pt x="3538" y="5970"/>
                </a:lnTo>
                <a:lnTo>
                  <a:pt x="3510" y="6036"/>
                </a:lnTo>
                <a:lnTo>
                  <a:pt x="3483" y="6103"/>
                </a:lnTo>
                <a:lnTo>
                  <a:pt x="3458" y="6169"/>
                </a:lnTo>
                <a:lnTo>
                  <a:pt x="3433" y="6236"/>
                </a:lnTo>
                <a:lnTo>
                  <a:pt x="3411" y="6304"/>
                </a:lnTo>
                <a:lnTo>
                  <a:pt x="3388" y="6371"/>
                </a:lnTo>
                <a:lnTo>
                  <a:pt x="3367" y="6438"/>
                </a:lnTo>
                <a:lnTo>
                  <a:pt x="3347" y="6505"/>
                </a:lnTo>
                <a:lnTo>
                  <a:pt x="3328" y="6574"/>
                </a:lnTo>
                <a:lnTo>
                  <a:pt x="3310" y="6642"/>
                </a:lnTo>
                <a:lnTo>
                  <a:pt x="3293" y="6711"/>
                </a:lnTo>
                <a:lnTo>
                  <a:pt x="3277" y="6779"/>
                </a:lnTo>
                <a:lnTo>
                  <a:pt x="3261" y="6847"/>
                </a:lnTo>
                <a:lnTo>
                  <a:pt x="3233" y="6985"/>
                </a:lnTo>
                <a:lnTo>
                  <a:pt x="3205" y="7124"/>
                </a:lnTo>
                <a:lnTo>
                  <a:pt x="3181" y="7264"/>
                </a:lnTo>
                <a:lnTo>
                  <a:pt x="3158" y="7404"/>
                </a:lnTo>
                <a:lnTo>
                  <a:pt x="3136" y="7544"/>
                </a:lnTo>
                <a:lnTo>
                  <a:pt x="3115" y="7687"/>
                </a:lnTo>
                <a:lnTo>
                  <a:pt x="3073" y="7972"/>
                </a:lnTo>
                <a:lnTo>
                  <a:pt x="3062" y="8060"/>
                </a:lnTo>
                <a:lnTo>
                  <a:pt x="3051" y="8147"/>
                </a:lnTo>
                <a:lnTo>
                  <a:pt x="3040" y="8236"/>
                </a:lnTo>
                <a:lnTo>
                  <a:pt x="3032" y="8327"/>
                </a:lnTo>
                <a:lnTo>
                  <a:pt x="3025" y="8419"/>
                </a:lnTo>
                <a:lnTo>
                  <a:pt x="3019" y="8510"/>
                </a:lnTo>
                <a:lnTo>
                  <a:pt x="3014" y="8601"/>
                </a:lnTo>
                <a:lnTo>
                  <a:pt x="3012" y="8692"/>
                </a:lnTo>
                <a:lnTo>
                  <a:pt x="3009" y="8832"/>
                </a:lnTo>
                <a:lnTo>
                  <a:pt x="3009" y="8903"/>
                </a:lnTo>
                <a:lnTo>
                  <a:pt x="3010" y="8975"/>
                </a:lnTo>
                <a:lnTo>
                  <a:pt x="3011" y="9010"/>
                </a:lnTo>
                <a:lnTo>
                  <a:pt x="3013" y="9044"/>
                </a:lnTo>
                <a:lnTo>
                  <a:pt x="3016" y="9080"/>
                </a:lnTo>
                <a:lnTo>
                  <a:pt x="3020" y="9115"/>
                </a:lnTo>
                <a:lnTo>
                  <a:pt x="3025" y="9150"/>
                </a:lnTo>
                <a:lnTo>
                  <a:pt x="3031" y="9186"/>
                </a:lnTo>
                <a:lnTo>
                  <a:pt x="3038" y="9220"/>
                </a:lnTo>
                <a:lnTo>
                  <a:pt x="3046" y="9254"/>
                </a:lnTo>
                <a:lnTo>
                  <a:pt x="3057" y="9293"/>
                </a:lnTo>
                <a:lnTo>
                  <a:pt x="3071" y="9330"/>
                </a:lnTo>
                <a:lnTo>
                  <a:pt x="3085" y="9365"/>
                </a:lnTo>
                <a:lnTo>
                  <a:pt x="3102" y="9399"/>
                </a:lnTo>
                <a:lnTo>
                  <a:pt x="3119" y="9432"/>
                </a:lnTo>
                <a:lnTo>
                  <a:pt x="3139" y="9464"/>
                </a:lnTo>
                <a:lnTo>
                  <a:pt x="3159" y="9495"/>
                </a:lnTo>
                <a:lnTo>
                  <a:pt x="3180" y="9525"/>
                </a:lnTo>
                <a:lnTo>
                  <a:pt x="3223" y="9585"/>
                </a:lnTo>
                <a:lnTo>
                  <a:pt x="3269" y="9646"/>
                </a:lnTo>
                <a:lnTo>
                  <a:pt x="3314" y="9707"/>
                </a:lnTo>
                <a:lnTo>
                  <a:pt x="3335" y="9739"/>
                </a:lnTo>
                <a:lnTo>
                  <a:pt x="3356" y="9772"/>
                </a:lnTo>
                <a:lnTo>
                  <a:pt x="3439" y="9899"/>
                </a:lnTo>
                <a:lnTo>
                  <a:pt x="3519" y="10028"/>
                </a:lnTo>
                <a:lnTo>
                  <a:pt x="3558" y="10092"/>
                </a:lnTo>
                <a:lnTo>
                  <a:pt x="3596" y="10157"/>
                </a:lnTo>
                <a:lnTo>
                  <a:pt x="3634" y="10223"/>
                </a:lnTo>
                <a:lnTo>
                  <a:pt x="3670" y="10291"/>
                </a:lnTo>
                <a:lnTo>
                  <a:pt x="3684" y="10319"/>
                </a:lnTo>
                <a:lnTo>
                  <a:pt x="3696" y="10347"/>
                </a:lnTo>
                <a:lnTo>
                  <a:pt x="3717" y="10405"/>
                </a:lnTo>
                <a:lnTo>
                  <a:pt x="3729" y="10434"/>
                </a:lnTo>
                <a:lnTo>
                  <a:pt x="3742" y="10463"/>
                </a:lnTo>
                <a:lnTo>
                  <a:pt x="3749" y="10477"/>
                </a:lnTo>
                <a:lnTo>
                  <a:pt x="3757" y="10490"/>
                </a:lnTo>
                <a:lnTo>
                  <a:pt x="3766" y="10503"/>
                </a:lnTo>
                <a:lnTo>
                  <a:pt x="3775" y="10516"/>
                </a:lnTo>
                <a:lnTo>
                  <a:pt x="3784" y="10528"/>
                </a:lnTo>
                <a:lnTo>
                  <a:pt x="3795" y="10538"/>
                </a:lnTo>
                <a:lnTo>
                  <a:pt x="3804" y="10546"/>
                </a:lnTo>
                <a:lnTo>
                  <a:pt x="3815" y="10555"/>
                </a:lnTo>
                <a:lnTo>
                  <a:pt x="3825" y="10562"/>
                </a:lnTo>
                <a:lnTo>
                  <a:pt x="3834" y="10566"/>
                </a:lnTo>
                <a:lnTo>
                  <a:pt x="3842" y="10569"/>
                </a:lnTo>
                <a:lnTo>
                  <a:pt x="3850" y="10571"/>
                </a:lnTo>
                <a:lnTo>
                  <a:pt x="3859" y="10570"/>
                </a:lnTo>
                <a:lnTo>
                  <a:pt x="3866" y="10568"/>
                </a:lnTo>
                <a:lnTo>
                  <a:pt x="3872" y="10563"/>
                </a:lnTo>
                <a:lnTo>
                  <a:pt x="3878" y="10556"/>
                </a:lnTo>
                <a:lnTo>
                  <a:pt x="3881" y="10546"/>
                </a:lnTo>
                <a:lnTo>
                  <a:pt x="3885" y="10535"/>
                </a:lnTo>
                <a:lnTo>
                  <a:pt x="3887" y="10519"/>
                </a:lnTo>
                <a:lnTo>
                  <a:pt x="3887" y="10502"/>
                </a:lnTo>
                <a:lnTo>
                  <a:pt x="3887" y="10490"/>
                </a:lnTo>
                <a:lnTo>
                  <a:pt x="3886" y="10477"/>
                </a:lnTo>
                <a:lnTo>
                  <a:pt x="3883" y="10464"/>
                </a:lnTo>
                <a:lnTo>
                  <a:pt x="3880" y="10451"/>
                </a:lnTo>
                <a:lnTo>
                  <a:pt x="3873" y="10424"/>
                </a:lnTo>
                <a:lnTo>
                  <a:pt x="3862" y="10396"/>
                </a:lnTo>
                <a:lnTo>
                  <a:pt x="3849" y="10367"/>
                </a:lnTo>
                <a:lnTo>
                  <a:pt x="3835" y="10339"/>
                </a:lnTo>
                <a:lnTo>
                  <a:pt x="3819" y="10311"/>
                </a:lnTo>
                <a:lnTo>
                  <a:pt x="3802" y="10281"/>
                </a:lnTo>
                <a:lnTo>
                  <a:pt x="3767" y="10225"/>
                </a:lnTo>
                <a:lnTo>
                  <a:pt x="3733" y="10169"/>
                </a:lnTo>
                <a:lnTo>
                  <a:pt x="3702" y="10117"/>
                </a:lnTo>
                <a:lnTo>
                  <a:pt x="3688" y="10092"/>
                </a:lnTo>
                <a:lnTo>
                  <a:pt x="3676" y="10070"/>
                </a:lnTo>
                <a:lnTo>
                  <a:pt x="3654" y="10022"/>
                </a:lnTo>
                <a:lnTo>
                  <a:pt x="3629" y="9972"/>
                </a:lnTo>
                <a:lnTo>
                  <a:pt x="3575" y="9868"/>
                </a:lnTo>
                <a:lnTo>
                  <a:pt x="3516" y="9760"/>
                </a:lnTo>
                <a:lnTo>
                  <a:pt x="3455" y="9649"/>
                </a:lnTo>
                <a:lnTo>
                  <a:pt x="3426" y="9594"/>
                </a:lnTo>
                <a:lnTo>
                  <a:pt x="3396" y="9537"/>
                </a:lnTo>
                <a:lnTo>
                  <a:pt x="3369" y="9482"/>
                </a:lnTo>
                <a:lnTo>
                  <a:pt x="3343" y="9427"/>
                </a:lnTo>
                <a:lnTo>
                  <a:pt x="3320" y="9373"/>
                </a:lnTo>
                <a:lnTo>
                  <a:pt x="3299" y="9320"/>
                </a:lnTo>
                <a:lnTo>
                  <a:pt x="3279" y="9268"/>
                </a:lnTo>
                <a:lnTo>
                  <a:pt x="3263" y="9217"/>
                </a:lnTo>
                <a:lnTo>
                  <a:pt x="3255" y="9188"/>
                </a:lnTo>
                <a:lnTo>
                  <a:pt x="3248" y="9157"/>
                </a:lnTo>
                <a:lnTo>
                  <a:pt x="3242" y="9128"/>
                </a:lnTo>
                <a:lnTo>
                  <a:pt x="3237" y="9098"/>
                </a:lnTo>
                <a:lnTo>
                  <a:pt x="3233" y="9070"/>
                </a:lnTo>
                <a:lnTo>
                  <a:pt x="3230" y="9041"/>
                </a:lnTo>
                <a:lnTo>
                  <a:pt x="3228" y="9012"/>
                </a:lnTo>
                <a:lnTo>
                  <a:pt x="3227" y="8984"/>
                </a:lnTo>
                <a:lnTo>
                  <a:pt x="3226" y="8957"/>
                </a:lnTo>
                <a:lnTo>
                  <a:pt x="3226" y="8929"/>
                </a:lnTo>
                <a:lnTo>
                  <a:pt x="3228" y="8873"/>
                </a:lnTo>
                <a:lnTo>
                  <a:pt x="3234" y="8819"/>
                </a:lnTo>
                <a:lnTo>
                  <a:pt x="3240" y="8764"/>
                </a:lnTo>
                <a:lnTo>
                  <a:pt x="3249" y="8709"/>
                </a:lnTo>
                <a:lnTo>
                  <a:pt x="3259" y="8654"/>
                </a:lnTo>
                <a:lnTo>
                  <a:pt x="3280" y="8542"/>
                </a:lnTo>
                <a:lnTo>
                  <a:pt x="3292" y="8484"/>
                </a:lnTo>
                <a:lnTo>
                  <a:pt x="3302" y="8425"/>
                </a:lnTo>
                <a:lnTo>
                  <a:pt x="3312" y="8365"/>
                </a:lnTo>
                <a:lnTo>
                  <a:pt x="3321" y="8304"/>
                </a:lnTo>
                <a:lnTo>
                  <a:pt x="3332" y="8226"/>
                </a:lnTo>
                <a:lnTo>
                  <a:pt x="3343" y="8148"/>
                </a:lnTo>
                <a:lnTo>
                  <a:pt x="3369" y="7992"/>
                </a:lnTo>
                <a:lnTo>
                  <a:pt x="3425" y="7682"/>
                </a:lnTo>
                <a:lnTo>
                  <a:pt x="3457" y="7501"/>
                </a:lnTo>
                <a:lnTo>
                  <a:pt x="3491" y="7320"/>
                </a:lnTo>
                <a:lnTo>
                  <a:pt x="3509" y="7229"/>
                </a:lnTo>
                <a:lnTo>
                  <a:pt x="3527" y="7139"/>
                </a:lnTo>
                <a:lnTo>
                  <a:pt x="3546" y="7049"/>
                </a:lnTo>
                <a:lnTo>
                  <a:pt x="3566" y="6959"/>
                </a:lnTo>
                <a:lnTo>
                  <a:pt x="3589" y="6870"/>
                </a:lnTo>
                <a:lnTo>
                  <a:pt x="3611" y="6780"/>
                </a:lnTo>
                <a:lnTo>
                  <a:pt x="3635" y="6690"/>
                </a:lnTo>
                <a:lnTo>
                  <a:pt x="3659" y="6602"/>
                </a:lnTo>
                <a:lnTo>
                  <a:pt x="3685" y="6514"/>
                </a:lnTo>
                <a:lnTo>
                  <a:pt x="3714" y="6426"/>
                </a:lnTo>
                <a:lnTo>
                  <a:pt x="3743" y="6339"/>
                </a:lnTo>
                <a:lnTo>
                  <a:pt x="3775" y="6252"/>
                </a:lnTo>
                <a:lnTo>
                  <a:pt x="3804" y="6174"/>
                </a:lnTo>
                <a:lnTo>
                  <a:pt x="3836" y="6094"/>
                </a:lnTo>
                <a:lnTo>
                  <a:pt x="3853" y="6055"/>
                </a:lnTo>
                <a:lnTo>
                  <a:pt x="3871" y="6016"/>
                </a:lnTo>
                <a:lnTo>
                  <a:pt x="3889" y="5976"/>
                </a:lnTo>
                <a:lnTo>
                  <a:pt x="3908" y="5938"/>
                </a:lnTo>
                <a:lnTo>
                  <a:pt x="3928" y="5900"/>
                </a:lnTo>
                <a:lnTo>
                  <a:pt x="3950" y="5863"/>
                </a:lnTo>
                <a:lnTo>
                  <a:pt x="3972" y="5826"/>
                </a:lnTo>
                <a:lnTo>
                  <a:pt x="3996" y="5791"/>
                </a:lnTo>
                <a:lnTo>
                  <a:pt x="4021" y="5757"/>
                </a:lnTo>
                <a:lnTo>
                  <a:pt x="4047" y="5722"/>
                </a:lnTo>
                <a:lnTo>
                  <a:pt x="4076" y="5691"/>
                </a:lnTo>
                <a:lnTo>
                  <a:pt x="4105" y="5660"/>
                </a:lnTo>
                <a:lnTo>
                  <a:pt x="4098" y="5668"/>
                </a:lnTo>
                <a:lnTo>
                  <a:pt x="4091" y="5676"/>
                </a:lnTo>
                <a:lnTo>
                  <a:pt x="4078" y="5695"/>
                </a:lnTo>
                <a:lnTo>
                  <a:pt x="4066" y="5716"/>
                </a:lnTo>
                <a:lnTo>
                  <a:pt x="4056" y="5741"/>
                </a:lnTo>
                <a:lnTo>
                  <a:pt x="4046" y="5767"/>
                </a:lnTo>
                <a:lnTo>
                  <a:pt x="4038" y="5794"/>
                </a:lnTo>
                <a:lnTo>
                  <a:pt x="4030" y="5823"/>
                </a:lnTo>
                <a:lnTo>
                  <a:pt x="4023" y="5852"/>
                </a:lnTo>
                <a:lnTo>
                  <a:pt x="4011" y="5911"/>
                </a:lnTo>
                <a:lnTo>
                  <a:pt x="4000" y="5969"/>
                </a:lnTo>
                <a:lnTo>
                  <a:pt x="3985" y="6064"/>
                </a:lnTo>
                <a:lnTo>
                  <a:pt x="3977" y="6121"/>
                </a:lnTo>
                <a:lnTo>
                  <a:pt x="3968" y="6179"/>
                </a:lnTo>
                <a:lnTo>
                  <a:pt x="3964" y="6236"/>
                </a:lnTo>
                <a:lnTo>
                  <a:pt x="3959" y="6294"/>
                </a:lnTo>
                <a:lnTo>
                  <a:pt x="3958" y="6352"/>
                </a:lnTo>
                <a:lnTo>
                  <a:pt x="3958" y="6411"/>
                </a:lnTo>
                <a:lnTo>
                  <a:pt x="3960" y="6469"/>
                </a:lnTo>
                <a:lnTo>
                  <a:pt x="3966" y="6527"/>
                </a:lnTo>
                <a:lnTo>
                  <a:pt x="3971" y="6564"/>
                </a:lnTo>
                <a:lnTo>
                  <a:pt x="3977" y="6602"/>
                </a:lnTo>
                <a:lnTo>
                  <a:pt x="3984" y="6640"/>
                </a:lnTo>
                <a:lnTo>
                  <a:pt x="3992" y="6676"/>
                </a:lnTo>
                <a:lnTo>
                  <a:pt x="4000" y="6713"/>
                </a:lnTo>
                <a:lnTo>
                  <a:pt x="4011" y="6748"/>
                </a:lnTo>
                <a:lnTo>
                  <a:pt x="4021" y="6784"/>
                </a:lnTo>
                <a:lnTo>
                  <a:pt x="4033" y="6819"/>
                </a:lnTo>
                <a:lnTo>
                  <a:pt x="4046" y="6853"/>
                </a:lnTo>
                <a:lnTo>
                  <a:pt x="4059" y="6887"/>
                </a:lnTo>
                <a:lnTo>
                  <a:pt x="4073" y="6920"/>
                </a:lnTo>
                <a:lnTo>
                  <a:pt x="4089" y="6953"/>
                </a:lnTo>
                <a:lnTo>
                  <a:pt x="4104" y="6986"/>
                </a:lnTo>
                <a:lnTo>
                  <a:pt x="4121" y="7018"/>
                </a:lnTo>
                <a:lnTo>
                  <a:pt x="4138" y="7050"/>
                </a:lnTo>
                <a:lnTo>
                  <a:pt x="4156" y="7082"/>
                </a:lnTo>
                <a:lnTo>
                  <a:pt x="4175" y="7114"/>
                </a:lnTo>
                <a:lnTo>
                  <a:pt x="4195" y="7144"/>
                </a:lnTo>
                <a:lnTo>
                  <a:pt x="4235" y="7205"/>
                </a:lnTo>
                <a:lnTo>
                  <a:pt x="4279" y="7265"/>
                </a:lnTo>
                <a:lnTo>
                  <a:pt x="4323" y="7323"/>
                </a:lnTo>
                <a:lnTo>
                  <a:pt x="4371" y="7380"/>
                </a:lnTo>
                <a:lnTo>
                  <a:pt x="4419" y="7437"/>
                </a:lnTo>
                <a:lnTo>
                  <a:pt x="4470" y="7492"/>
                </a:lnTo>
                <a:lnTo>
                  <a:pt x="4521" y="7548"/>
                </a:lnTo>
                <a:lnTo>
                  <a:pt x="4550" y="7575"/>
                </a:lnTo>
                <a:lnTo>
                  <a:pt x="4580" y="7602"/>
                </a:lnTo>
                <a:lnTo>
                  <a:pt x="4611" y="7628"/>
                </a:lnTo>
                <a:lnTo>
                  <a:pt x="4644" y="7653"/>
                </a:lnTo>
                <a:lnTo>
                  <a:pt x="4677" y="7674"/>
                </a:lnTo>
                <a:lnTo>
                  <a:pt x="4712" y="7695"/>
                </a:lnTo>
                <a:lnTo>
                  <a:pt x="4748" y="7713"/>
                </a:lnTo>
                <a:lnTo>
                  <a:pt x="4784" y="7728"/>
                </a:lnTo>
                <a:lnTo>
                  <a:pt x="4803" y="7734"/>
                </a:lnTo>
                <a:lnTo>
                  <a:pt x="4822" y="7740"/>
                </a:lnTo>
                <a:lnTo>
                  <a:pt x="4841" y="7746"/>
                </a:lnTo>
                <a:lnTo>
                  <a:pt x="4860" y="7749"/>
                </a:lnTo>
                <a:lnTo>
                  <a:pt x="4879" y="7753"/>
                </a:lnTo>
                <a:lnTo>
                  <a:pt x="4898" y="7755"/>
                </a:lnTo>
                <a:lnTo>
                  <a:pt x="4916" y="7758"/>
                </a:lnTo>
                <a:lnTo>
                  <a:pt x="4937" y="7759"/>
                </a:lnTo>
                <a:lnTo>
                  <a:pt x="4955" y="7758"/>
                </a:lnTo>
                <a:lnTo>
                  <a:pt x="4975" y="7756"/>
                </a:lnTo>
                <a:lnTo>
                  <a:pt x="4994" y="7755"/>
                </a:lnTo>
                <a:lnTo>
                  <a:pt x="5014" y="7752"/>
                </a:lnTo>
                <a:lnTo>
                  <a:pt x="5034" y="7747"/>
                </a:lnTo>
                <a:lnTo>
                  <a:pt x="5053" y="7742"/>
                </a:lnTo>
                <a:lnTo>
                  <a:pt x="5073" y="7735"/>
                </a:lnTo>
                <a:lnTo>
                  <a:pt x="5092" y="7727"/>
                </a:lnTo>
                <a:lnTo>
                  <a:pt x="5112" y="7719"/>
                </a:lnTo>
                <a:lnTo>
                  <a:pt x="5132" y="7708"/>
                </a:lnTo>
                <a:lnTo>
                  <a:pt x="5152" y="7699"/>
                </a:lnTo>
                <a:lnTo>
                  <a:pt x="5171" y="7687"/>
                </a:lnTo>
                <a:lnTo>
                  <a:pt x="5209" y="7662"/>
                </a:lnTo>
                <a:lnTo>
                  <a:pt x="5245" y="7636"/>
                </a:lnTo>
                <a:lnTo>
                  <a:pt x="5281" y="7607"/>
                </a:lnTo>
                <a:lnTo>
                  <a:pt x="5314" y="7576"/>
                </a:lnTo>
                <a:lnTo>
                  <a:pt x="5347" y="7543"/>
                </a:lnTo>
                <a:lnTo>
                  <a:pt x="5379" y="7510"/>
                </a:lnTo>
                <a:lnTo>
                  <a:pt x="5409" y="7475"/>
                </a:lnTo>
                <a:lnTo>
                  <a:pt x="5439" y="7438"/>
                </a:lnTo>
                <a:lnTo>
                  <a:pt x="5467" y="7402"/>
                </a:lnTo>
                <a:lnTo>
                  <a:pt x="5494" y="7364"/>
                </a:lnTo>
                <a:lnTo>
                  <a:pt x="5520" y="7327"/>
                </a:lnTo>
                <a:lnTo>
                  <a:pt x="5545" y="7290"/>
                </a:lnTo>
                <a:lnTo>
                  <a:pt x="5593" y="7215"/>
                </a:lnTo>
                <a:lnTo>
                  <a:pt x="5611" y="7186"/>
                </a:lnTo>
                <a:lnTo>
                  <a:pt x="5629" y="7155"/>
                </a:lnTo>
                <a:lnTo>
                  <a:pt x="5646" y="7124"/>
                </a:lnTo>
                <a:lnTo>
                  <a:pt x="5663" y="7093"/>
                </a:lnTo>
                <a:lnTo>
                  <a:pt x="5678" y="7062"/>
                </a:lnTo>
                <a:lnTo>
                  <a:pt x="5692" y="7030"/>
                </a:lnTo>
                <a:lnTo>
                  <a:pt x="5707" y="6998"/>
                </a:lnTo>
                <a:lnTo>
                  <a:pt x="5721" y="6966"/>
                </a:lnTo>
                <a:lnTo>
                  <a:pt x="5732" y="6935"/>
                </a:lnTo>
                <a:lnTo>
                  <a:pt x="5744" y="6903"/>
                </a:lnTo>
                <a:lnTo>
                  <a:pt x="5756" y="6871"/>
                </a:lnTo>
                <a:lnTo>
                  <a:pt x="5765" y="6838"/>
                </a:lnTo>
                <a:lnTo>
                  <a:pt x="5776" y="6805"/>
                </a:lnTo>
                <a:lnTo>
                  <a:pt x="5784" y="6772"/>
                </a:lnTo>
                <a:lnTo>
                  <a:pt x="5793" y="6739"/>
                </a:lnTo>
                <a:lnTo>
                  <a:pt x="5801" y="6706"/>
                </a:lnTo>
                <a:lnTo>
                  <a:pt x="5807" y="6673"/>
                </a:lnTo>
                <a:lnTo>
                  <a:pt x="5814" y="6640"/>
                </a:lnTo>
                <a:lnTo>
                  <a:pt x="5819" y="6606"/>
                </a:lnTo>
                <a:lnTo>
                  <a:pt x="5823" y="6571"/>
                </a:lnTo>
                <a:lnTo>
                  <a:pt x="5827" y="6538"/>
                </a:lnTo>
                <a:lnTo>
                  <a:pt x="5830" y="6504"/>
                </a:lnTo>
                <a:lnTo>
                  <a:pt x="5835" y="6435"/>
                </a:lnTo>
                <a:lnTo>
                  <a:pt x="5836" y="6366"/>
                </a:lnTo>
                <a:lnTo>
                  <a:pt x="5835" y="6297"/>
                </a:lnTo>
                <a:lnTo>
                  <a:pt x="5832" y="6226"/>
                </a:lnTo>
                <a:lnTo>
                  <a:pt x="5824" y="6156"/>
                </a:lnTo>
                <a:lnTo>
                  <a:pt x="5821" y="6122"/>
                </a:lnTo>
                <a:lnTo>
                  <a:pt x="5816" y="6089"/>
                </a:lnTo>
                <a:lnTo>
                  <a:pt x="5804" y="6023"/>
                </a:lnTo>
                <a:lnTo>
                  <a:pt x="5790" y="5957"/>
                </a:lnTo>
                <a:lnTo>
                  <a:pt x="5775" y="5892"/>
                </a:lnTo>
                <a:lnTo>
                  <a:pt x="5756" y="5827"/>
                </a:lnTo>
                <a:lnTo>
                  <a:pt x="5736" y="5764"/>
                </a:lnTo>
                <a:lnTo>
                  <a:pt x="5715" y="5700"/>
                </a:lnTo>
                <a:lnTo>
                  <a:pt x="5691" y="5636"/>
                </a:lnTo>
                <a:lnTo>
                  <a:pt x="5715" y="5666"/>
                </a:lnTo>
                <a:lnTo>
                  <a:pt x="5737" y="5696"/>
                </a:lnTo>
                <a:lnTo>
                  <a:pt x="5758" y="5727"/>
                </a:lnTo>
                <a:lnTo>
                  <a:pt x="5780" y="5759"/>
                </a:lnTo>
                <a:lnTo>
                  <a:pt x="5800" y="5791"/>
                </a:lnTo>
                <a:lnTo>
                  <a:pt x="5820" y="5823"/>
                </a:lnTo>
                <a:lnTo>
                  <a:pt x="5839" y="5857"/>
                </a:lnTo>
                <a:lnTo>
                  <a:pt x="5856" y="5890"/>
                </a:lnTo>
                <a:lnTo>
                  <a:pt x="5874" y="5924"/>
                </a:lnTo>
                <a:lnTo>
                  <a:pt x="5890" y="5959"/>
                </a:lnTo>
                <a:lnTo>
                  <a:pt x="5922" y="6029"/>
                </a:lnTo>
                <a:lnTo>
                  <a:pt x="5952" y="6101"/>
                </a:lnTo>
                <a:lnTo>
                  <a:pt x="5980" y="6174"/>
                </a:lnTo>
                <a:lnTo>
                  <a:pt x="6006" y="6248"/>
                </a:lnTo>
                <a:lnTo>
                  <a:pt x="6030" y="6323"/>
                </a:lnTo>
                <a:lnTo>
                  <a:pt x="6052" y="6397"/>
                </a:lnTo>
                <a:lnTo>
                  <a:pt x="6073" y="6471"/>
                </a:lnTo>
                <a:lnTo>
                  <a:pt x="6093" y="6547"/>
                </a:lnTo>
                <a:lnTo>
                  <a:pt x="6112" y="6620"/>
                </a:lnTo>
                <a:lnTo>
                  <a:pt x="6149" y="6765"/>
                </a:lnTo>
                <a:lnTo>
                  <a:pt x="6185" y="6918"/>
                </a:lnTo>
                <a:lnTo>
                  <a:pt x="6221" y="7071"/>
                </a:lnTo>
                <a:lnTo>
                  <a:pt x="6254" y="7226"/>
                </a:lnTo>
                <a:lnTo>
                  <a:pt x="6284" y="7380"/>
                </a:lnTo>
                <a:lnTo>
                  <a:pt x="6311" y="7536"/>
                </a:lnTo>
                <a:lnTo>
                  <a:pt x="6337" y="7692"/>
                </a:lnTo>
                <a:lnTo>
                  <a:pt x="6349" y="7769"/>
                </a:lnTo>
                <a:lnTo>
                  <a:pt x="6360" y="7847"/>
                </a:lnTo>
                <a:lnTo>
                  <a:pt x="6370" y="7925"/>
                </a:lnTo>
                <a:lnTo>
                  <a:pt x="6380" y="8003"/>
                </a:lnTo>
                <a:lnTo>
                  <a:pt x="6389" y="8070"/>
                </a:lnTo>
                <a:lnTo>
                  <a:pt x="6399" y="8136"/>
                </a:lnTo>
                <a:lnTo>
                  <a:pt x="6410" y="8202"/>
                </a:lnTo>
                <a:lnTo>
                  <a:pt x="6423" y="8266"/>
                </a:lnTo>
                <a:lnTo>
                  <a:pt x="6451" y="8393"/>
                </a:lnTo>
                <a:lnTo>
                  <a:pt x="6479" y="8518"/>
                </a:lnTo>
                <a:lnTo>
                  <a:pt x="6492" y="8582"/>
                </a:lnTo>
                <a:lnTo>
                  <a:pt x="6505" y="8644"/>
                </a:lnTo>
                <a:lnTo>
                  <a:pt x="6517" y="8708"/>
                </a:lnTo>
                <a:lnTo>
                  <a:pt x="6527" y="8772"/>
                </a:lnTo>
                <a:lnTo>
                  <a:pt x="6535" y="8837"/>
                </a:lnTo>
                <a:lnTo>
                  <a:pt x="6543" y="8901"/>
                </a:lnTo>
                <a:lnTo>
                  <a:pt x="6547" y="8968"/>
                </a:lnTo>
                <a:lnTo>
                  <a:pt x="6551" y="9036"/>
                </a:lnTo>
                <a:lnTo>
                  <a:pt x="6550" y="9067"/>
                </a:lnTo>
                <a:lnTo>
                  <a:pt x="6548" y="9097"/>
                </a:lnTo>
                <a:lnTo>
                  <a:pt x="6545" y="9128"/>
                </a:lnTo>
                <a:lnTo>
                  <a:pt x="6540" y="9159"/>
                </a:lnTo>
                <a:lnTo>
                  <a:pt x="6534" y="9188"/>
                </a:lnTo>
                <a:lnTo>
                  <a:pt x="6527" y="9219"/>
                </a:lnTo>
                <a:lnTo>
                  <a:pt x="6519" y="9249"/>
                </a:lnTo>
                <a:lnTo>
                  <a:pt x="6510" y="9280"/>
                </a:lnTo>
                <a:lnTo>
                  <a:pt x="6499" y="9311"/>
                </a:lnTo>
                <a:lnTo>
                  <a:pt x="6488" y="9341"/>
                </a:lnTo>
                <a:lnTo>
                  <a:pt x="6464" y="9403"/>
                </a:lnTo>
                <a:lnTo>
                  <a:pt x="6436" y="9464"/>
                </a:lnTo>
                <a:lnTo>
                  <a:pt x="6408" y="9524"/>
                </a:lnTo>
                <a:lnTo>
                  <a:pt x="6348" y="9646"/>
                </a:lnTo>
                <a:lnTo>
                  <a:pt x="6319" y="9706"/>
                </a:lnTo>
                <a:lnTo>
                  <a:pt x="6290" y="9765"/>
                </a:lnTo>
                <a:lnTo>
                  <a:pt x="6263" y="9824"/>
                </a:lnTo>
                <a:lnTo>
                  <a:pt x="6240" y="9883"/>
                </a:lnTo>
                <a:lnTo>
                  <a:pt x="6229" y="9912"/>
                </a:lnTo>
                <a:lnTo>
                  <a:pt x="6218" y="9940"/>
                </a:lnTo>
                <a:lnTo>
                  <a:pt x="6210" y="9970"/>
                </a:lnTo>
                <a:lnTo>
                  <a:pt x="6202" y="9998"/>
                </a:lnTo>
                <a:lnTo>
                  <a:pt x="6188" y="10050"/>
                </a:lnTo>
                <a:lnTo>
                  <a:pt x="6172" y="10102"/>
                </a:lnTo>
                <a:lnTo>
                  <a:pt x="6142" y="10207"/>
                </a:lnTo>
                <a:lnTo>
                  <a:pt x="6126" y="10259"/>
                </a:lnTo>
                <a:lnTo>
                  <a:pt x="6112" y="10311"/>
                </a:lnTo>
                <a:lnTo>
                  <a:pt x="6099" y="10364"/>
                </a:lnTo>
                <a:lnTo>
                  <a:pt x="6089" y="10416"/>
                </a:lnTo>
                <a:lnTo>
                  <a:pt x="6084" y="10439"/>
                </a:lnTo>
                <a:lnTo>
                  <a:pt x="6080" y="10462"/>
                </a:lnTo>
                <a:lnTo>
                  <a:pt x="6079" y="10485"/>
                </a:lnTo>
                <a:lnTo>
                  <a:pt x="6079" y="10495"/>
                </a:lnTo>
                <a:lnTo>
                  <a:pt x="6080" y="10504"/>
                </a:lnTo>
                <a:lnTo>
                  <a:pt x="6083" y="10512"/>
                </a:lnTo>
                <a:lnTo>
                  <a:pt x="6086" y="10519"/>
                </a:lnTo>
                <a:lnTo>
                  <a:pt x="6090" y="10525"/>
                </a:lnTo>
                <a:lnTo>
                  <a:pt x="6096" y="10529"/>
                </a:lnTo>
                <a:lnTo>
                  <a:pt x="6104" y="10530"/>
                </a:lnTo>
                <a:lnTo>
                  <a:pt x="6113" y="10530"/>
                </a:lnTo>
                <a:lnTo>
                  <a:pt x="6124" y="10526"/>
                </a:lnTo>
                <a:lnTo>
                  <a:pt x="6137" y="10521"/>
                </a:lnTo>
                <a:lnTo>
                  <a:pt x="6152" y="10511"/>
                </a:lnTo>
                <a:lnTo>
                  <a:pt x="6165" y="10500"/>
                </a:lnTo>
                <a:lnTo>
                  <a:pt x="6177" y="10487"/>
                </a:lnTo>
                <a:lnTo>
                  <a:pt x="6186" y="10472"/>
                </a:lnTo>
                <a:lnTo>
                  <a:pt x="6196" y="10457"/>
                </a:lnTo>
                <a:lnTo>
                  <a:pt x="6204" y="10439"/>
                </a:lnTo>
                <a:lnTo>
                  <a:pt x="6211" y="10421"/>
                </a:lnTo>
                <a:lnTo>
                  <a:pt x="6217" y="10403"/>
                </a:lnTo>
                <a:lnTo>
                  <a:pt x="6222" y="10384"/>
                </a:lnTo>
                <a:lnTo>
                  <a:pt x="6227" y="10364"/>
                </a:lnTo>
                <a:lnTo>
                  <a:pt x="6235" y="10326"/>
                </a:lnTo>
                <a:lnTo>
                  <a:pt x="6242" y="10289"/>
                </a:lnTo>
                <a:lnTo>
                  <a:pt x="6249" y="10258"/>
                </a:lnTo>
                <a:lnTo>
                  <a:pt x="6260" y="10213"/>
                </a:lnTo>
                <a:lnTo>
                  <a:pt x="6273" y="10169"/>
                </a:lnTo>
                <a:lnTo>
                  <a:pt x="6287" y="10124"/>
                </a:lnTo>
                <a:lnTo>
                  <a:pt x="6303" y="10082"/>
                </a:lnTo>
                <a:lnTo>
                  <a:pt x="6320" y="10038"/>
                </a:lnTo>
                <a:lnTo>
                  <a:pt x="6337" y="9996"/>
                </a:lnTo>
                <a:lnTo>
                  <a:pt x="6356" y="9954"/>
                </a:lnTo>
                <a:lnTo>
                  <a:pt x="6375" y="9912"/>
                </a:lnTo>
                <a:lnTo>
                  <a:pt x="6425" y="9805"/>
                </a:lnTo>
                <a:lnTo>
                  <a:pt x="6477" y="9699"/>
                </a:lnTo>
                <a:lnTo>
                  <a:pt x="6530" y="9592"/>
                </a:lnTo>
                <a:lnTo>
                  <a:pt x="6583" y="9486"/>
                </a:lnTo>
                <a:lnTo>
                  <a:pt x="6607" y="9444"/>
                </a:lnTo>
                <a:lnTo>
                  <a:pt x="6632" y="9403"/>
                </a:lnTo>
                <a:lnTo>
                  <a:pt x="6658" y="9361"/>
                </a:lnTo>
                <a:lnTo>
                  <a:pt x="6683" y="9320"/>
                </a:lnTo>
                <a:lnTo>
                  <a:pt x="6706" y="9278"/>
                </a:lnTo>
                <a:lnTo>
                  <a:pt x="6717" y="9256"/>
                </a:lnTo>
                <a:lnTo>
                  <a:pt x="6728" y="9234"/>
                </a:lnTo>
                <a:lnTo>
                  <a:pt x="6737" y="9212"/>
                </a:lnTo>
                <a:lnTo>
                  <a:pt x="6745" y="9189"/>
                </a:lnTo>
                <a:lnTo>
                  <a:pt x="6752" y="9166"/>
                </a:lnTo>
                <a:lnTo>
                  <a:pt x="6758" y="9142"/>
                </a:lnTo>
                <a:lnTo>
                  <a:pt x="6763" y="9117"/>
                </a:lnTo>
                <a:lnTo>
                  <a:pt x="6767" y="9092"/>
                </a:lnTo>
                <a:lnTo>
                  <a:pt x="6769" y="9068"/>
                </a:lnTo>
                <a:lnTo>
                  <a:pt x="6770" y="9043"/>
                </a:lnTo>
                <a:lnTo>
                  <a:pt x="6771" y="9018"/>
                </a:lnTo>
                <a:lnTo>
                  <a:pt x="6771" y="8993"/>
                </a:lnTo>
                <a:lnTo>
                  <a:pt x="6768" y="8944"/>
                </a:lnTo>
                <a:lnTo>
                  <a:pt x="6763" y="8894"/>
                </a:lnTo>
                <a:lnTo>
                  <a:pt x="6756" y="8845"/>
                </a:lnTo>
                <a:lnTo>
                  <a:pt x="6739" y="8747"/>
                </a:lnTo>
                <a:lnTo>
                  <a:pt x="6728" y="8676"/>
                </a:lnTo>
                <a:lnTo>
                  <a:pt x="6716" y="8607"/>
                </a:lnTo>
                <a:lnTo>
                  <a:pt x="6706" y="8536"/>
                </a:lnTo>
                <a:lnTo>
                  <a:pt x="6697" y="8466"/>
                </a:lnTo>
                <a:lnTo>
                  <a:pt x="6679" y="8326"/>
                </a:lnTo>
                <a:lnTo>
                  <a:pt x="6664" y="8185"/>
                </a:lnTo>
                <a:lnTo>
                  <a:pt x="6650" y="8044"/>
                </a:lnTo>
                <a:lnTo>
                  <a:pt x="6637" y="7903"/>
                </a:lnTo>
                <a:lnTo>
                  <a:pt x="6612" y="7621"/>
                </a:lnTo>
                <a:lnTo>
                  <a:pt x="6598" y="7481"/>
                </a:lnTo>
                <a:lnTo>
                  <a:pt x="6583" y="7340"/>
                </a:lnTo>
                <a:lnTo>
                  <a:pt x="6565" y="7200"/>
                </a:lnTo>
                <a:lnTo>
                  <a:pt x="6556" y="7129"/>
                </a:lnTo>
                <a:lnTo>
                  <a:pt x="6546" y="7060"/>
                </a:lnTo>
                <a:lnTo>
                  <a:pt x="6534" y="6990"/>
                </a:lnTo>
                <a:lnTo>
                  <a:pt x="6523" y="6919"/>
                </a:lnTo>
                <a:lnTo>
                  <a:pt x="6511" y="6850"/>
                </a:lnTo>
                <a:lnTo>
                  <a:pt x="6497" y="6780"/>
                </a:lnTo>
                <a:lnTo>
                  <a:pt x="6481" y="6711"/>
                </a:lnTo>
                <a:lnTo>
                  <a:pt x="6466" y="6641"/>
                </a:lnTo>
                <a:lnTo>
                  <a:pt x="6448" y="6571"/>
                </a:lnTo>
                <a:lnTo>
                  <a:pt x="6431" y="6502"/>
                </a:lnTo>
                <a:lnTo>
                  <a:pt x="6406" y="6418"/>
                </a:lnTo>
                <a:lnTo>
                  <a:pt x="6381" y="6336"/>
                </a:lnTo>
                <a:lnTo>
                  <a:pt x="6354" y="6253"/>
                </a:lnTo>
                <a:lnTo>
                  <a:pt x="6326" y="6170"/>
                </a:lnTo>
                <a:lnTo>
                  <a:pt x="6296" y="6089"/>
                </a:lnTo>
                <a:lnTo>
                  <a:pt x="6264" y="6008"/>
                </a:lnTo>
                <a:lnTo>
                  <a:pt x="6231" y="5928"/>
                </a:lnTo>
                <a:lnTo>
                  <a:pt x="6197" y="5849"/>
                </a:lnTo>
                <a:lnTo>
                  <a:pt x="6161" y="5770"/>
                </a:lnTo>
                <a:lnTo>
                  <a:pt x="6122" y="5692"/>
                </a:lnTo>
                <a:lnTo>
                  <a:pt x="6083" y="5615"/>
                </a:lnTo>
                <a:lnTo>
                  <a:pt x="6040" y="5538"/>
                </a:lnTo>
                <a:lnTo>
                  <a:pt x="5997" y="5463"/>
                </a:lnTo>
                <a:lnTo>
                  <a:pt x="5952" y="5389"/>
                </a:lnTo>
                <a:lnTo>
                  <a:pt x="5905" y="5316"/>
                </a:lnTo>
                <a:lnTo>
                  <a:pt x="5855" y="5244"/>
                </a:lnTo>
                <a:lnTo>
                  <a:pt x="5784" y="5145"/>
                </a:lnTo>
                <a:lnTo>
                  <a:pt x="5748" y="5095"/>
                </a:lnTo>
                <a:lnTo>
                  <a:pt x="5710" y="5045"/>
                </a:lnTo>
                <a:lnTo>
                  <a:pt x="5672" y="4997"/>
                </a:lnTo>
                <a:lnTo>
                  <a:pt x="5633" y="4950"/>
                </a:lnTo>
                <a:lnTo>
                  <a:pt x="5593" y="4904"/>
                </a:lnTo>
                <a:lnTo>
                  <a:pt x="5552" y="4859"/>
                </a:lnTo>
                <a:lnTo>
                  <a:pt x="5556" y="4851"/>
                </a:lnTo>
                <a:lnTo>
                  <a:pt x="5558" y="4844"/>
                </a:lnTo>
                <a:lnTo>
                  <a:pt x="5564" y="4829"/>
                </a:lnTo>
                <a:lnTo>
                  <a:pt x="5584" y="4844"/>
                </a:lnTo>
                <a:lnTo>
                  <a:pt x="5605" y="4859"/>
                </a:lnTo>
                <a:lnTo>
                  <a:pt x="5629" y="4875"/>
                </a:lnTo>
                <a:lnTo>
                  <a:pt x="5653" y="4890"/>
                </a:lnTo>
                <a:lnTo>
                  <a:pt x="5679" y="4903"/>
                </a:lnTo>
                <a:lnTo>
                  <a:pt x="5705" y="4913"/>
                </a:lnTo>
                <a:lnTo>
                  <a:pt x="5718" y="4918"/>
                </a:lnTo>
                <a:lnTo>
                  <a:pt x="5731" y="4922"/>
                </a:lnTo>
                <a:lnTo>
                  <a:pt x="5745" y="4925"/>
                </a:lnTo>
                <a:lnTo>
                  <a:pt x="5758" y="4928"/>
                </a:lnTo>
                <a:lnTo>
                  <a:pt x="5773" y="4929"/>
                </a:lnTo>
                <a:lnTo>
                  <a:pt x="5786" y="4929"/>
                </a:lnTo>
                <a:lnTo>
                  <a:pt x="5798" y="4929"/>
                </a:lnTo>
                <a:lnTo>
                  <a:pt x="5813" y="4926"/>
                </a:lnTo>
                <a:lnTo>
                  <a:pt x="5826" y="4924"/>
                </a:lnTo>
                <a:lnTo>
                  <a:pt x="5839" y="4919"/>
                </a:lnTo>
                <a:lnTo>
                  <a:pt x="5850" y="4915"/>
                </a:lnTo>
                <a:lnTo>
                  <a:pt x="5863" y="4908"/>
                </a:lnTo>
                <a:lnTo>
                  <a:pt x="5875" y="4899"/>
                </a:lnTo>
                <a:lnTo>
                  <a:pt x="5887" y="4889"/>
                </a:lnTo>
                <a:lnTo>
                  <a:pt x="5899" y="4878"/>
                </a:lnTo>
                <a:lnTo>
                  <a:pt x="5909" y="4865"/>
                </a:lnTo>
                <a:lnTo>
                  <a:pt x="5920" y="4850"/>
                </a:lnTo>
                <a:lnTo>
                  <a:pt x="5931" y="4833"/>
                </a:lnTo>
                <a:lnTo>
                  <a:pt x="5940" y="4816"/>
                </a:lnTo>
                <a:lnTo>
                  <a:pt x="5949" y="4794"/>
                </a:lnTo>
                <a:lnTo>
                  <a:pt x="5972" y="4845"/>
                </a:lnTo>
                <a:lnTo>
                  <a:pt x="5994" y="4891"/>
                </a:lnTo>
                <a:lnTo>
                  <a:pt x="6017" y="4932"/>
                </a:lnTo>
                <a:lnTo>
                  <a:pt x="6040" y="4969"/>
                </a:lnTo>
                <a:lnTo>
                  <a:pt x="6063" y="5002"/>
                </a:lnTo>
                <a:lnTo>
                  <a:pt x="6085" y="5031"/>
                </a:lnTo>
                <a:lnTo>
                  <a:pt x="6106" y="5057"/>
                </a:lnTo>
                <a:lnTo>
                  <a:pt x="6129" y="5079"/>
                </a:lnTo>
                <a:lnTo>
                  <a:pt x="6151" y="5096"/>
                </a:lnTo>
                <a:lnTo>
                  <a:pt x="6172" y="5112"/>
                </a:lnTo>
                <a:lnTo>
                  <a:pt x="6194" y="5123"/>
                </a:lnTo>
                <a:lnTo>
                  <a:pt x="6215" y="5133"/>
                </a:lnTo>
                <a:lnTo>
                  <a:pt x="6236" y="5139"/>
                </a:lnTo>
                <a:lnTo>
                  <a:pt x="6256" y="5142"/>
                </a:lnTo>
                <a:lnTo>
                  <a:pt x="6277" y="5143"/>
                </a:lnTo>
                <a:lnTo>
                  <a:pt x="6297" y="5142"/>
                </a:lnTo>
                <a:lnTo>
                  <a:pt x="6316" y="5139"/>
                </a:lnTo>
                <a:lnTo>
                  <a:pt x="6335" y="5133"/>
                </a:lnTo>
                <a:lnTo>
                  <a:pt x="6354" y="5126"/>
                </a:lnTo>
                <a:lnTo>
                  <a:pt x="6373" y="5116"/>
                </a:lnTo>
                <a:lnTo>
                  <a:pt x="6390" y="5107"/>
                </a:lnTo>
                <a:lnTo>
                  <a:pt x="6408" y="5095"/>
                </a:lnTo>
                <a:lnTo>
                  <a:pt x="6425" y="5081"/>
                </a:lnTo>
                <a:lnTo>
                  <a:pt x="6441" y="5068"/>
                </a:lnTo>
                <a:lnTo>
                  <a:pt x="6456" y="5053"/>
                </a:lnTo>
                <a:lnTo>
                  <a:pt x="6472" y="5037"/>
                </a:lnTo>
                <a:lnTo>
                  <a:pt x="6486" y="5021"/>
                </a:lnTo>
                <a:lnTo>
                  <a:pt x="6500" y="5004"/>
                </a:lnTo>
                <a:lnTo>
                  <a:pt x="6525" y="4971"/>
                </a:lnTo>
                <a:lnTo>
                  <a:pt x="6548" y="4938"/>
                </a:lnTo>
                <a:lnTo>
                  <a:pt x="6592" y="4972"/>
                </a:lnTo>
                <a:lnTo>
                  <a:pt x="6637" y="5007"/>
                </a:lnTo>
                <a:lnTo>
                  <a:pt x="6681" y="5042"/>
                </a:lnTo>
                <a:lnTo>
                  <a:pt x="6725" y="5076"/>
                </a:lnTo>
                <a:lnTo>
                  <a:pt x="6771" y="5108"/>
                </a:lnTo>
                <a:lnTo>
                  <a:pt x="6795" y="5123"/>
                </a:lnTo>
                <a:lnTo>
                  <a:pt x="6818" y="5139"/>
                </a:lnTo>
                <a:lnTo>
                  <a:pt x="6843" y="5152"/>
                </a:lnTo>
                <a:lnTo>
                  <a:pt x="6868" y="5165"/>
                </a:lnTo>
                <a:lnTo>
                  <a:pt x="6893" y="5176"/>
                </a:lnTo>
                <a:lnTo>
                  <a:pt x="6919" y="5187"/>
                </a:lnTo>
                <a:lnTo>
                  <a:pt x="6943" y="5196"/>
                </a:lnTo>
                <a:lnTo>
                  <a:pt x="6968" y="5205"/>
                </a:lnTo>
                <a:lnTo>
                  <a:pt x="6993" y="5212"/>
                </a:lnTo>
                <a:lnTo>
                  <a:pt x="7018" y="5218"/>
                </a:lnTo>
                <a:lnTo>
                  <a:pt x="7041" y="5222"/>
                </a:lnTo>
                <a:lnTo>
                  <a:pt x="7066" y="5227"/>
                </a:lnTo>
                <a:lnTo>
                  <a:pt x="7091" y="5229"/>
                </a:lnTo>
                <a:lnTo>
                  <a:pt x="7116" y="5232"/>
                </a:lnTo>
                <a:lnTo>
                  <a:pt x="7139" y="5233"/>
                </a:lnTo>
                <a:lnTo>
                  <a:pt x="7164" y="5234"/>
                </a:lnTo>
                <a:lnTo>
                  <a:pt x="7189" y="5234"/>
                </a:lnTo>
                <a:lnTo>
                  <a:pt x="7212" y="5233"/>
                </a:lnTo>
                <a:lnTo>
                  <a:pt x="7237" y="5232"/>
                </a:lnTo>
                <a:lnTo>
                  <a:pt x="7261" y="5228"/>
                </a:lnTo>
                <a:lnTo>
                  <a:pt x="7309" y="5222"/>
                </a:lnTo>
                <a:lnTo>
                  <a:pt x="7357" y="5212"/>
                </a:lnTo>
                <a:lnTo>
                  <a:pt x="7406" y="5200"/>
                </a:lnTo>
                <a:lnTo>
                  <a:pt x="7453" y="5186"/>
                </a:lnTo>
                <a:lnTo>
                  <a:pt x="7500" y="5170"/>
                </a:lnTo>
                <a:lnTo>
                  <a:pt x="7546" y="5152"/>
                </a:lnTo>
                <a:lnTo>
                  <a:pt x="7592" y="5133"/>
                </a:lnTo>
                <a:lnTo>
                  <a:pt x="7638" y="5112"/>
                </a:lnTo>
                <a:lnTo>
                  <a:pt x="7683" y="5089"/>
                </a:lnTo>
                <a:lnTo>
                  <a:pt x="7772" y="5044"/>
                </a:lnTo>
                <a:lnTo>
                  <a:pt x="7863" y="4997"/>
                </a:lnTo>
                <a:lnTo>
                  <a:pt x="7955" y="4948"/>
                </a:lnTo>
                <a:lnTo>
                  <a:pt x="8047" y="4895"/>
                </a:lnTo>
                <a:lnTo>
                  <a:pt x="8139" y="4840"/>
                </a:lnTo>
                <a:lnTo>
                  <a:pt x="8231" y="4784"/>
                </a:lnTo>
                <a:lnTo>
                  <a:pt x="8277" y="4754"/>
                </a:lnTo>
                <a:lnTo>
                  <a:pt x="8322" y="4725"/>
                </a:lnTo>
                <a:lnTo>
                  <a:pt x="8367" y="4694"/>
                </a:lnTo>
                <a:lnTo>
                  <a:pt x="8410" y="4662"/>
                </a:lnTo>
                <a:lnTo>
                  <a:pt x="8454" y="4630"/>
                </a:lnTo>
                <a:lnTo>
                  <a:pt x="8496" y="4597"/>
                </a:lnTo>
                <a:lnTo>
                  <a:pt x="8539" y="4563"/>
                </a:lnTo>
                <a:lnTo>
                  <a:pt x="8580" y="4529"/>
                </a:lnTo>
                <a:lnTo>
                  <a:pt x="8620" y="4495"/>
                </a:lnTo>
                <a:lnTo>
                  <a:pt x="8660" y="4458"/>
                </a:lnTo>
                <a:lnTo>
                  <a:pt x="8698" y="4422"/>
                </a:lnTo>
                <a:lnTo>
                  <a:pt x="8736" y="4385"/>
                </a:lnTo>
                <a:lnTo>
                  <a:pt x="8772" y="4346"/>
                </a:lnTo>
                <a:lnTo>
                  <a:pt x="8807" y="4307"/>
                </a:lnTo>
                <a:lnTo>
                  <a:pt x="8840" y="4267"/>
                </a:lnTo>
                <a:lnTo>
                  <a:pt x="8873" y="4227"/>
                </a:lnTo>
                <a:lnTo>
                  <a:pt x="8902" y="4186"/>
                </a:lnTo>
                <a:lnTo>
                  <a:pt x="8932" y="4143"/>
                </a:lnTo>
                <a:lnTo>
                  <a:pt x="8959" y="4100"/>
                </a:lnTo>
                <a:lnTo>
                  <a:pt x="8985" y="4056"/>
                </a:lnTo>
                <a:lnTo>
                  <a:pt x="9021" y="3990"/>
                </a:lnTo>
                <a:lnTo>
                  <a:pt x="9058" y="3925"/>
                </a:lnTo>
                <a:lnTo>
                  <a:pt x="9096" y="3863"/>
                </a:lnTo>
                <a:lnTo>
                  <a:pt x="9134" y="3801"/>
                </a:lnTo>
                <a:lnTo>
                  <a:pt x="9154" y="3772"/>
                </a:lnTo>
                <a:lnTo>
                  <a:pt x="9176" y="3742"/>
                </a:lnTo>
                <a:lnTo>
                  <a:pt x="9197" y="3713"/>
                </a:lnTo>
                <a:lnTo>
                  <a:pt x="9219" y="3685"/>
                </a:lnTo>
                <a:lnTo>
                  <a:pt x="9243" y="3656"/>
                </a:lnTo>
                <a:lnTo>
                  <a:pt x="9268" y="3629"/>
                </a:lnTo>
                <a:lnTo>
                  <a:pt x="9294" y="3602"/>
                </a:lnTo>
                <a:lnTo>
                  <a:pt x="9321" y="3575"/>
                </a:lnTo>
                <a:lnTo>
                  <a:pt x="9355" y="3543"/>
                </a:lnTo>
                <a:lnTo>
                  <a:pt x="9388" y="3513"/>
                </a:lnTo>
                <a:lnTo>
                  <a:pt x="9458" y="3454"/>
                </a:lnTo>
                <a:lnTo>
                  <a:pt x="9527" y="3393"/>
                </a:lnTo>
                <a:lnTo>
                  <a:pt x="9598" y="3334"/>
                </a:lnTo>
                <a:lnTo>
                  <a:pt x="9619" y="3317"/>
                </a:lnTo>
                <a:lnTo>
                  <a:pt x="9645" y="3297"/>
                </a:lnTo>
                <a:lnTo>
                  <a:pt x="9673" y="3274"/>
                </a:lnTo>
                <a:lnTo>
                  <a:pt x="9703" y="3251"/>
                </a:lnTo>
                <a:lnTo>
                  <a:pt x="9730" y="3225"/>
                </a:lnTo>
                <a:lnTo>
                  <a:pt x="9742" y="3212"/>
                </a:lnTo>
                <a:lnTo>
                  <a:pt x="9753" y="3199"/>
                </a:lnTo>
                <a:lnTo>
                  <a:pt x="9764" y="3186"/>
                </a:lnTo>
                <a:lnTo>
                  <a:pt x="9772" y="3173"/>
                </a:lnTo>
                <a:lnTo>
                  <a:pt x="9779" y="3160"/>
                </a:lnTo>
                <a:lnTo>
                  <a:pt x="9784" y="3147"/>
                </a:lnTo>
                <a:lnTo>
                  <a:pt x="9788" y="3136"/>
                </a:lnTo>
                <a:lnTo>
                  <a:pt x="9788" y="3128"/>
                </a:lnTo>
                <a:lnTo>
                  <a:pt x="9788" y="3120"/>
                </a:lnTo>
                <a:lnTo>
                  <a:pt x="9785" y="311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1" name="KSO_Shape"/>
          <p:cNvSpPr/>
          <p:nvPr/>
        </p:nvSpPr>
        <p:spPr bwMode="auto">
          <a:xfrm>
            <a:off x="5786551" y="2066714"/>
            <a:ext cx="585358" cy="632819"/>
          </a:xfrm>
          <a:custGeom>
            <a:avLst/>
            <a:gdLst>
              <a:gd name="T0" fmla="*/ 289305531 w 9788"/>
              <a:gd name="T1" fmla="*/ 124089368 h 10571"/>
              <a:gd name="T2" fmla="*/ 236536477 w 9788"/>
              <a:gd name="T3" fmla="*/ 158675994 h 10571"/>
              <a:gd name="T4" fmla="*/ 269456421 w 9788"/>
              <a:gd name="T5" fmla="*/ 102915413 h 10571"/>
              <a:gd name="T6" fmla="*/ 279510687 w 9788"/>
              <a:gd name="T7" fmla="*/ 68166418 h 10571"/>
              <a:gd name="T8" fmla="*/ 263488636 w 9788"/>
              <a:gd name="T9" fmla="*/ 97556868 h 10571"/>
              <a:gd name="T10" fmla="*/ 228168723 w 9788"/>
              <a:gd name="T11" fmla="*/ 130227321 h 10571"/>
              <a:gd name="T12" fmla="*/ 209584317 w 9788"/>
              <a:gd name="T13" fmla="*/ 142243364 h 10571"/>
              <a:gd name="T14" fmla="*/ 203681523 w 9788"/>
              <a:gd name="T15" fmla="*/ 118860935 h 10571"/>
              <a:gd name="T16" fmla="*/ 209746524 w 9788"/>
              <a:gd name="T17" fmla="*/ 62548011 h 10571"/>
              <a:gd name="T18" fmla="*/ 201378770 w 9788"/>
              <a:gd name="T19" fmla="*/ 1981049 h 10571"/>
              <a:gd name="T20" fmla="*/ 200762531 w 9788"/>
              <a:gd name="T21" fmla="*/ 50142354 h 10571"/>
              <a:gd name="T22" fmla="*/ 195021762 w 9788"/>
              <a:gd name="T23" fmla="*/ 93432402 h 10571"/>
              <a:gd name="T24" fmla="*/ 181561885 w 9788"/>
              <a:gd name="T25" fmla="*/ 102493181 h 10571"/>
              <a:gd name="T26" fmla="*/ 182437727 w 9788"/>
              <a:gd name="T27" fmla="*/ 93724702 h 10571"/>
              <a:gd name="T28" fmla="*/ 178188860 w 9788"/>
              <a:gd name="T29" fmla="*/ 85475950 h 10571"/>
              <a:gd name="T30" fmla="*/ 180880835 w 9788"/>
              <a:gd name="T31" fmla="*/ 90314769 h 10571"/>
              <a:gd name="T32" fmla="*/ 170242734 w 9788"/>
              <a:gd name="T33" fmla="*/ 91224108 h 10571"/>
              <a:gd name="T34" fmla="*/ 159442428 w 9788"/>
              <a:gd name="T35" fmla="*/ 84209434 h 10571"/>
              <a:gd name="T36" fmla="*/ 145787939 w 9788"/>
              <a:gd name="T37" fmla="*/ 90931808 h 10571"/>
              <a:gd name="T38" fmla="*/ 137939030 w 9788"/>
              <a:gd name="T39" fmla="*/ 90542194 h 10571"/>
              <a:gd name="T40" fmla="*/ 140533789 w 9788"/>
              <a:gd name="T41" fmla="*/ 81643784 h 10571"/>
              <a:gd name="T42" fmla="*/ 136349913 w 9788"/>
              <a:gd name="T43" fmla="*/ 92750487 h 10571"/>
              <a:gd name="T44" fmla="*/ 127106318 w 9788"/>
              <a:gd name="T45" fmla="*/ 94698918 h 10571"/>
              <a:gd name="T46" fmla="*/ 117797912 w 9788"/>
              <a:gd name="T47" fmla="*/ 65373523 h 10571"/>
              <a:gd name="T48" fmla="*/ 117895308 w 9788"/>
              <a:gd name="T49" fmla="*/ 4708888 h 10571"/>
              <a:gd name="T50" fmla="*/ 113873457 w 9788"/>
              <a:gd name="T51" fmla="*/ 16854862 h 10571"/>
              <a:gd name="T52" fmla="*/ 116370821 w 9788"/>
              <a:gd name="T53" fmla="*/ 99797600 h 10571"/>
              <a:gd name="T54" fmla="*/ 110727449 w 9788"/>
              <a:gd name="T55" fmla="*/ 124381669 h 10571"/>
              <a:gd name="T56" fmla="*/ 94316174 w 9788"/>
              <a:gd name="T57" fmla="*/ 129545406 h 10571"/>
              <a:gd name="T58" fmla="*/ 55623236 w 9788"/>
              <a:gd name="T59" fmla="*/ 97264568 h 10571"/>
              <a:gd name="T60" fmla="*/ 41579525 w 9788"/>
              <a:gd name="T61" fmla="*/ 65958125 h 10571"/>
              <a:gd name="T62" fmla="*/ 39633590 w 9788"/>
              <a:gd name="T63" fmla="*/ 73329975 h 10571"/>
              <a:gd name="T64" fmla="*/ 55363814 w 9788"/>
              <a:gd name="T65" fmla="*/ 108013914 h 10571"/>
              <a:gd name="T66" fmla="*/ 85591603 w 9788"/>
              <a:gd name="T67" fmla="*/ 160462235 h 10571"/>
              <a:gd name="T68" fmla="*/ 48941996 w 9788"/>
              <a:gd name="T69" fmla="*/ 144971203 h 10571"/>
              <a:gd name="T70" fmla="*/ 3729843 w 9788"/>
              <a:gd name="T71" fmla="*/ 103792135 h 10571"/>
              <a:gd name="T72" fmla="*/ 13622083 w 9788"/>
              <a:gd name="T73" fmla="*/ 115905671 h 10571"/>
              <a:gd name="T74" fmla="*/ 38855144 w 9788"/>
              <a:gd name="T75" fmla="*/ 147439359 h 10571"/>
              <a:gd name="T76" fmla="*/ 84391529 w 9788"/>
              <a:gd name="T77" fmla="*/ 172640467 h 10571"/>
              <a:gd name="T78" fmla="*/ 113808647 w 9788"/>
              <a:gd name="T79" fmla="*/ 164261783 h 10571"/>
              <a:gd name="T80" fmla="*/ 128760425 w 9788"/>
              <a:gd name="T81" fmla="*/ 156922370 h 10571"/>
              <a:gd name="T82" fmla="*/ 129668672 w 9788"/>
              <a:gd name="T83" fmla="*/ 167606841 h 10571"/>
              <a:gd name="T84" fmla="*/ 103948992 w 9788"/>
              <a:gd name="T85" fmla="*/ 231356492 h 10571"/>
              <a:gd name="T86" fmla="*/ 100608372 w 9788"/>
              <a:gd name="T87" fmla="*/ 305238631 h 10571"/>
              <a:gd name="T88" fmla="*/ 123733292 w 9788"/>
              <a:gd name="T89" fmla="*/ 342780521 h 10571"/>
              <a:gd name="T90" fmla="*/ 117700697 w 9788"/>
              <a:gd name="T91" fmla="*/ 323847117 h 10571"/>
              <a:gd name="T92" fmla="*/ 107419234 w 9788"/>
              <a:gd name="T93" fmla="*/ 271658839 h 10571"/>
              <a:gd name="T94" fmla="*/ 128825236 w 9788"/>
              <a:gd name="T95" fmla="*/ 189203209 h 10571"/>
              <a:gd name="T96" fmla="*/ 129214459 w 9788"/>
              <a:gd name="T97" fmla="*/ 215638215 h 10571"/>
              <a:gd name="T98" fmla="*/ 155161155 w 9788"/>
              <a:gd name="T99" fmla="*/ 250971811 h 10571"/>
              <a:gd name="T100" fmla="*/ 178188860 w 9788"/>
              <a:gd name="T101" fmla="*/ 239150755 h 10571"/>
              <a:gd name="T102" fmla="*/ 188891951 w 9788"/>
              <a:gd name="T103" fmla="*/ 199920118 h 10571"/>
              <a:gd name="T104" fmla="*/ 199432836 w 9788"/>
              <a:gd name="T105" fmla="*/ 219697806 h 10571"/>
              <a:gd name="T106" fmla="*/ 212114267 w 9788"/>
              <a:gd name="T107" fmla="*/ 297444368 h 10571"/>
              <a:gd name="T108" fmla="*/ 197162488 w 9788"/>
              <a:gd name="T109" fmla="*/ 340831910 h 10571"/>
              <a:gd name="T110" fmla="*/ 206146481 w 9788"/>
              <a:gd name="T111" fmla="*/ 323262515 h 10571"/>
              <a:gd name="T112" fmla="*/ 218211673 w 9788"/>
              <a:gd name="T113" fmla="*/ 281758709 h 10571"/>
              <a:gd name="T114" fmla="*/ 199821878 w 9788"/>
              <a:gd name="T115" fmla="*/ 187384529 h 10571"/>
              <a:gd name="T116" fmla="*/ 187237843 w 9788"/>
              <a:gd name="T117" fmla="*/ 160072441 h 10571"/>
              <a:gd name="T118" fmla="*/ 203584307 w 9788"/>
              <a:gd name="T119" fmla="*/ 167022240 h 10571"/>
              <a:gd name="T120" fmla="*/ 226806443 w 9788"/>
              <a:gd name="T121" fmla="*/ 169263152 h 10571"/>
              <a:gd name="T122" fmla="*/ 272764636 w 9788"/>
              <a:gd name="T123" fmla="*/ 151401456 h 10571"/>
              <a:gd name="T124" fmla="*/ 303414053 w 9788"/>
              <a:gd name="T125" fmla="*/ 115061207 h 1057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9788" h="10571">
                <a:moveTo>
                  <a:pt x="9785" y="3114"/>
                </a:moveTo>
                <a:lnTo>
                  <a:pt x="9785" y="3114"/>
                </a:lnTo>
                <a:lnTo>
                  <a:pt x="9783" y="3109"/>
                </a:lnTo>
                <a:lnTo>
                  <a:pt x="9778" y="3106"/>
                </a:lnTo>
                <a:lnTo>
                  <a:pt x="9772" y="3103"/>
                </a:lnTo>
                <a:lnTo>
                  <a:pt x="9766" y="3102"/>
                </a:lnTo>
                <a:lnTo>
                  <a:pt x="9758" y="3101"/>
                </a:lnTo>
                <a:lnTo>
                  <a:pt x="9750" y="3102"/>
                </a:lnTo>
                <a:lnTo>
                  <a:pt x="9731" y="3106"/>
                </a:lnTo>
                <a:lnTo>
                  <a:pt x="9710" y="3112"/>
                </a:lnTo>
                <a:lnTo>
                  <a:pt x="9686" y="3121"/>
                </a:lnTo>
                <a:lnTo>
                  <a:pt x="9662" y="3132"/>
                </a:lnTo>
                <a:lnTo>
                  <a:pt x="9636" y="3145"/>
                </a:lnTo>
                <a:lnTo>
                  <a:pt x="9585" y="3172"/>
                </a:lnTo>
                <a:lnTo>
                  <a:pt x="9539" y="3199"/>
                </a:lnTo>
                <a:lnTo>
                  <a:pt x="9504" y="3221"/>
                </a:lnTo>
                <a:lnTo>
                  <a:pt x="9481" y="3234"/>
                </a:lnTo>
                <a:lnTo>
                  <a:pt x="9434" y="3268"/>
                </a:lnTo>
                <a:lnTo>
                  <a:pt x="9388" y="3304"/>
                </a:lnTo>
                <a:lnTo>
                  <a:pt x="9343" y="3342"/>
                </a:lnTo>
                <a:lnTo>
                  <a:pt x="9300" y="3379"/>
                </a:lnTo>
                <a:lnTo>
                  <a:pt x="9258" y="3419"/>
                </a:lnTo>
                <a:lnTo>
                  <a:pt x="9217" y="3461"/>
                </a:lnTo>
                <a:lnTo>
                  <a:pt x="9177" y="3503"/>
                </a:lnTo>
                <a:lnTo>
                  <a:pt x="9138" y="3547"/>
                </a:lnTo>
                <a:lnTo>
                  <a:pt x="9100" y="3592"/>
                </a:lnTo>
                <a:lnTo>
                  <a:pt x="9062" y="3636"/>
                </a:lnTo>
                <a:lnTo>
                  <a:pt x="9026" y="3682"/>
                </a:lnTo>
                <a:lnTo>
                  <a:pt x="8991" y="3728"/>
                </a:lnTo>
                <a:lnTo>
                  <a:pt x="8920" y="3821"/>
                </a:lnTo>
                <a:lnTo>
                  <a:pt x="8851" y="3915"/>
                </a:lnTo>
                <a:lnTo>
                  <a:pt x="8778" y="3985"/>
                </a:lnTo>
                <a:lnTo>
                  <a:pt x="8704" y="4053"/>
                </a:lnTo>
                <a:lnTo>
                  <a:pt x="8630" y="4120"/>
                </a:lnTo>
                <a:lnTo>
                  <a:pt x="8554" y="4183"/>
                </a:lnTo>
                <a:lnTo>
                  <a:pt x="8479" y="4246"/>
                </a:lnTo>
                <a:lnTo>
                  <a:pt x="8402" y="4307"/>
                </a:lnTo>
                <a:lnTo>
                  <a:pt x="8323" y="4366"/>
                </a:lnTo>
                <a:lnTo>
                  <a:pt x="8244" y="4424"/>
                </a:lnTo>
                <a:lnTo>
                  <a:pt x="8164" y="4479"/>
                </a:lnTo>
                <a:lnTo>
                  <a:pt x="8083" y="4534"/>
                </a:lnTo>
                <a:lnTo>
                  <a:pt x="8000" y="4587"/>
                </a:lnTo>
                <a:lnTo>
                  <a:pt x="7916" y="4636"/>
                </a:lnTo>
                <a:lnTo>
                  <a:pt x="7830" y="4686"/>
                </a:lnTo>
                <a:lnTo>
                  <a:pt x="7743" y="4733"/>
                </a:lnTo>
                <a:lnTo>
                  <a:pt x="7655" y="4779"/>
                </a:lnTo>
                <a:lnTo>
                  <a:pt x="7564" y="4823"/>
                </a:lnTo>
                <a:lnTo>
                  <a:pt x="7535" y="4837"/>
                </a:lnTo>
                <a:lnTo>
                  <a:pt x="7507" y="4849"/>
                </a:lnTo>
                <a:lnTo>
                  <a:pt x="7479" y="4859"/>
                </a:lnTo>
                <a:lnTo>
                  <a:pt x="7464" y="4863"/>
                </a:lnTo>
                <a:lnTo>
                  <a:pt x="7448" y="4866"/>
                </a:lnTo>
                <a:lnTo>
                  <a:pt x="7410" y="4875"/>
                </a:lnTo>
                <a:lnTo>
                  <a:pt x="7375" y="4880"/>
                </a:lnTo>
                <a:lnTo>
                  <a:pt x="7342" y="4885"/>
                </a:lnTo>
                <a:lnTo>
                  <a:pt x="7326" y="4886"/>
                </a:lnTo>
                <a:lnTo>
                  <a:pt x="7309" y="4887"/>
                </a:lnTo>
                <a:lnTo>
                  <a:pt x="7293" y="4886"/>
                </a:lnTo>
                <a:lnTo>
                  <a:pt x="7277" y="4885"/>
                </a:lnTo>
                <a:lnTo>
                  <a:pt x="7261" y="4883"/>
                </a:lnTo>
                <a:lnTo>
                  <a:pt x="7245" y="4878"/>
                </a:lnTo>
                <a:lnTo>
                  <a:pt x="7229" y="4872"/>
                </a:lnTo>
                <a:lnTo>
                  <a:pt x="7212" y="4865"/>
                </a:lnTo>
                <a:lnTo>
                  <a:pt x="7196" y="4857"/>
                </a:lnTo>
                <a:lnTo>
                  <a:pt x="7179" y="4846"/>
                </a:lnTo>
                <a:lnTo>
                  <a:pt x="7153" y="4831"/>
                </a:lnTo>
                <a:lnTo>
                  <a:pt x="7107" y="4803"/>
                </a:lnTo>
                <a:lnTo>
                  <a:pt x="6979" y="4728"/>
                </a:lnTo>
                <a:lnTo>
                  <a:pt x="6803" y="4628"/>
                </a:lnTo>
                <a:lnTo>
                  <a:pt x="6955" y="4483"/>
                </a:lnTo>
                <a:lnTo>
                  <a:pt x="7109" y="4339"/>
                </a:lnTo>
                <a:lnTo>
                  <a:pt x="7264" y="4195"/>
                </a:lnTo>
                <a:lnTo>
                  <a:pt x="7422" y="4051"/>
                </a:lnTo>
                <a:lnTo>
                  <a:pt x="7737" y="3767"/>
                </a:lnTo>
                <a:lnTo>
                  <a:pt x="8050" y="3487"/>
                </a:lnTo>
                <a:lnTo>
                  <a:pt x="8087" y="3451"/>
                </a:lnTo>
                <a:lnTo>
                  <a:pt x="8124" y="3415"/>
                </a:lnTo>
                <a:lnTo>
                  <a:pt x="8159" y="3378"/>
                </a:lnTo>
                <a:lnTo>
                  <a:pt x="8193" y="3339"/>
                </a:lnTo>
                <a:lnTo>
                  <a:pt x="8225" y="3299"/>
                </a:lnTo>
                <a:lnTo>
                  <a:pt x="8255" y="3258"/>
                </a:lnTo>
                <a:lnTo>
                  <a:pt x="8269" y="3235"/>
                </a:lnTo>
                <a:lnTo>
                  <a:pt x="8283" y="3214"/>
                </a:lnTo>
                <a:lnTo>
                  <a:pt x="8296" y="3192"/>
                </a:lnTo>
                <a:lnTo>
                  <a:pt x="8308" y="3169"/>
                </a:lnTo>
                <a:lnTo>
                  <a:pt x="8329" y="3129"/>
                </a:lnTo>
                <a:lnTo>
                  <a:pt x="8348" y="3089"/>
                </a:lnTo>
                <a:lnTo>
                  <a:pt x="8367" y="3048"/>
                </a:lnTo>
                <a:lnTo>
                  <a:pt x="8384" y="3007"/>
                </a:lnTo>
                <a:lnTo>
                  <a:pt x="8401" y="2965"/>
                </a:lnTo>
                <a:lnTo>
                  <a:pt x="8417" y="2924"/>
                </a:lnTo>
                <a:lnTo>
                  <a:pt x="8448" y="2839"/>
                </a:lnTo>
                <a:lnTo>
                  <a:pt x="8478" y="2754"/>
                </a:lnTo>
                <a:lnTo>
                  <a:pt x="8506" y="2668"/>
                </a:lnTo>
                <a:lnTo>
                  <a:pt x="8534" y="2583"/>
                </a:lnTo>
                <a:lnTo>
                  <a:pt x="8563" y="2498"/>
                </a:lnTo>
                <a:lnTo>
                  <a:pt x="8574" y="2467"/>
                </a:lnTo>
                <a:lnTo>
                  <a:pt x="8593" y="2417"/>
                </a:lnTo>
                <a:lnTo>
                  <a:pt x="8614" y="2358"/>
                </a:lnTo>
                <a:lnTo>
                  <a:pt x="8625" y="2326"/>
                </a:lnTo>
                <a:lnTo>
                  <a:pt x="8634" y="2293"/>
                </a:lnTo>
                <a:lnTo>
                  <a:pt x="8643" y="2260"/>
                </a:lnTo>
                <a:lnTo>
                  <a:pt x="8649" y="2230"/>
                </a:lnTo>
                <a:lnTo>
                  <a:pt x="8652" y="2199"/>
                </a:lnTo>
                <a:lnTo>
                  <a:pt x="8653" y="2185"/>
                </a:lnTo>
                <a:lnTo>
                  <a:pt x="8653" y="2172"/>
                </a:lnTo>
                <a:lnTo>
                  <a:pt x="8653" y="2159"/>
                </a:lnTo>
                <a:lnTo>
                  <a:pt x="8651" y="2147"/>
                </a:lnTo>
                <a:lnTo>
                  <a:pt x="8649" y="2136"/>
                </a:lnTo>
                <a:lnTo>
                  <a:pt x="8645" y="2126"/>
                </a:lnTo>
                <a:lnTo>
                  <a:pt x="8640" y="2118"/>
                </a:lnTo>
                <a:lnTo>
                  <a:pt x="8634" y="2110"/>
                </a:lnTo>
                <a:lnTo>
                  <a:pt x="8627" y="2103"/>
                </a:lnTo>
                <a:lnTo>
                  <a:pt x="8618" y="2099"/>
                </a:lnTo>
                <a:lnTo>
                  <a:pt x="8609" y="2095"/>
                </a:lnTo>
                <a:lnTo>
                  <a:pt x="8598" y="2094"/>
                </a:lnTo>
                <a:lnTo>
                  <a:pt x="8587" y="2094"/>
                </a:lnTo>
                <a:lnTo>
                  <a:pt x="8578" y="2096"/>
                </a:lnTo>
                <a:lnTo>
                  <a:pt x="8567" y="2100"/>
                </a:lnTo>
                <a:lnTo>
                  <a:pt x="8557" y="2105"/>
                </a:lnTo>
                <a:lnTo>
                  <a:pt x="8547" y="2112"/>
                </a:lnTo>
                <a:lnTo>
                  <a:pt x="8537" y="2120"/>
                </a:lnTo>
                <a:lnTo>
                  <a:pt x="8526" y="2128"/>
                </a:lnTo>
                <a:lnTo>
                  <a:pt x="8517" y="2139"/>
                </a:lnTo>
                <a:lnTo>
                  <a:pt x="8496" y="2162"/>
                </a:lnTo>
                <a:lnTo>
                  <a:pt x="8478" y="2188"/>
                </a:lnTo>
                <a:lnTo>
                  <a:pt x="8459" y="2217"/>
                </a:lnTo>
                <a:lnTo>
                  <a:pt x="8441" y="2246"/>
                </a:lnTo>
                <a:lnTo>
                  <a:pt x="8426" y="2277"/>
                </a:lnTo>
                <a:lnTo>
                  <a:pt x="8410" y="2306"/>
                </a:lnTo>
                <a:lnTo>
                  <a:pt x="8396" y="2335"/>
                </a:lnTo>
                <a:lnTo>
                  <a:pt x="8375" y="2383"/>
                </a:lnTo>
                <a:lnTo>
                  <a:pt x="8361" y="2416"/>
                </a:lnTo>
                <a:lnTo>
                  <a:pt x="8341" y="2459"/>
                </a:lnTo>
                <a:lnTo>
                  <a:pt x="8323" y="2504"/>
                </a:lnTo>
                <a:lnTo>
                  <a:pt x="8287" y="2594"/>
                </a:lnTo>
                <a:lnTo>
                  <a:pt x="8251" y="2684"/>
                </a:lnTo>
                <a:lnTo>
                  <a:pt x="8215" y="2773"/>
                </a:lnTo>
                <a:lnTo>
                  <a:pt x="8199" y="2811"/>
                </a:lnTo>
                <a:lnTo>
                  <a:pt x="8185" y="2850"/>
                </a:lnTo>
                <a:lnTo>
                  <a:pt x="8157" y="2928"/>
                </a:lnTo>
                <a:lnTo>
                  <a:pt x="8142" y="2967"/>
                </a:lnTo>
                <a:lnTo>
                  <a:pt x="8124" y="3004"/>
                </a:lnTo>
                <a:lnTo>
                  <a:pt x="8114" y="3022"/>
                </a:lnTo>
                <a:lnTo>
                  <a:pt x="8104" y="3041"/>
                </a:lnTo>
                <a:lnTo>
                  <a:pt x="8093" y="3057"/>
                </a:lnTo>
                <a:lnTo>
                  <a:pt x="8081" y="3075"/>
                </a:lnTo>
                <a:lnTo>
                  <a:pt x="8059" y="3102"/>
                </a:lnTo>
                <a:lnTo>
                  <a:pt x="8034" y="3129"/>
                </a:lnTo>
                <a:lnTo>
                  <a:pt x="8008" y="3155"/>
                </a:lnTo>
                <a:lnTo>
                  <a:pt x="7980" y="3181"/>
                </a:lnTo>
                <a:lnTo>
                  <a:pt x="7952" y="3207"/>
                </a:lnTo>
                <a:lnTo>
                  <a:pt x="7922" y="3232"/>
                </a:lnTo>
                <a:lnTo>
                  <a:pt x="7866" y="3277"/>
                </a:lnTo>
                <a:lnTo>
                  <a:pt x="7494" y="3569"/>
                </a:lnTo>
                <a:lnTo>
                  <a:pt x="7361" y="3702"/>
                </a:lnTo>
                <a:lnTo>
                  <a:pt x="7314" y="3748"/>
                </a:lnTo>
                <a:lnTo>
                  <a:pt x="7265" y="3794"/>
                </a:lnTo>
                <a:lnTo>
                  <a:pt x="7216" y="3839"/>
                </a:lnTo>
                <a:lnTo>
                  <a:pt x="7169" y="3885"/>
                </a:lnTo>
                <a:lnTo>
                  <a:pt x="7158" y="3897"/>
                </a:lnTo>
                <a:lnTo>
                  <a:pt x="7147" y="3910"/>
                </a:lnTo>
                <a:lnTo>
                  <a:pt x="7129" y="3937"/>
                </a:lnTo>
                <a:lnTo>
                  <a:pt x="7119" y="3951"/>
                </a:lnTo>
                <a:lnTo>
                  <a:pt x="7109" y="3963"/>
                </a:lnTo>
                <a:lnTo>
                  <a:pt x="7097" y="3975"/>
                </a:lnTo>
                <a:lnTo>
                  <a:pt x="7084" y="3985"/>
                </a:lnTo>
                <a:lnTo>
                  <a:pt x="7068" y="3995"/>
                </a:lnTo>
                <a:lnTo>
                  <a:pt x="7052" y="4003"/>
                </a:lnTo>
                <a:lnTo>
                  <a:pt x="7035" y="4010"/>
                </a:lnTo>
                <a:lnTo>
                  <a:pt x="7018" y="4016"/>
                </a:lnTo>
                <a:lnTo>
                  <a:pt x="6984" y="4027"/>
                </a:lnTo>
                <a:lnTo>
                  <a:pt x="6948" y="4036"/>
                </a:lnTo>
                <a:lnTo>
                  <a:pt x="6913" y="4046"/>
                </a:lnTo>
                <a:lnTo>
                  <a:pt x="6896" y="4051"/>
                </a:lnTo>
                <a:lnTo>
                  <a:pt x="6879" y="4057"/>
                </a:lnTo>
                <a:lnTo>
                  <a:pt x="6862" y="4066"/>
                </a:lnTo>
                <a:lnTo>
                  <a:pt x="6846" y="4075"/>
                </a:lnTo>
                <a:lnTo>
                  <a:pt x="6830" y="4087"/>
                </a:lnTo>
                <a:lnTo>
                  <a:pt x="6815" y="4100"/>
                </a:lnTo>
                <a:lnTo>
                  <a:pt x="6796" y="4117"/>
                </a:lnTo>
                <a:lnTo>
                  <a:pt x="6778" y="4136"/>
                </a:lnTo>
                <a:lnTo>
                  <a:pt x="6744" y="4176"/>
                </a:lnTo>
                <a:lnTo>
                  <a:pt x="6710" y="4220"/>
                </a:lnTo>
                <a:lnTo>
                  <a:pt x="6676" y="4262"/>
                </a:lnTo>
                <a:lnTo>
                  <a:pt x="6657" y="4283"/>
                </a:lnTo>
                <a:lnTo>
                  <a:pt x="6639" y="4303"/>
                </a:lnTo>
                <a:lnTo>
                  <a:pt x="6619" y="4321"/>
                </a:lnTo>
                <a:lnTo>
                  <a:pt x="6599" y="4338"/>
                </a:lnTo>
                <a:lnTo>
                  <a:pt x="6578" y="4354"/>
                </a:lnTo>
                <a:lnTo>
                  <a:pt x="6557" y="4367"/>
                </a:lnTo>
                <a:lnTo>
                  <a:pt x="6533" y="4379"/>
                </a:lnTo>
                <a:lnTo>
                  <a:pt x="6521" y="4384"/>
                </a:lnTo>
                <a:lnTo>
                  <a:pt x="6508" y="4389"/>
                </a:lnTo>
                <a:lnTo>
                  <a:pt x="6495" y="4391"/>
                </a:lnTo>
                <a:lnTo>
                  <a:pt x="6484" y="4392"/>
                </a:lnTo>
                <a:lnTo>
                  <a:pt x="6475" y="4390"/>
                </a:lnTo>
                <a:lnTo>
                  <a:pt x="6468" y="4386"/>
                </a:lnTo>
                <a:lnTo>
                  <a:pt x="6462" y="4380"/>
                </a:lnTo>
                <a:lnTo>
                  <a:pt x="6459" y="4373"/>
                </a:lnTo>
                <a:lnTo>
                  <a:pt x="6456" y="4365"/>
                </a:lnTo>
                <a:lnTo>
                  <a:pt x="6455" y="4356"/>
                </a:lnTo>
                <a:lnTo>
                  <a:pt x="6455" y="4345"/>
                </a:lnTo>
                <a:lnTo>
                  <a:pt x="6455" y="4334"/>
                </a:lnTo>
                <a:lnTo>
                  <a:pt x="6458" y="4312"/>
                </a:lnTo>
                <a:lnTo>
                  <a:pt x="6460" y="4291"/>
                </a:lnTo>
                <a:lnTo>
                  <a:pt x="6461" y="4272"/>
                </a:lnTo>
                <a:lnTo>
                  <a:pt x="6462" y="4233"/>
                </a:lnTo>
                <a:lnTo>
                  <a:pt x="6462" y="4194"/>
                </a:lnTo>
                <a:lnTo>
                  <a:pt x="6460" y="4155"/>
                </a:lnTo>
                <a:lnTo>
                  <a:pt x="6456" y="4117"/>
                </a:lnTo>
                <a:lnTo>
                  <a:pt x="6452" y="4079"/>
                </a:lnTo>
                <a:lnTo>
                  <a:pt x="6445" y="4040"/>
                </a:lnTo>
                <a:lnTo>
                  <a:pt x="6436" y="4002"/>
                </a:lnTo>
                <a:lnTo>
                  <a:pt x="6426" y="3964"/>
                </a:lnTo>
                <a:lnTo>
                  <a:pt x="6420" y="3944"/>
                </a:lnTo>
                <a:lnTo>
                  <a:pt x="6412" y="3924"/>
                </a:lnTo>
                <a:lnTo>
                  <a:pt x="6403" y="3905"/>
                </a:lnTo>
                <a:lnTo>
                  <a:pt x="6394" y="3885"/>
                </a:lnTo>
                <a:lnTo>
                  <a:pt x="6375" y="3849"/>
                </a:lnTo>
                <a:lnTo>
                  <a:pt x="6354" y="3811"/>
                </a:lnTo>
                <a:lnTo>
                  <a:pt x="6333" y="3774"/>
                </a:lnTo>
                <a:lnTo>
                  <a:pt x="6313" y="3738"/>
                </a:lnTo>
                <a:lnTo>
                  <a:pt x="6303" y="3719"/>
                </a:lnTo>
                <a:lnTo>
                  <a:pt x="6294" y="3699"/>
                </a:lnTo>
                <a:lnTo>
                  <a:pt x="6287" y="3680"/>
                </a:lnTo>
                <a:lnTo>
                  <a:pt x="6280" y="3660"/>
                </a:lnTo>
                <a:lnTo>
                  <a:pt x="6274" y="3639"/>
                </a:lnTo>
                <a:lnTo>
                  <a:pt x="6268" y="3617"/>
                </a:lnTo>
                <a:lnTo>
                  <a:pt x="6258" y="3575"/>
                </a:lnTo>
                <a:lnTo>
                  <a:pt x="6252" y="3533"/>
                </a:lnTo>
                <a:lnTo>
                  <a:pt x="6247" y="3489"/>
                </a:lnTo>
                <a:lnTo>
                  <a:pt x="6241" y="3445"/>
                </a:lnTo>
                <a:lnTo>
                  <a:pt x="6235" y="3402"/>
                </a:lnTo>
                <a:lnTo>
                  <a:pt x="6228" y="3358"/>
                </a:lnTo>
                <a:lnTo>
                  <a:pt x="6218" y="3316"/>
                </a:lnTo>
                <a:lnTo>
                  <a:pt x="6217" y="3305"/>
                </a:lnTo>
                <a:lnTo>
                  <a:pt x="6218" y="3293"/>
                </a:lnTo>
                <a:lnTo>
                  <a:pt x="6221" y="3279"/>
                </a:lnTo>
                <a:lnTo>
                  <a:pt x="6223" y="3266"/>
                </a:lnTo>
                <a:lnTo>
                  <a:pt x="6231" y="3239"/>
                </a:lnTo>
                <a:lnTo>
                  <a:pt x="6236" y="3217"/>
                </a:lnTo>
                <a:lnTo>
                  <a:pt x="6280" y="2976"/>
                </a:lnTo>
                <a:lnTo>
                  <a:pt x="6331" y="2693"/>
                </a:lnTo>
                <a:lnTo>
                  <a:pt x="6382" y="2410"/>
                </a:lnTo>
                <a:lnTo>
                  <a:pt x="6402" y="2309"/>
                </a:lnTo>
                <a:lnTo>
                  <a:pt x="6423" y="2207"/>
                </a:lnTo>
                <a:lnTo>
                  <a:pt x="6444" y="2106"/>
                </a:lnTo>
                <a:lnTo>
                  <a:pt x="6452" y="2055"/>
                </a:lnTo>
                <a:lnTo>
                  <a:pt x="6460" y="2004"/>
                </a:lnTo>
                <a:lnTo>
                  <a:pt x="6462" y="1978"/>
                </a:lnTo>
                <a:lnTo>
                  <a:pt x="6465" y="1952"/>
                </a:lnTo>
                <a:lnTo>
                  <a:pt x="6467" y="1926"/>
                </a:lnTo>
                <a:lnTo>
                  <a:pt x="6467" y="1901"/>
                </a:lnTo>
                <a:lnTo>
                  <a:pt x="6467" y="1850"/>
                </a:lnTo>
                <a:lnTo>
                  <a:pt x="6465" y="1798"/>
                </a:lnTo>
                <a:lnTo>
                  <a:pt x="6460" y="1746"/>
                </a:lnTo>
                <a:lnTo>
                  <a:pt x="6455" y="1695"/>
                </a:lnTo>
                <a:lnTo>
                  <a:pt x="6442" y="1593"/>
                </a:lnTo>
                <a:lnTo>
                  <a:pt x="6431" y="1491"/>
                </a:lnTo>
                <a:lnTo>
                  <a:pt x="6419" y="1390"/>
                </a:lnTo>
                <a:lnTo>
                  <a:pt x="6407" y="1289"/>
                </a:lnTo>
                <a:lnTo>
                  <a:pt x="6394" y="1187"/>
                </a:lnTo>
                <a:lnTo>
                  <a:pt x="6344" y="824"/>
                </a:lnTo>
                <a:lnTo>
                  <a:pt x="6298" y="460"/>
                </a:lnTo>
                <a:lnTo>
                  <a:pt x="6261" y="184"/>
                </a:lnTo>
                <a:lnTo>
                  <a:pt x="6260" y="168"/>
                </a:lnTo>
                <a:lnTo>
                  <a:pt x="6258" y="146"/>
                </a:lnTo>
                <a:lnTo>
                  <a:pt x="6257" y="122"/>
                </a:lnTo>
                <a:lnTo>
                  <a:pt x="6255" y="98"/>
                </a:lnTo>
                <a:lnTo>
                  <a:pt x="6252" y="87"/>
                </a:lnTo>
                <a:lnTo>
                  <a:pt x="6249" y="78"/>
                </a:lnTo>
                <a:lnTo>
                  <a:pt x="6245" y="69"/>
                </a:lnTo>
                <a:lnTo>
                  <a:pt x="6241" y="62"/>
                </a:lnTo>
                <a:lnTo>
                  <a:pt x="6235" y="57"/>
                </a:lnTo>
                <a:lnTo>
                  <a:pt x="6231" y="56"/>
                </a:lnTo>
                <a:lnTo>
                  <a:pt x="6228" y="56"/>
                </a:lnTo>
                <a:lnTo>
                  <a:pt x="6223" y="56"/>
                </a:lnTo>
                <a:lnTo>
                  <a:pt x="6219" y="57"/>
                </a:lnTo>
                <a:lnTo>
                  <a:pt x="6209" y="61"/>
                </a:lnTo>
                <a:lnTo>
                  <a:pt x="6203" y="66"/>
                </a:lnTo>
                <a:lnTo>
                  <a:pt x="6198" y="70"/>
                </a:lnTo>
                <a:lnTo>
                  <a:pt x="6194" y="75"/>
                </a:lnTo>
                <a:lnTo>
                  <a:pt x="6190" y="81"/>
                </a:lnTo>
                <a:lnTo>
                  <a:pt x="6183" y="94"/>
                </a:lnTo>
                <a:lnTo>
                  <a:pt x="6178" y="111"/>
                </a:lnTo>
                <a:lnTo>
                  <a:pt x="6176" y="127"/>
                </a:lnTo>
                <a:lnTo>
                  <a:pt x="6175" y="146"/>
                </a:lnTo>
                <a:lnTo>
                  <a:pt x="6173" y="165"/>
                </a:lnTo>
                <a:lnTo>
                  <a:pt x="6175" y="185"/>
                </a:lnTo>
                <a:lnTo>
                  <a:pt x="6177" y="226"/>
                </a:lnTo>
                <a:lnTo>
                  <a:pt x="6182" y="265"/>
                </a:lnTo>
                <a:lnTo>
                  <a:pt x="6185" y="298"/>
                </a:lnTo>
                <a:lnTo>
                  <a:pt x="6186" y="312"/>
                </a:lnTo>
                <a:lnTo>
                  <a:pt x="6186" y="325"/>
                </a:lnTo>
                <a:lnTo>
                  <a:pt x="6176" y="662"/>
                </a:lnTo>
                <a:lnTo>
                  <a:pt x="6171" y="832"/>
                </a:lnTo>
                <a:lnTo>
                  <a:pt x="6169" y="916"/>
                </a:lnTo>
                <a:lnTo>
                  <a:pt x="6169" y="1001"/>
                </a:lnTo>
                <a:lnTo>
                  <a:pt x="6169" y="1098"/>
                </a:lnTo>
                <a:lnTo>
                  <a:pt x="6170" y="1194"/>
                </a:lnTo>
                <a:lnTo>
                  <a:pt x="6172" y="1291"/>
                </a:lnTo>
                <a:lnTo>
                  <a:pt x="6176" y="1388"/>
                </a:lnTo>
                <a:lnTo>
                  <a:pt x="6178" y="1428"/>
                </a:lnTo>
                <a:lnTo>
                  <a:pt x="6182" y="1468"/>
                </a:lnTo>
                <a:lnTo>
                  <a:pt x="6185" y="1506"/>
                </a:lnTo>
                <a:lnTo>
                  <a:pt x="6190" y="1544"/>
                </a:lnTo>
                <a:lnTo>
                  <a:pt x="6201" y="1619"/>
                </a:lnTo>
                <a:lnTo>
                  <a:pt x="6212" y="1692"/>
                </a:lnTo>
                <a:lnTo>
                  <a:pt x="6222" y="1765"/>
                </a:lnTo>
                <a:lnTo>
                  <a:pt x="6225" y="1802"/>
                </a:lnTo>
                <a:lnTo>
                  <a:pt x="6228" y="1839"/>
                </a:lnTo>
                <a:lnTo>
                  <a:pt x="6229" y="1877"/>
                </a:lnTo>
                <a:lnTo>
                  <a:pt x="6229" y="1915"/>
                </a:lnTo>
                <a:lnTo>
                  <a:pt x="6227" y="1954"/>
                </a:lnTo>
                <a:lnTo>
                  <a:pt x="6223" y="1994"/>
                </a:lnTo>
                <a:lnTo>
                  <a:pt x="6218" y="2035"/>
                </a:lnTo>
                <a:lnTo>
                  <a:pt x="6211" y="2076"/>
                </a:lnTo>
                <a:lnTo>
                  <a:pt x="6202" y="2119"/>
                </a:lnTo>
                <a:lnTo>
                  <a:pt x="6191" y="2161"/>
                </a:lnTo>
                <a:lnTo>
                  <a:pt x="6181" y="2205"/>
                </a:lnTo>
                <a:lnTo>
                  <a:pt x="6169" y="2248"/>
                </a:lnTo>
                <a:lnTo>
                  <a:pt x="6142" y="2336"/>
                </a:lnTo>
                <a:lnTo>
                  <a:pt x="6115" y="2423"/>
                </a:lnTo>
                <a:lnTo>
                  <a:pt x="6089" y="2509"/>
                </a:lnTo>
                <a:lnTo>
                  <a:pt x="6064" y="2594"/>
                </a:lnTo>
                <a:lnTo>
                  <a:pt x="6053" y="2635"/>
                </a:lnTo>
                <a:lnTo>
                  <a:pt x="6045" y="2675"/>
                </a:lnTo>
                <a:lnTo>
                  <a:pt x="6040" y="2700"/>
                </a:lnTo>
                <a:lnTo>
                  <a:pt x="6036" y="2726"/>
                </a:lnTo>
                <a:lnTo>
                  <a:pt x="6030" y="2777"/>
                </a:lnTo>
                <a:lnTo>
                  <a:pt x="6027" y="2801"/>
                </a:lnTo>
                <a:lnTo>
                  <a:pt x="6024" y="2827"/>
                </a:lnTo>
                <a:lnTo>
                  <a:pt x="6019" y="2852"/>
                </a:lnTo>
                <a:lnTo>
                  <a:pt x="6013" y="2877"/>
                </a:lnTo>
                <a:lnTo>
                  <a:pt x="6008" y="2891"/>
                </a:lnTo>
                <a:lnTo>
                  <a:pt x="6004" y="2903"/>
                </a:lnTo>
                <a:lnTo>
                  <a:pt x="5999" y="2915"/>
                </a:lnTo>
                <a:lnTo>
                  <a:pt x="5993" y="2924"/>
                </a:lnTo>
                <a:lnTo>
                  <a:pt x="5986" y="2934"/>
                </a:lnTo>
                <a:lnTo>
                  <a:pt x="5979" y="2942"/>
                </a:lnTo>
                <a:lnTo>
                  <a:pt x="5972" y="2949"/>
                </a:lnTo>
                <a:lnTo>
                  <a:pt x="5964" y="2955"/>
                </a:lnTo>
                <a:lnTo>
                  <a:pt x="5955" y="2961"/>
                </a:lnTo>
                <a:lnTo>
                  <a:pt x="5946" y="2965"/>
                </a:lnTo>
                <a:lnTo>
                  <a:pt x="5935" y="2970"/>
                </a:lnTo>
                <a:lnTo>
                  <a:pt x="5925" y="2974"/>
                </a:lnTo>
                <a:lnTo>
                  <a:pt x="5901" y="2981"/>
                </a:lnTo>
                <a:lnTo>
                  <a:pt x="5875" y="2985"/>
                </a:lnTo>
                <a:lnTo>
                  <a:pt x="5855" y="2989"/>
                </a:lnTo>
                <a:lnTo>
                  <a:pt x="5836" y="2995"/>
                </a:lnTo>
                <a:lnTo>
                  <a:pt x="5819" y="3000"/>
                </a:lnTo>
                <a:lnTo>
                  <a:pt x="5800" y="3007"/>
                </a:lnTo>
                <a:lnTo>
                  <a:pt x="5783" y="3015"/>
                </a:lnTo>
                <a:lnTo>
                  <a:pt x="5765" y="3023"/>
                </a:lnTo>
                <a:lnTo>
                  <a:pt x="5748" y="3033"/>
                </a:lnTo>
                <a:lnTo>
                  <a:pt x="5731" y="3043"/>
                </a:lnTo>
                <a:lnTo>
                  <a:pt x="5698" y="3066"/>
                </a:lnTo>
                <a:lnTo>
                  <a:pt x="5668" y="3089"/>
                </a:lnTo>
                <a:lnTo>
                  <a:pt x="5637" y="3115"/>
                </a:lnTo>
                <a:lnTo>
                  <a:pt x="5623" y="3128"/>
                </a:lnTo>
                <a:lnTo>
                  <a:pt x="5609" y="3142"/>
                </a:lnTo>
                <a:lnTo>
                  <a:pt x="5598" y="3156"/>
                </a:lnTo>
                <a:lnTo>
                  <a:pt x="5584" y="3174"/>
                </a:lnTo>
                <a:lnTo>
                  <a:pt x="5570" y="3192"/>
                </a:lnTo>
                <a:lnTo>
                  <a:pt x="5561" y="3200"/>
                </a:lnTo>
                <a:lnTo>
                  <a:pt x="5553" y="3207"/>
                </a:lnTo>
                <a:lnTo>
                  <a:pt x="5546" y="3212"/>
                </a:lnTo>
                <a:lnTo>
                  <a:pt x="5538" y="3217"/>
                </a:lnTo>
                <a:lnTo>
                  <a:pt x="5530" y="3218"/>
                </a:lnTo>
                <a:lnTo>
                  <a:pt x="5523" y="3218"/>
                </a:lnTo>
                <a:lnTo>
                  <a:pt x="5515" y="3215"/>
                </a:lnTo>
                <a:lnTo>
                  <a:pt x="5508" y="3208"/>
                </a:lnTo>
                <a:lnTo>
                  <a:pt x="5501" y="3199"/>
                </a:lnTo>
                <a:lnTo>
                  <a:pt x="5495" y="3186"/>
                </a:lnTo>
                <a:lnTo>
                  <a:pt x="5493" y="3176"/>
                </a:lnTo>
                <a:lnTo>
                  <a:pt x="5491" y="3168"/>
                </a:lnTo>
                <a:lnTo>
                  <a:pt x="5490" y="3161"/>
                </a:lnTo>
                <a:lnTo>
                  <a:pt x="5488" y="3153"/>
                </a:lnTo>
                <a:lnTo>
                  <a:pt x="5488" y="3147"/>
                </a:lnTo>
                <a:lnTo>
                  <a:pt x="5490" y="3140"/>
                </a:lnTo>
                <a:lnTo>
                  <a:pt x="5493" y="3128"/>
                </a:lnTo>
                <a:lnTo>
                  <a:pt x="5500" y="3116"/>
                </a:lnTo>
                <a:lnTo>
                  <a:pt x="5507" y="3105"/>
                </a:lnTo>
                <a:lnTo>
                  <a:pt x="5526" y="3079"/>
                </a:lnTo>
                <a:lnTo>
                  <a:pt x="5538" y="3060"/>
                </a:lnTo>
                <a:lnTo>
                  <a:pt x="5549" y="3041"/>
                </a:lnTo>
                <a:lnTo>
                  <a:pt x="5569" y="3003"/>
                </a:lnTo>
                <a:lnTo>
                  <a:pt x="5589" y="2964"/>
                </a:lnTo>
                <a:lnTo>
                  <a:pt x="5607" y="2925"/>
                </a:lnTo>
                <a:lnTo>
                  <a:pt x="5625" y="2886"/>
                </a:lnTo>
                <a:lnTo>
                  <a:pt x="5640" y="2846"/>
                </a:lnTo>
                <a:lnTo>
                  <a:pt x="5652" y="2812"/>
                </a:lnTo>
                <a:lnTo>
                  <a:pt x="5663" y="2777"/>
                </a:lnTo>
                <a:lnTo>
                  <a:pt x="5671" y="2741"/>
                </a:lnTo>
                <a:lnTo>
                  <a:pt x="5678" y="2705"/>
                </a:lnTo>
                <a:lnTo>
                  <a:pt x="5681" y="2681"/>
                </a:lnTo>
                <a:lnTo>
                  <a:pt x="5681" y="2668"/>
                </a:lnTo>
                <a:lnTo>
                  <a:pt x="5679" y="2655"/>
                </a:lnTo>
                <a:lnTo>
                  <a:pt x="5678" y="2642"/>
                </a:lnTo>
                <a:lnTo>
                  <a:pt x="5675" y="2630"/>
                </a:lnTo>
                <a:lnTo>
                  <a:pt x="5669" y="2620"/>
                </a:lnTo>
                <a:lnTo>
                  <a:pt x="5665" y="2615"/>
                </a:lnTo>
                <a:lnTo>
                  <a:pt x="5661" y="2610"/>
                </a:lnTo>
                <a:lnTo>
                  <a:pt x="5652" y="2605"/>
                </a:lnTo>
                <a:lnTo>
                  <a:pt x="5642" y="2599"/>
                </a:lnTo>
                <a:lnTo>
                  <a:pt x="5631" y="2595"/>
                </a:lnTo>
                <a:lnTo>
                  <a:pt x="5619" y="2592"/>
                </a:lnTo>
                <a:lnTo>
                  <a:pt x="5607" y="2590"/>
                </a:lnTo>
                <a:lnTo>
                  <a:pt x="5594" y="2590"/>
                </a:lnTo>
                <a:lnTo>
                  <a:pt x="5582" y="2590"/>
                </a:lnTo>
                <a:lnTo>
                  <a:pt x="5569" y="2593"/>
                </a:lnTo>
                <a:lnTo>
                  <a:pt x="5556" y="2595"/>
                </a:lnTo>
                <a:lnTo>
                  <a:pt x="5544" y="2600"/>
                </a:lnTo>
                <a:lnTo>
                  <a:pt x="5532" y="2605"/>
                </a:lnTo>
                <a:lnTo>
                  <a:pt x="5520" y="2609"/>
                </a:lnTo>
                <a:lnTo>
                  <a:pt x="5511" y="2616"/>
                </a:lnTo>
                <a:lnTo>
                  <a:pt x="5501" y="2623"/>
                </a:lnTo>
                <a:lnTo>
                  <a:pt x="5494" y="2632"/>
                </a:lnTo>
                <a:lnTo>
                  <a:pt x="5487" y="2641"/>
                </a:lnTo>
                <a:lnTo>
                  <a:pt x="5484" y="2648"/>
                </a:lnTo>
                <a:lnTo>
                  <a:pt x="5481" y="2656"/>
                </a:lnTo>
                <a:lnTo>
                  <a:pt x="5479" y="2664"/>
                </a:lnTo>
                <a:lnTo>
                  <a:pt x="5480" y="2672"/>
                </a:lnTo>
                <a:lnTo>
                  <a:pt x="5481" y="2679"/>
                </a:lnTo>
                <a:lnTo>
                  <a:pt x="5486" y="2684"/>
                </a:lnTo>
                <a:lnTo>
                  <a:pt x="5492" y="2688"/>
                </a:lnTo>
                <a:lnTo>
                  <a:pt x="5501" y="2691"/>
                </a:lnTo>
                <a:lnTo>
                  <a:pt x="5512" y="2691"/>
                </a:lnTo>
                <a:lnTo>
                  <a:pt x="5521" y="2691"/>
                </a:lnTo>
                <a:lnTo>
                  <a:pt x="5532" y="2688"/>
                </a:lnTo>
                <a:lnTo>
                  <a:pt x="5541" y="2686"/>
                </a:lnTo>
                <a:lnTo>
                  <a:pt x="5561" y="2680"/>
                </a:lnTo>
                <a:lnTo>
                  <a:pt x="5571" y="2679"/>
                </a:lnTo>
                <a:lnTo>
                  <a:pt x="5580" y="2678"/>
                </a:lnTo>
                <a:lnTo>
                  <a:pt x="5587" y="2679"/>
                </a:lnTo>
                <a:lnTo>
                  <a:pt x="5593" y="2680"/>
                </a:lnTo>
                <a:lnTo>
                  <a:pt x="5598" y="2682"/>
                </a:lnTo>
                <a:lnTo>
                  <a:pt x="5602" y="2686"/>
                </a:lnTo>
                <a:lnTo>
                  <a:pt x="5604" y="2691"/>
                </a:lnTo>
                <a:lnTo>
                  <a:pt x="5605" y="2697"/>
                </a:lnTo>
                <a:lnTo>
                  <a:pt x="5606" y="2702"/>
                </a:lnTo>
                <a:lnTo>
                  <a:pt x="5605" y="2709"/>
                </a:lnTo>
                <a:lnTo>
                  <a:pt x="5602" y="2725"/>
                </a:lnTo>
                <a:lnTo>
                  <a:pt x="5596" y="2743"/>
                </a:lnTo>
                <a:lnTo>
                  <a:pt x="5587" y="2761"/>
                </a:lnTo>
                <a:lnTo>
                  <a:pt x="5577" y="2781"/>
                </a:lnTo>
                <a:lnTo>
                  <a:pt x="5565" y="2801"/>
                </a:lnTo>
                <a:lnTo>
                  <a:pt x="5553" y="2820"/>
                </a:lnTo>
                <a:lnTo>
                  <a:pt x="5528" y="2858"/>
                </a:lnTo>
                <a:lnTo>
                  <a:pt x="5508" y="2886"/>
                </a:lnTo>
                <a:lnTo>
                  <a:pt x="5495" y="2904"/>
                </a:lnTo>
                <a:lnTo>
                  <a:pt x="5482" y="2917"/>
                </a:lnTo>
                <a:lnTo>
                  <a:pt x="5471" y="2931"/>
                </a:lnTo>
                <a:lnTo>
                  <a:pt x="5458" y="2944"/>
                </a:lnTo>
                <a:lnTo>
                  <a:pt x="5446" y="2957"/>
                </a:lnTo>
                <a:lnTo>
                  <a:pt x="5446" y="2955"/>
                </a:lnTo>
                <a:lnTo>
                  <a:pt x="5445" y="2951"/>
                </a:lnTo>
                <a:lnTo>
                  <a:pt x="5442" y="2939"/>
                </a:lnTo>
                <a:lnTo>
                  <a:pt x="5429" y="2904"/>
                </a:lnTo>
                <a:lnTo>
                  <a:pt x="5415" y="2868"/>
                </a:lnTo>
                <a:lnTo>
                  <a:pt x="5407" y="2847"/>
                </a:lnTo>
                <a:lnTo>
                  <a:pt x="5401" y="2837"/>
                </a:lnTo>
                <a:lnTo>
                  <a:pt x="5393" y="2829"/>
                </a:lnTo>
                <a:lnTo>
                  <a:pt x="5385" y="2823"/>
                </a:lnTo>
                <a:lnTo>
                  <a:pt x="5375" y="2818"/>
                </a:lnTo>
                <a:lnTo>
                  <a:pt x="5365" y="2816"/>
                </a:lnTo>
                <a:lnTo>
                  <a:pt x="5354" y="2814"/>
                </a:lnTo>
                <a:lnTo>
                  <a:pt x="5342" y="2813"/>
                </a:lnTo>
                <a:lnTo>
                  <a:pt x="5330" y="2814"/>
                </a:lnTo>
                <a:lnTo>
                  <a:pt x="5306" y="2814"/>
                </a:lnTo>
                <a:lnTo>
                  <a:pt x="5282" y="2816"/>
                </a:lnTo>
                <a:lnTo>
                  <a:pt x="5270" y="2814"/>
                </a:lnTo>
                <a:lnTo>
                  <a:pt x="5260" y="2812"/>
                </a:lnTo>
                <a:lnTo>
                  <a:pt x="5249" y="2809"/>
                </a:lnTo>
                <a:lnTo>
                  <a:pt x="5240" y="2803"/>
                </a:lnTo>
                <a:lnTo>
                  <a:pt x="5231" y="2796"/>
                </a:lnTo>
                <a:lnTo>
                  <a:pt x="5223" y="2787"/>
                </a:lnTo>
                <a:lnTo>
                  <a:pt x="5217" y="2779"/>
                </a:lnTo>
                <a:lnTo>
                  <a:pt x="5211" y="2770"/>
                </a:lnTo>
                <a:lnTo>
                  <a:pt x="5207" y="2759"/>
                </a:lnTo>
                <a:lnTo>
                  <a:pt x="5203" y="2750"/>
                </a:lnTo>
                <a:lnTo>
                  <a:pt x="5196" y="2727"/>
                </a:lnTo>
                <a:lnTo>
                  <a:pt x="5185" y="2682"/>
                </a:lnTo>
                <a:lnTo>
                  <a:pt x="5178" y="2661"/>
                </a:lnTo>
                <a:lnTo>
                  <a:pt x="5174" y="2651"/>
                </a:lnTo>
                <a:lnTo>
                  <a:pt x="5169" y="2641"/>
                </a:lnTo>
                <a:lnTo>
                  <a:pt x="5163" y="2632"/>
                </a:lnTo>
                <a:lnTo>
                  <a:pt x="5156" y="2622"/>
                </a:lnTo>
                <a:lnTo>
                  <a:pt x="5148" y="2615"/>
                </a:lnTo>
                <a:lnTo>
                  <a:pt x="5139" y="2608"/>
                </a:lnTo>
                <a:lnTo>
                  <a:pt x="5130" y="2602"/>
                </a:lnTo>
                <a:lnTo>
                  <a:pt x="5120" y="2596"/>
                </a:lnTo>
                <a:lnTo>
                  <a:pt x="5111" y="2593"/>
                </a:lnTo>
                <a:lnTo>
                  <a:pt x="5100" y="2589"/>
                </a:lnTo>
                <a:lnTo>
                  <a:pt x="5079" y="2583"/>
                </a:lnTo>
                <a:lnTo>
                  <a:pt x="5057" y="2580"/>
                </a:lnTo>
                <a:lnTo>
                  <a:pt x="5034" y="2579"/>
                </a:lnTo>
                <a:lnTo>
                  <a:pt x="5012" y="2579"/>
                </a:lnTo>
                <a:lnTo>
                  <a:pt x="4987" y="2580"/>
                </a:lnTo>
                <a:lnTo>
                  <a:pt x="4964" y="2583"/>
                </a:lnTo>
                <a:lnTo>
                  <a:pt x="4940" y="2588"/>
                </a:lnTo>
                <a:lnTo>
                  <a:pt x="4916" y="2593"/>
                </a:lnTo>
                <a:lnTo>
                  <a:pt x="4869" y="2605"/>
                </a:lnTo>
                <a:lnTo>
                  <a:pt x="4846" y="2609"/>
                </a:lnTo>
                <a:lnTo>
                  <a:pt x="4822" y="2613"/>
                </a:lnTo>
                <a:lnTo>
                  <a:pt x="4803" y="2615"/>
                </a:lnTo>
                <a:lnTo>
                  <a:pt x="4784" y="2616"/>
                </a:lnTo>
                <a:lnTo>
                  <a:pt x="4745" y="2619"/>
                </a:lnTo>
                <a:lnTo>
                  <a:pt x="4727" y="2621"/>
                </a:lnTo>
                <a:lnTo>
                  <a:pt x="4708" y="2625"/>
                </a:lnTo>
                <a:lnTo>
                  <a:pt x="4690" y="2630"/>
                </a:lnTo>
                <a:lnTo>
                  <a:pt x="4672" y="2638"/>
                </a:lnTo>
                <a:lnTo>
                  <a:pt x="4664" y="2643"/>
                </a:lnTo>
                <a:lnTo>
                  <a:pt x="4656" y="2649"/>
                </a:lnTo>
                <a:lnTo>
                  <a:pt x="4649" y="2655"/>
                </a:lnTo>
                <a:lnTo>
                  <a:pt x="4643" y="2662"/>
                </a:lnTo>
                <a:lnTo>
                  <a:pt x="4632" y="2678"/>
                </a:lnTo>
                <a:lnTo>
                  <a:pt x="4623" y="2693"/>
                </a:lnTo>
                <a:lnTo>
                  <a:pt x="4606" y="2726"/>
                </a:lnTo>
                <a:lnTo>
                  <a:pt x="4596" y="2743"/>
                </a:lnTo>
                <a:lnTo>
                  <a:pt x="4590" y="2751"/>
                </a:lnTo>
                <a:lnTo>
                  <a:pt x="4584" y="2758"/>
                </a:lnTo>
                <a:lnTo>
                  <a:pt x="4578" y="2764"/>
                </a:lnTo>
                <a:lnTo>
                  <a:pt x="4572" y="2770"/>
                </a:lnTo>
                <a:lnTo>
                  <a:pt x="4565" y="2774"/>
                </a:lnTo>
                <a:lnTo>
                  <a:pt x="4558" y="2778"/>
                </a:lnTo>
                <a:lnTo>
                  <a:pt x="4543" y="2785"/>
                </a:lnTo>
                <a:lnTo>
                  <a:pt x="4527" y="2790"/>
                </a:lnTo>
                <a:lnTo>
                  <a:pt x="4511" y="2796"/>
                </a:lnTo>
                <a:lnTo>
                  <a:pt x="4495" y="2800"/>
                </a:lnTo>
                <a:lnTo>
                  <a:pt x="4480" y="2807"/>
                </a:lnTo>
                <a:lnTo>
                  <a:pt x="4473" y="2812"/>
                </a:lnTo>
                <a:lnTo>
                  <a:pt x="4466" y="2817"/>
                </a:lnTo>
                <a:lnTo>
                  <a:pt x="4462" y="2820"/>
                </a:lnTo>
                <a:lnTo>
                  <a:pt x="4459" y="2825"/>
                </a:lnTo>
                <a:lnTo>
                  <a:pt x="4453" y="2834"/>
                </a:lnTo>
                <a:lnTo>
                  <a:pt x="4450" y="2847"/>
                </a:lnTo>
                <a:lnTo>
                  <a:pt x="4446" y="2860"/>
                </a:lnTo>
                <a:lnTo>
                  <a:pt x="4442" y="2890"/>
                </a:lnTo>
                <a:lnTo>
                  <a:pt x="4440" y="2917"/>
                </a:lnTo>
                <a:lnTo>
                  <a:pt x="4439" y="2929"/>
                </a:lnTo>
                <a:lnTo>
                  <a:pt x="4435" y="2939"/>
                </a:lnTo>
                <a:lnTo>
                  <a:pt x="4432" y="2947"/>
                </a:lnTo>
                <a:lnTo>
                  <a:pt x="4429" y="2950"/>
                </a:lnTo>
                <a:lnTo>
                  <a:pt x="4426" y="2952"/>
                </a:lnTo>
                <a:lnTo>
                  <a:pt x="4422" y="2954"/>
                </a:lnTo>
                <a:lnTo>
                  <a:pt x="4419" y="2954"/>
                </a:lnTo>
                <a:lnTo>
                  <a:pt x="4414" y="2952"/>
                </a:lnTo>
                <a:lnTo>
                  <a:pt x="4408" y="2951"/>
                </a:lnTo>
                <a:lnTo>
                  <a:pt x="4395" y="2944"/>
                </a:lnTo>
                <a:lnTo>
                  <a:pt x="4380" y="2931"/>
                </a:lnTo>
                <a:lnTo>
                  <a:pt x="4345" y="2899"/>
                </a:lnTo>
                <a:lnTo>
                  <a:pt x="4326" y="2882"/>
                </a:lnTo>
                <a:lnTo>
                  <a:pt x="4306" y="2862"/>
                </a:lnTo>
                <a:lnTo>
                  <a:pt x="4288" y="2840"/>
                </a:lnTo>
                <a:lnTo>
                  <a:pt x="4271" y="2819"/>
                </a:lnTo>
                <a:lnTo>
                  <a:pt x="4264" y="2809"/>
                </a:lnTo>
                <a:lnTo>
                  <a:pt x="4258" y="2798"/>
                </a:lnTo>
                <a:lnTo>
                  <a:pt x="4253" y="2788"/>
                </a:lnTo>
                <a:lnTo>
                  <a:pt x="4249" y="2778"/>
                </a:lnTo>
                <a:lnTo>
                  <a:pt x="4241" y="2753"/>
                </a:lnTo>
                <a:lnTo>
                  <a:pt x="4235" y="2730"/>
                </a:lnTo>
                <a:lnTo>
                  <a:pt x="4230" y="2708"/>
                </a:lnTo>
                <a:lnTo>
                  <a:pt x="4228" y="2689"/>
                </a:lnTo>
                <a:lnTo>
                  <a:pt x="4225" y="2672"/>
                </a:lnTo>
                <a:lnTo>
                  <a:pt x="4225" y="2656"/>
                </a:lnTo>
                <a:lnTo>
                  <a:pt x="4227" y="2642"/>
                </a:lnTo>
                <a:lnTo>
                  <a:pt x="4229" y="2629"/>
                </a:lnTo>
                <a:lnTo>
                  <a:pt x="4231" y="2618"/>
                </a:lnTo>
                <a:lnTo>
                  <a:pt x="4236" y="2608"/>
                </a:lnTo>
                <a:lnTo>
                  <a:pt x="4241" y="2600"/>
                </a:lnTo>
                <a:lnTo>
                  <a:pt x="4246" y="2592"/>
                </a:lnTo>
                <a:lnTo>
                  <a:pt x="4253" y="2586"/>
                </a:lnTo>
                <a:lnTo>
                  <a:pt x="4258" y="2580"/>
                </a:lnTo>
                <a:lnTo>
                  <a:pt x="4266" y="2575"/>
                </a:lnTo>
                <a:lnTo>
                  <a:pt x="4273" y="2570"/>
                </a:lnTo>
                <a:lnTo>
                  <a:pt x="4288" y="2564"/>
                </a:lnTo>
                <a:lnTo>
                  <a:pt x="4303" y="2561"/>
                </a:lnTo>
                <a:lnTo>
                  <a:pt x="4329" y="2556"/>
                </a:lnTo>
                <a:lnTo>
                  <a:pt x="4340" y="2554"/>
                </a:lnTo>
                <a:lnTo>
                  <a:pt x="4345" y="2553"/>
                </a:lnTo>
                <a:lnTo>
                  <a:pt x="4347" y="2550"/>
                </a:lnTo>
                <a:lnTo>
                  <a:pt x="4349" y="2548"/>
                </a:lnTo>
                <a:lnTo>
                  <a:pt x="4350" y="2546"/>
                </a:lnTo>
                <a:lnTo>
                  <a:pt x="4350" y="2542"/>
                </a:lnTo>
                <a:lnTo>
                  <a:pt x="4348" y="2537"/>
                </a:lnTo>
                <a:lnTo>
                  <a:pt x="4341" y="2524"/>
                </a:lnTo>
                <a:lnTo>
                  <a:pt x="4333" y="2514"/>
                </a:lnTo>
                <a:lnTo>
                  <a:pt x="4323" y="2505"/>
                </a:lnTo>
                <a:lnTo>
                  <a:pt x="4314" y="2500"/>
                </a:lnTo>
                <a:lnTo>
                  <a:pt x="4304" y="2495"/>
                </a:lnTo>
                <a:lnTo>
                  <a:pt x="4293" y="2494"/>
                </a:lnTo>
                <a:lnTo>
                  <a:pt x="4282" y="2494"/>
                </a:lnTo>
                <a:lnTo>
                  <a:pt x="4269" y="2497"/>
                </a:lnTo>
                <a:lnTo>
                  <a:pt x="4256" y="2502"/>
                </a:lnTo>
                <a:lnTo>
                  <a:pt x="4243" y="2509"/>
                </a:lnTo>
                <a:lnTo>
                  <a:pt x="4229" y="2518"/>
                </a:lnTo>
                <a:lnTo>
                  <a:pt x="4214" y="2530"/>
                </a:lnTo>
                <a:lnTo>
                  <a:pt x="4197" y="2544"/>
                </a:lnTo>
                <a:lnTo>
                  <a:pt x="4181" y="2561"/>
                </a:lnTo>
                <a:lnTo>
                  <a:pt x="4163" y="2579"/>
                </a:lnTo>
                <a:lnTo>
                  <a:pt x="4145" y="2600"/>
                </a:lnTo>
                <a:lnTo>
                  <a:pt x="4141" y="2605"/>
                </a:lnTo>
                <a:lnTo>
                  <a:pt x="4138" y="2609"/>
                </a:lnTo>
                <a:lnTo>
                  <a:pt x="4132" y="2621"/>
                </a:lnTo>
                <a:lnTo>
                  <a:pt x="4130" y="2635"/>
                </a:lnTo>
                <a:lnTo>
                  <a:pt x="4129" y="2649"/>
                </a:lnTo>
                <a:lnTo>
                  <a:pt x="4129" y="2664"/>
                </a:lnTo>
                <a:lnTo>
                  <a:pt x="4131" y="2680"/>
                </a:lnTo>
                <a:lnTo>
                  <a:pt x="4135" y="2697"/>
                </a:lnTo>
                <a:lnTo>
                  <a:pt x="4138" y="2713"/>
                </a:lnTo>
                <a:lnTo>
                  <a:pt x="4144" y="2730"/>
                </a:lnTo>
                <a:lnTo>
                  <a:pt x="4150" y="2746"/>
                </a:lnTo>
                <a:lnTo>
                  <a:pt x="4163" y="2778"/>
                </a:lnTo>
                <a:lnTo>
                  <a:pt x="4177" y="2807"/>
                </a:lnTo>
                <a:lnTo>
                  <a:pt x="4190" y="2832"/>
                </a:lnTo>
                <a:lnTo>
                  <a:pt x="4204" y="2856"/>
                </a:lnTo>
                <a:lnTo>
                  <a:pt x="4228" y="2892"/>
                </a:lnTo>
                <a:lnTo>
                  <a:pt x="4290" y="2984"/>
                </a:lnTo>
                <a:lnTo>
                  <a:pt x="4321" y="3031"/>
                </a:lnTo>
                <a:lnTo>
                  <a:pt x="4334" y="3054"/>
                </a:lnTo>
                <a:lnTo>
                  <a:pt x="4346" y="3075"/>
                </a:lnTo>
                <a:lnTo>
                  <a:pt x="4355" y="3093"/>
                </a:lnTo>
                <a:lnTo>
                  <a:pt x="4361" y="3108"/>
                </a:lnTo>
                <a:lnTo>
                  <a:pt x="4365" y="3121"/>
                </a:lnTo>
                <a:lnTo>
                  <a:pt x="4365" y="3126"/>
                </a:lnTo>
                <a:lnTo>
                  <a:pt x="4365" y="3129"/>
                </a:lnTo>
                <a:lnTo>
                  <a:pt x="4353" y="3161"/>
                </a:lnTo>
                <a:lnTo>
                  <a:pt x="4342" y="3195"/>
                </a:lnTo>
                <a:lnTo>
                  <a:pt x="4314" y="3163"/>
                </a:lnTo>
                <a:lnTo>
                  <a:pt x="4286" y="3132"/>
                </a:lnTo>
                <a:lnTo>
                  <a:pt x="4255" y="3100"/>
                </a:lnTo>
                <a:lnTo>
                  <a:pt x="4224" y="3069"/>
                </a:lnTo>
                <a:lnTo>
                  <a:pt x="4192" y="3040"/>
                </a:lnTo>
                <a:lnTo>
                  <a:pt x="4158" y="3013"/>
                </a:lnTo>
                <a:lnTo>
                  <a:pt x="4124" y="2987"/>
                </a:lnTo>
                <a:lnTo>
                  <a:pt x="4089" y="2962"/>
                </a:lnTo>
                <a:lnTo>
                  <a:pt x="4075" y="2955"/>
                </a:lnTo>
                <a:lnTo>
                  <a:pt x="4060" y="2948"/>
                </a:lnTo>
                <a:lnTo>
                  <a:pt x="4045" y="2943"/>
                </a:lnTo>
                <a:lnTo>
                  <a:pt x="4030" y="2938"/>
                </a:lnTo>
                <a:lnTo>
                  <a:pt x="3998" y="2932"/>
                </a:lnTo>
                <a:lnTo>
                  <a:pt x="3965" y="2926"/>
                </a:lnTo>
                <a:lnTo>
                  <a:pt x="3934" y="2921"/>
                </a:lnTo>
                <a:lnTo>
                  <a:pt x="3919" y="2916"/>
                </a:lnTo>
                <a:lnTo>
                  <a:pt x="3904" y="2911"/>
                </a:lnTo>
                <a:lnTo>
                  <a:pt x="3889" y="2905"/>
                </a:lnTo>
                <a:lnTo>
                  <a:pt x="3876" y="2897"/>
                </a:lnTo>
                <a:lnTo>
                  <a:pt x="3863" y="2888"/>
                </a:lnTo>
                <a:lnTo>
                  <a:pt x="3852" y="2877"/>
                </a:lnTo>
                <a:lnTo>
                  <a:pt x="3845" y="2868"/>
                </a:lnTo>
                <a:lnTo>
                  <a:pt x="3838" y="2857"/>
                </a:lnTo>
                <a:lnTo>
                  <a:pt x="3830" y="2846"/>
                </a:lnTo>
                <a:lnTo>
                  <a:pt x="3823" y="2834"/>
                </a:lnTo>
                <a:lnTo>
                  <a:pt x="3813" y="2810"/>
                </a:lnTo>
                <a:lnTo>
                  <a:pt x="3802" y="2783"/>
                </a:lnTo>
                <a:lnTo>
                  <a:pt x="3794" y="2753"/>
                </a:lnTo>
                <a:lnTo>
                  <a:pt x="3787" y="2722"/>
                </a:lnTo>
                <a:lnTo>
                  <a:pt x="3780" y="2691"/>
                </a:lnTo>
                <a:lnTo>
                  <a:pt x="3775" y="2658"/>
                </a:lnTo>
                <a:lnTo>
                  <a:pt x="3767" y="2593"/>
                </a:lnTo>
                <a:lnTo>
                  <a:pt x="3760" y="2529"/>
                </a:lnTo>
                <a:lnTo>
                  <a:pt x="3753" y="2470"/>
                </a:lnTo>
                <a:lnTo>
                  <a:pt x="3749" y="2443"/>
                </a:lnTo>
                <a:lnTo>
                  <a:pt x="3746" y="2418"/>
                </a:lnTo>
                <a:lnTo>
                  <a:pt x="3740" y="2388"/>
                </a:lnTo>
                <a:lnTo>
                  <a:pt x="3733" y="2357"/>
                </a:lnTo>
                <a:lnTo>
                  <a:pt x="3724" y="2325"/>
                </a:lnTo>
                <a:lnTo>
                  <a:pt x="3715" y="2294"/>
                </a:lnTo>
                <a:lnTo>
                  <a:pt x="3696" y="2232"/>
                </a:lnTo>
                <a:lnTo>
                  <a:pt x="3676" y="2169"/>
                </a:lnTo>
                <a:lnTo>
                  <a:pt x="3657" y="2107"/>
                </a:lnTo>
                <a:lnTo>
                  <a:pt x="3639" y="2043"/>
                </a:lnTo>
                <a:lnTo>
                  <a:pt x="3632" y="2013"/>
                </a:lnTo>
                <a:lnTo>
                  <a:pt x="3625" y="1981"/>
                </a:lnTo>
                <a:lnTo>
                  <a:pt x="3621" y="1949"/>
                </a:lnTo>
                <a:lnTo>
                  <a:pt x="3616" y="1918"/>
                </a:lnTo>
                <a:lnTo>
                  <a:pt x="3613" y="1888"/>
                </a:lnTo>
                <a:lnTo>
                  <a:pt x="3611" y="1858"/>
                </a:lnTo>
                <a:lnTo>
                  <a:pt x="3610" y="1829"/>
                </a:lnTo>
                <a:lnTo>
                  <a:pt x="3610" y="1799"/>
                </a:lnTo>
                <a:lnTo>
                  <a:pt x="3611" y="1770"/>
                </a:lnTo>
                <a:lnTo>
                  <a:pt x="3612" y="1740"/>
                </a:lnTo>
                <a:lnTo>
                  <a:pt x="3617" y="1681"/>
                </a:lnTo>
                <a:lnTo>
                  <a:pt x="3623" y="1622"/>
                </a:lnTo>
                <a:lnTo>
                  <a:pt x="3631" y="1563"/>
                </a:lnTo>
                <a:lnTo>
                  <a:pt x="3646" y="1443"/>
                </a:lnTo>
                <a:lnTo>
                  <a:pt x="3654" y="1376"/>
                </a:lnTo>
                <a:lnTo>
                  <a:pt x="3658" y="1309"/>
                </a:lnTo>
                <a:lnTo>
                  <a:pt x="3662" y="1241"/>
                </a:lnTo>
                <a:lnTo>
                  <a:pt x="3663" y="1173"/>
                </a:lnTo>
                <a:lnTo>
                  <a:pt x="3664" y="1076"/>
                </a:lnTo>
                <a:lnTo>
                  <a:pt x="3664" y="980"/>
                </a:lnTo>
                <a:lnTo>
                  <a:pt x="3663" y="883"/>
                </a:lnTo>
                <a:lnTo>
                  <a:pt x="3661" y="786"/>
                </a:lnTo>
                <a:lnTo>
                  <a:pt x="3654" y="593"/>
                </a:lnTo>
                <a:lnTo>
                  <a:pt x="3645" y="399"/>
                </a:lnTo>
                <a:lnTo>
                  <a:pt x="3641" y="279"/>
                </a:lnTo>
                <a:lnTo>
                  <a:pt x="3636" y="159"/>
                </a:lnTo>
                <a:lnTo>
                  <a:pt x="3635" y="145"/>
                </a:lnTo>
                <a:lnTo>
                  <a:pt x="3636" y="131"/>
                </a:lnTo>
                <a:lnTo>
                  <a:pt x="3638" y="100"/>
                </a:lnTo>
                <a:lnTo>
                  <a:pt x="3639" y="85"/>
                </a:lnTo>
                <a:lnTo>
                  <a:pt x="3639" y="69"/>
                </a:lnTo>
                <a:lnTo>
                  <a:pt x="3637" y="55"/>
                </a:lnTo>
                <a:lnTo>
                  <a:pt x="3634" y="42"/>
                </a:lnTo>
                <a:lnTo>
                  <a:pt x="3628" y="30"/>
                </a:lnTo>
                <a:lnTo>
                  <a:pt x="3622" y="21"/>
                </a:lnTo>
                <a:lnTo>
                  <a:pt x="3617" y="13"/>
                </a:lnTo>
                <a:lnTo>
                  <a:pt x="3612" y="7"/>
                </a:lnTo>
                <a:lnTo>
                  <a:pt x="3606" y="3"/>
                </a:lnTo>
                <a:lnTo>
                  <a:pt x="3603" y="1"/>
                </a:lnTo>
                <a:lnTo>
                  <a:pt x="3598" y="0"/>
                </a:lnTo>
                <a:lnTo>
                  <a:pt x="3593" y="0"/>
                </a:lnTo>
                <a:lnTo>
                  <a:pt x="3589" y="2"/>
                </a:lnTo>
                <a:lnTo>
                  <a:pt x="3585" y="4"/>
                </a:lnTo>
                <a:lnTo>
                  <a:pt x="3582" y="9"/>
                </a:lnTo>
                <a:lnTo>
                  <a:pt x="3578" y="14"/>
                </a:lnTo>
                <a:lnTo>
                  <a:pt x="3571" y="28"/>
                </a:lnTo>
                <a:lnTo>
                  <a:pt x="3565" y="43"/>
                </a:lnTo>
                <a:lnTo>
                  <a:pt x="3559" y="62"/>
                </a:lnTo>
                <a:lnTo>
                  <a:pt x="3555" y="81"/>
                </a:lnTo>
                <a:lnTo>
                  <a:pt x="3547" y="121"/>
                </a:lnTo>
                <a:lnTo>
                  <a:pt x="3543" y="155"/>
                </a:lnTo>
                <a:lnTo>
                  <a:pt x="3539" y="178"/>
                </a:lnTo>
                <a:lnTo>
                  <a:pt x="3534" y="234"/>
                </a:lnTo>
                <a:lnTo>
                  <a:pt x="3529" y="291"/>
                </a:lnTo>
                <a:lnTo>
                  <a:pt x="3520" y="404"/>
                </a:lnTo>
                <a:lnTo>
                  <a:pt x="3511" y="519"/>
                </a:lnTo>
                <a:lnTo>
                  <a:pt x="3505" y="575"/>
                </a:lnTo>
                <a:lnTo>
                  <a:pt x="3499" y="632"/>
                </a:lnTo>
                <a:lnTo>
                  <a:pt x="3478" y="802"/>
                </a:lnTo>
                <a:lnTo>
                  <a:pt x="3455" y="973"/>
                </a:lnTo>
                <a:lnTo>
                  <a:pt x="3431" y="1142"/>
                </a:lnTo>
                <a:lnTo>
                  <a:pt x="3404" y="1312"/>
                </a:lnTo>
                <a:lnTo>
                  <a:pt x="3389" y="1402"/>
                </a:lnTo>
                <a:lnTo>
                  <a:pt x="3378" y="1490"/>
                </a:lnTo>
                <a:lnTo>
                  <a:pt x="3372" y="1533"/>
                </a:lnTo>
                <a:lnTo>
                  <a:pt x="3368" y="1576"/>
                </a:lnTo>
                <a:lnTo>
                  <a:pt x="3363" y="1619"/>
                </a:lnTo>
                <a:lnTo>
                  <a:pt x="3361" y="1661"/>
                </a:lnTo>
                <a:lnTo>
                  <a:pt x="3360" y="1704"/>
                </a:lnTo>
                <a:lnTo>
                  <a:pt x="3359" y="1747"/>
                </a:lnTo>
                <a:lnTo>
                  <a:pt x="3360" y="1790"/>
                </a:lnTo>
                <a:lnTo>
                  <a:pt x="3361" y="1833"/>
                </a:lnTo>
                <a:lnTo>
                  <a:pt x="3365" y="1877"/>
                </a:lnTo>
                <a:lnTo>
                  <a:pt x="3368" y="1922"/>
                </a:lnTo>
                <a:lnTo>
                  <a:pt x="3374" y="1967"/>
                </a:lnTo>
                <a:lnTo>
                  <a:pt x="3382" y="2013"/>
                </a:lnTo>
                <a:lnTo>
                  <a:pt x="3454" y="2411"/>
                </a:lnTo>
                <a:lnTo>
                  <a:pt x="3491" y="2610"/>
                </a:lnTo>
                <a:lnTo>
                  <a:pt x="3529" y="2811"/>
                </a:lnTo>
                <a:lnTo>
                  <a:pt x="3539" y="2862"/>
                </a:lnTo>
                <a:lnTo>
                  <a:pt x="3551" y="2913"/>
                </a:lnTo>
                <a:lnTo>
                  <a:pt x="3576" y="3020"/>
                </a:lnTo>
                <a:lnTo>
                  <a:pt x="3588" y="3073"/>
                </a:lnTo>
                <a:lnTo>
                  <a:pt x="3596" y="3126"/>
                </a:lnTo>
                <a:lnTo>
                  <a:pt x="3599" y="3153"/>
                </a:lnTo>
                <a:lnTo>
                  <a:pt x="3603" y="3179"/>
                </a:lnTo>
                <a:lnTo>
                  <a:pt x="3604" y="3205"/>
                </a:lnTo>
                <a:lnTo>
                  <a:pt x="3604" y="3230"/>
                </a:lnTo>
                <a:lnTo>
                  <a:pt x="3604" y="3254"/>
                </a:lnTo>
                <a:lnTo>
                  <a:pt x="3602" y="3279"/>
                </a:lnTo>
                <a:lnTo>
                  <a:pt x="3598" y="3303"/>
                </a:lnTo>
                <a:lnTo>
                  <a:pt x="3595" y="3327"/>
                </a:lnTo>
                <a:lnTo>
                  <a:pt x="3585" y="3375"/>
                </a:lnTo>
                <a:lnTo>
                  <a:pt x="3576" y="3423"/>
                </a:lnTo>
                <a:lnTo>
                  <a:pt x="3573" y="3436"/>
                </a:lnTo>
                <a:lnTo>
                  <a:pt x="3572" y="3454"/>
                </a:lnTo>
                <a:lnTo>
                  <a:pt x="3570" y="3498"/>
                </a:lnTo>
                <a:lnTo>
                  <a:pt x="3567" y="3522"/>
                </a:lnTo>
                <a:lnTo>
                  <a:pt x="3564" y="3542"/>
                </a:lnTo>
                <a:lnTo>
                  <a:pt x="3560" y="3559"/>
                </a:lnTo>
                <a:lnTo>
                  <a:pt x="3557" y="3564"/>
                </a:lnTo>
                <a:lnTo>
                  <a:pt x="3555" y="3569"/>
                </a:lnTo>
                <a:lnTo>
                  <a:pt x="3542" y="3584"/>
                </a:lnTo>
                <a:lnTo>
                  <a:pt x="3529" y="3605"/>
                </a:lnTo>
                <a:lnTo>
                  <a:pt x="3511" y="3630"/>
                </a:lnTo>
                <a:lnTo>
                  <a:pt x="3491" y="3663"/>
                </a:lnTo>
                <a:lnTo>
                  <a:pt x="3468" y="3704"/>
                </a:lnTo>
                <a:lnTo>
                  <a:pt x="3447" y="3750"/>
                </a:lnTo>
                <a:lnTo>
                  <a:pt x="3435" y="3775"/>
                </a:lnTo>
                <a:lnTo>
                  <a:pt x="3425" y="3801"/>
                </a:lnTo>
                <a:lnTo>
                  <a:pt x="3414" y="3830"/>
                </a:lnTo>
                <a:lnTo>
                  <a:pt x="3405" y="3859"/>
                </a:lnTo>
                <a:lnTo>
                  <a:pt x="3395" y="3890"/>
                </a:lnTo>
                <a:lnTo>
                  <a:pt x="3387" y="3923"/>
                </a:lnTo>
                <a:lnTo>
                  <a:pt x="3380" y="3956"/>
                </a:lnTo>
                <a:lnTo>
                  <a:pt x="3373" y="3990"/>
                </a:lnTo>
                <a:lnTo>
                  <a:pt x="3368" y="4027"/>
                </a:lnTo>
                <a:lnTo>
                  <a:pt x="3363" y="4063"/>
                </a:lnTo>
                <a:lnTo>
                  <a:pt x="3361" y="4101"/>
                </a:lnTo>
                <a:lnTo>
                  <a:pt x="3361" y="4140"/>
                </a:lnTo>
                <a:lnTo>
                  <a:pt x="3361" y="4180"/>
                </a:lnTo>
                <a:lnTo>
                  <a:pt x="3363" y="4221"/>
                </a:lnTo>
                <a:lnTo>
                  <a:pt x="3368" y="4262"/>
                </a:lnTo>
                <a:lnTo>
                  <a:pt x="3375" y="4306"/>
                </a:lnTo>
                <a:lnTo>
                  <a:pt x="3384" y="4350"/>
                </a:lnTo>
                <a:lnTo>
                  <a:pt x="3395" y="4395"/>
                </a:lnTo>
                <a:lnTo>
                  <a:pt x="3342" y="4339"/>
                </a:lnTo>
                <a:lnTo>
                  <a:pt x="3287" y="4285"/>
                </a:lnTo>
                <a:lnTo>
                  <a:pt x="3231" y="4232"/>
                </a:lnTo>
                <a:lnTo>
                  <a:pt x="3175" y="4180"/>
                </a:lnTo>
                <a:lnTo>
                  <a:pt x="3148" y="4156"/>
                </a:lnTo>
                <a:lnTo>
                  <a:pt x="3119" y="4133"/>
                </a:lnTo>
                <a:lnTo>
                  <a:pt x="3091" y="4110"/>
                </a:lnTo>
                <a:lnTo>
                  <a:pt x="3062" y="4088"/>
                </a:lnTo>
                <a:lnTo>
                  <a:pt x="3032" y="4067"/>
                </a:lnTo>
                <a:lnTo>
                  <a:pt x="3001" y="4046"/>
                </a:lnTo>
                <a:lnTo>
                  <a:pt x="2971" y="4025"/>
                </a:lnTo>
                <a:lnTo>
                  <a:pt x="2939" y="4007"/>
                </a:lnTo>
                <a:lnTo>
                  <a:pt x="2908" y="3989"/>
                </a:lnTo>
                <a:lnTo>
                  <a:pt x="2875" y="3974"/>
                </a:lnTo>
                <a:lnTo>
                  <a:pt x="2809" y="3943"/>
                </a:lnTo>
                <a:lnTo>
                  <a:pt x="2776" y="3926"/>
                </a:lnTo>
                <a:lnTo>
                  <a:pt x="2746" y="3909"/>
                </a:lnTo>
                <a:lnTo>
                  <a:pt x="2730" y="3899"/>
                </a:lnTo>
                <a:lnTo>
                  <a:pt x="2716" y="3890"/>
                </a:lnTo>
                <a:lnTo>
                  <a:pt x="2702" y="3878"/>
                </a:lnTo>
                <a:lnTo>
                  <a:pt x="2688" y="3867"/>
                </a:lnTo>
                <a:lnTo>
                  <a:pt x="2591" y="3775"/>
                </a:lnTo>
                <a:lnTo>
                  <a:pt x="2497" y="3682"/>
                </a:lnTo>
                <a:lnTo>
                  <a:pt x="2458" y="3642"/>
                </a:lnTo>
                <a:lnTo>
                  <a:pt x="2418" y="3601"/>
                </a:lnTo>
                <a:lnTo>
                  <a:pt x="2339" y="3518"/>
                </a:lnTo>
                <a:lnTo>
                  <a:pt x="2297" y="3478"/>
                </a:lnTo>
                <a:lnTo>
                  <a:pt x="2256" y="3438"/>
                </a:lnTo>
                <a:lnTo>
                  <a:pt x="2214" y="3401"/>
                </a:lnTo>
                <a:lnTo>
                  <a:pt x="2171" y="3365"/>
                </a:lnTo>
                <a:lnTo>
                  <a:pt x="2064" y="3280"/>
                </a:lnTo>
                <a:lnTo>
                  <a:pt x="1958" y="3196"/>
                </a:lnTo>
                <a:lnTo>
                  <a:pt x="1917" y="3165"/>
                </a:lnTo>
                <a:lnTo>
                  <a:pt x="1875" y="3134"/>
                </a:lnTo>
                <a:lnTo>
                  <a:pt x="1833" y="3101"/>
                </a:lnTo>
                <a:lnTo>
                  <a:pt x="1792" y="3068"/>
                </a:lnTo>
                <a:lnTo>
                  <a:pt x="1772" y="3050"/>
                </a:lnTo>
                <a:lnTo>
                  <a:pt x="1753" y="3033"/>
                </a:lnTo>
                <a:lnTo>
                  <a:pt x="1734" y="3014"/>
                </a:lnTo>
                <a:lnTo>
                  <a:pt x="1715" y="2995"/>
                </a:lnTo>
                <a:lnTo>
                  <a:pt x="1698" y="2976"/>
                </a:lnTo>
                <a:lnTo>
                  <a:pt x="1682" y="2955"/>
                </a:lnTo>
                <a:lnTo>
                  <a:pt x="1667" y="2934"/>
                </a:lnTo>
                <a:lnTo>
                  <a:pt x="1652" y="2911"/>
                </a:lnTo>
                <a:lnTo>
                  <a:pt x="1642" y="2892"/>
                </a:lnTo>
                <a:lnTo>
                  <a:pt x="1634" y="2871"/>
                </a:lnTo>
                <a:lnTo>
                  <a:pt x="1625" y="2850"/>
                </a:lnTo>
                <a:lnTo>
                  <a:pt x="1618" y="2827"/>
                </a:lnTo>
                <a:lnTo>
                  <a:pt x="1611" y="2805"/>
                </a:lnTo>
                <a:lnTo>
                  <a:pt x="1606" y="2783"/>
                </a:lnTo>
                <a:lnTo>
                  <a:pt x="1597" y="2734"/>
                </a:lnTo>
                <a:lnTo>
                  <a:pt x="1581" y="2640"/>
                </a:lnTo>
                <a:lnTo>
                  <a:pt x="1571" y="2594"/>
                </a:lnTo>
                <a:lnTo>
                  <a:pt x="1566" y="2572"/>
                </a:lnTo>
                <a:lnTo>
                  <a:pt x="1560" y="2550"/>
                </a:lnTo>
                <a:lnTo>
                  <a:pt x="1553" y="2529"/>
                </a:lnTo>
                <a:lnTo>
                  <a:pt x="1542" y="2498"/>
                </a:lnTo>
                <a:lnTo>
                  <a:pt x="1525" y="2458"/>
                </a:lnTo>
                <a:lnTo>
                  <a:pt x="1505" y="2411"/>
                </a:lnTo>
                <a:lnTo>
                  <a:pt x="1483" y="2360"/>
                </a:lnTo>
                <a:lnTo>
                  <a:pt x="1456" y="2305"/>
                </a:lnTo>
                <a:lnTo>
                  <a:pt x="1427" y="2250"/>
                </a:lnTo>
                <a:lnTo>
                  <a:pt x="1397" y="2194"/>
                </a:lnTo>
                <a:lnTo>
                  <a:pt x="1365" y="2141"/>
                </a:lnTo>
                <a:lnTo>
                  <a:pt x="1348" y="2116"/>
                </a:lnTo>
                <a:lnTo>
                  <a:pt x="1332" y="2093"/>
                </a:lnTo>
                <a:lnTo>
                  <a:pt x="1315" y="2070"/>
                </a:lnTo>
                <a:lnTo>
                  <a:pt x="1299" y="2050"/>
                </a:lnTo>
                <a:lnTo>
                  <a:pt x="1282" y="2031"/>
                </a:lnTo>
                <a:lnTo>
                  <a:pt x="1266" y="2016"/>
                </a:lnTo>
                <a:lnTo>
                  <a:pt x="1249" y="2002"/>
                </a:lnTo>
                <a:lnTo>
                  <a:pt x="1234" y="1991"/>
                </a:lnTo>
                <a:lnTo>
                  <a:pt x="1217" y="1983"/>
                </a:lnTo>
                <a:lnTo>
                  <a:pt x="1210" y="1981"/>
                </a:lnTo>
                <a:lnTo>
                  <a:pt x="1202" y="1978"/>
                </a:lnTo>
                <a:lnTo>
                  <a:pt x="1194" y="1977"/>
                </a:lnTo>
                <a:lnTo>
                  <a:pt x="1187" y="1977"/>
                </a:lnTo>
                <a:lnTo>
                  <a:pt x="1180" y="1977"/>
                </a:lnTo>
                <a:lnTo>
                  <a:pt x="1173" y="1980"/>
                </a:lnTo>
                <a:lnTo>
                  <a:pt x="1165" y="1982"/>
                </a:lnTo>
                <a:lnTo>
                  <a:pt x="1158" y="1985"/>
                </a:lnTo>
                <a:lnTo>
                  <a:pt x="1151" y="1989"/>
                </a:lnTo>
                <a:lnTo>
                  <a:pt x="1144" y="1995"/>
                </a:lnTo>
                <a:lnTo>
                  <a:pt x="1140" y="2000"/>
                </a:lnTo>
                <a:lnTo>
                  <a:pt x="1136" y="2004"/>
                </a:lnTo>
                <a:lnTo>
                  <a:pt x="1132" y="2010"/>
                </a:lnTo>
                <a:lnTo>
                  <a:pt x="1130" y="2015"/>
                </a:lnTo>
                <a:lnTo>
                  <a:pt x="1128" y="2027"/>
                </a:lnTo>
                <a:lnTo>
                  <a:pt x="1127" y="2040"/>
                </a:lnTo>
                <a:lnTo>
                  <a:pt x="1128" y="2053"/>
                </a:lnTo>
                <a:lnTo>
                  <a:pt x="1130" y="2067"/>
                </a:lnTo>
                <a:lnTo>
                  <a:pt x="1134" y="2081"/>
                </a:lnTo>
                <a:lnTo>
                  <a:pt x="1140" y="2095"/>
                </a:lnTo>
                <a:lnTo>
                  <a:pt x="1151" y="2125"/>
                </a:lnTo>
                <a:lnTo>
                  <a:pt x="1165" y="2152"/>
                </a:lnTo>
                <a:lnTo>
                  <a:pt x="1190" y="2195"/>
                </a:lnTo>
                <a:lnTo>
                  <a:pt x="1207" y="2226"/>
                </a:lnTo>
                <a:lnTo>
                  <a:pt x="1222" y="2258"/>
                </a:lnTo>
                <a:lnTo>
                  <a:pt x="1236" y="2290"/>
                </a:lnTo>
                <a:lnTo>
                  <a:pt x="1250" y="2323"/>
                </a:lnTo>
                <a:lnTo>
                  <a:pt x="1275" y="2389"/>
                </a:lnTo>
                <a:lnTo>
                  <a:pt x="1299" y="2455"/>
                </a:lnTo>
                <a:lnTo>
                  <a:pt x="1312" y="2493"/>
                </a:lnTo>
                <a:lnTo>
                  <a:pt x="1322" y="2531"/>
                </a:lnTo>
                <a:lnTo>
                  <a:pt x="1333" y="2570"/>
                </a:lnTo>
                <a:lnTo>
                  <a:pt x="1342" y="2609"/>
                </a:lnTo>
                <a:lnTo>
                  <a:pt x="1359" y="2689"/>
                </a:lnTo>
                <a:lnTo>
                  <a:pt x="1375" y="2770"/>
                </a:lnTo>
                <a:lnTo>
                  <a:pt x="1393" y="2850"/>
                </a:lnTo>
                <a:lnTo>
                  <a:pt x="1402" y="2889"/>
                </a:lnTo>
                <a:lnTo>
                  <a:pt x="1412" y="2928"/>
                </a:lnTo>
                <a:lnTo>
                  <a:pt x="1424" y="2967"/>
                </a:lnTo>
                <a:lnTo>
                  <a:pt x="1436" y="3004"/>
                </a:lnTo>
                <a:lnTo>
                  <a:pt x="1450" y="3041"/>
                </a:lnTo>
                <a:lnTo>
                  <a:pt x="1465" y="3076"/>
                </a:lnTo>
                <a:lnTo>
                  <a:pt x="1474" y="3096"/>
                </a:lnTo>
                <a:lnTo>
                  <a:pt x="1486" y="3115"/>
                </a:lnTo>
                <a:lnTo>
                  <a:pt x="1498" y="3133"/>
                </a:lnTo>
                <a:lnTo>
                  <a:pt x="1511" y="3149"/>
                </a:lnTo>
                <a:lnTo>
                  <a:pt x="1525" y="3166"/>
                </a:lnTo>
                <a:lnTo>
                  <a:pt x="1540" y="3182"/>
                </a:lnTo>
                <a:lnTo>
                  <a:pt x="1557" y="3198"/>
                </a:lnTo>
                <a:lnTo>
                  <a:pt x="1572" y="3213"/>
                </a:lnTo>
                <a:lnTo>
                  <a:pt x="1606" y="3242"/>
                </a:lnTo>
                <a:lnTo>
                  <a:pt x="1641" y="3271"/>
                </a:lnTo>
                <a:lnTo>
                  <a:pt x="1675" y="3298"/>
                </a:lnTo>
                <a:lnTo>
                  <a:pt x="1707" y="3326"/>
                </a:lnTo>
                <a:lnTo>
                  <a:pt x="1879" y="3483"/>
                </a:lnTo>
                <a:lnTo>
                  <a:pt x="2050" y="3640"/>
                </a:lnTo>
                <a:lnTo>
                  <a:pt x="2382" y="3949"/>
                </a:lnTo>
                <a:lnTo>
                  <a:pt x="2715" y="4260"/>
                </a:lnTo>
                <a:lnTo>
                  <a:pt x="2737" y="4280"/>
                </a:lnTo>
                <a:lnTo>
                  <a:pt x="2761" y="4300"/>
                </a:lnTo>
                <a:lnTo>
                  <a:pt x="2810" y="4339"/>
                </a:lnTo>
                <a:lnTo>
                  <a:pt x="2861" y="4380"/>
                </a:lnTo>
                <a:lnTo>
                  <a:pt x="2913" y="4422"/>
                </a:lnTo>
                <a:lnTo>
                  <a:pt x="2938" y="4443"/>
                </a:lnTo>
                <a:lnTo>
                  <a:pt x="2961" y="4465"/>
                </a:lnTo>
                <a:lnTo>
                  <a:pt x="2985" y="4488"/>
                </a:lnTo>
                <a:lnTo>
                  <a:pt x="3006" y="4511"/>
                </a:lnTo>
                <a:lnTo>
                  <a:pt x="3026" y="4535"/>
                </a:lnTo>
                <a:lnTo>
                  <a:pt x="3045" y="4561"/>
                </a:lnTo>
                <a:lnTo>
                  <a:pt x="3062" y="4587"/>
                </a:lnTo>
                <a:lnTo>
                  <a:pt x="3076" y="4614"/>
                </a:lnTo>
                <a:lnTo>
                  <a:pt x="2834" y="4783"/>
                </a:lnTo>
                <a:lnTo>
                  <a:pt x="2802" y="4808"/>
                </a:lnTo>
                <a:lnTo>
                  <a:pt x="2772" y="4837"/>
                </a:lnTo>
                <a:lnTo>
                  <a:pt x="2740" y="4865"/>
                </a:lnTo>
                <a:lnTo>
                  <a:pt x="2708" y="4892"/>
                </a:lnTo>
                <a:lnTo>
                  <a:pt x="2691" y="4905"/>
                </a:lnTo>
                <a:lnTo>
                  <a:pt x="2675" y="4918"/>
                </a:lnTo>
                <a:lnTo>
                  <a:pt x="2657" y="4930"/>
                </a:lnTo>
                <a:lnTo>
                  <a:pt x="2639" y="4941"/>
                </a:lnTo>
                <a:lnTo>
                  <a:pt x="2622" y="4950"/>
                </a:lnTo>
                <a:lnTo>
                  <a:pt x="2603" y="4958"/>
                </a:lnTo>
                <a:lnTo>
                  <a:pt x="2584" y="4965"/>
                </a:lnTo>
                <a:lnTo>
                  <a:pt x="2564" y="4971"/>
                </a:lnTo>
                <a:lnTo>
                  <a:pt x="2542" y="4975"/>
                </a:lnTo>
                <a:lnTo>
                  <a:pt x="2520" y="4977"/>
                </a:lnTo>
                <a:lnTo>
                  <a:pt x="2498" y="4977"/>
                </a:lnTo>
                <a:lnTo>
                  <a:pt x="2477" y="4975"/>
                </a:lnTo>
                <a:lnTo>
                  <a:pt x="2455" y="4971"/>
                </a:lnTo>
                <a:lnTo>
                  <a:pt x="2433" y="4966"/>
                </a:lnTo>
                <a:lnTo>
                  <a:pt x="2412" y="4962"/>
                </a:lnTo>
                <a:lnTo>
                  <a:pt x="2391" y="4955"/>
                </a:lnTo>
                <a:lnTo>
                  <a:pt x="2349" y="4938"/>
                </a:lnTo>
                <a:lnTo>
                  <a:pt x="2308" y="4920"/>
                </a:lnTo>
                <a:lnTo>
                  <a:pt x="2267" y="4903"/>
                </a:lnTo>
                <a:lnTo>
                  <a:pt x="2228" y="4886"/>
                </a:lnTo>
                <a:lnTo>
                  <a:pt x="2177" y="4866"/>
                </a:lnTo>
                <a:lnTo>
                  <a:pt x="2128" y="4844"/>
                </a:lnTo>
                <a:lnTo>
                  <a:pt x="2079" y="4820"/>
                </a:lnTo>
                <a:lnTo>
                  <a:pt x="2031" y="4795"/>
                </a:lnTo>
                <a:lnTo>
                  <a:pt x="1983" y="4771"/>
                </a:lnTo>
                <a:lnTo>
                  <a:pt x="1935" y="4744"/>
                </a:lnTo>
                <a:lnTo>
                  <a:pt x="1888" y="4716"/>
                </a:lnTo>
                <a:lnTo>
                  <a:pt x="1842" y="4688"/>
                </a:lnTo>
                <a:lnTo>
                  <a:pt x="1756" y="4635"/>
                </a:lnTo>
                <a:lnTo>
                  <a:pt x="1673" y="4581"/>
                </a:lnTo>
                <a:lnTo>
                  <a:pt x="1590" y="4523"/>
                </a:lnTo>
                <a:lnTo>
                  <a:pt x="1509" y="4464"/>
                </a:lnTo>
                <a:lnTo>
                  <a:pt x="1430" y="4403"/>
                </a:lnTo>
                <a:lnTo>
                  <a:pt x="1352" y="4340"/>
                </a:lnTo>
                <a:lnTo>
                  <a:pt x="1275" y="4275"/>
                </a:lnTo>
                <a:lnTo>
                  <a:pt x="1201" y="4208"/>
                </a:lnTo>
                <a:lnTo>
                  <a:pt x="1165" y="4174"/>
                </a:lnTo>
                <a:lnTo>
                  <a:pt x="1130" y="4140"/>
                </a:lnTo>
                <a:lnTo>
                  <a:pt x="1097" y="4104"/>
                </a:lnTo>
                <a:lnTo>
                  <a:pt x="1063" y="4069"/>
                </a:lnTo>
                <a:lnTo>
                  <a:pt x="998" y="3997"/>
                </a:lnTo>
                <a:lnTo>
                  <a:pt x="934" y="3924"/>
                </a:lnTo>
                <a:lnTo>
                  <a:pt x="809" y="3777"/>
                </a:lnTo>
                <a:lnTo>
                  <a:pt x="744" y="3702"/>
                </a:lnTo>
                <a:lnTo>
                  <a:pt x="680" y="3630"/>
                </a:lnTo>
                <a:lnTo>
                  <a:pt x="637" y="3586"/>
                </a:lnTo>
                <a:lnTo>
                  <a:pt x="594" y="3541"/>
                </a:lnTo>
                <a:lnTo>
                  <a:pt x="550" y="3497"/>
                </a:lnTo>
                <a:lnTo>
                  <a:pt x="505" y="3454"/>
                </a:lnTo>
                <a:lnTo>
                  <a:pt x="460" y="3412"/>
                </a:lnTo>
                <a:lnTo>
                  <a:pt x="413" y="3372"/>
                </a:lnTo>
                <a:lnTo>
                  <a:pt x="364" y="3333"/>
                </a:lnTo>
                <a:lnTo>
                  <a:pt x="339" y="3316"/>
                </a:lnTo>
                <a:lnTo>
                  <a:pt x="314" y="3298"/>
                </a:lnTo>
                <a:lnTo>
                  <a:pt x="286" y="3280"/>
                </a:lnTo>
                <a:lnTo>
                  <a:pt x="237" y="3253"/>
                </a:lnTo>
                <a:lnTo>
                  <a:pt x="208" y="3239"/>
                </a:lnTo>
                <a:lnTo>
                  <a:pt x="177" y="3224"/>
                </a:lnTo>
                <a:lnTo>
                  <a:pt x="145" y="3209"/>
                </a:lnTo>
                <a:lnTo>
                  <a:pt x="115" y="3196"/>
                </a:lnTo>
                <a:lnTo>
                  <a:pt x="85" y="3186"/>
                </a:lnTo>
                <a:lnTo>
                  <a:pt x="59" y="3179"/>
                </a:lnTo>
                <a:lnTo>
                  <a:pt x="46" y="3176"/>
                </a:lnTo>
                <a:lnTo>
                  <a:pt x="36" y="3175"/>
                </a:lnTo>
                <a:lnTo>
                  <a:pt x="26" y="3175"/>
                </a:lnTo>
                <a:lnTo>
                  <a:pt x="18" y="3176"/>
                </a:lnTo>
                <a:lnTo>
                  <a:pt x="11" y="3179"/>
                </a:lnTo>
                <a:lnTo>
                  <a:pt x="5" y="3184"/>
                </a:lnTo>
                <a:lnTo>
                  <a:pt x="2" y="3189"/>
                </a:lnTo>
                <a:lnTo>
                  <a:pt x="0" y="3196"/>
                </a:lnTo>
                <a:lnTo>
                  <a:pt x="0" y="3206"/>
                </a:lnTo>
                <a:lnTo>
                  <a:pt x="3" y="3217"/>
                </a:lnTo>
                <a:lnTo>
                  <a:pt x="8" y="3230"/>
                </a:lnTo>
                <a:lnTo>
                  <a:pt x="16" y="3245"/>
                </a:lnTo>
                <a:lnTo>
                  <a:pt x="23" y="3259"/>
                </a:lnTo>
                <a:lnTo>
                  <a:pt x="32" y="3273"/>
                </a:lnTo>
                <a:lnTo>
                  <a:pt x="41" y="3286"/>
                </a:lnTo>
                <a:lnTo>
                  <a:pt x="51" y="3299"/>
                </a:lnTo>
                <a:lnTo>
                  <a:pt x="72" y="3323"/>
                </a:lnTo>
                <a:lnTo>
                  <a:pt x="95" y="3345"/>
                </a:lnTo>
                <a:lnTo>
                  <a:pt x="120" y="3366"/>
                </a:lnTo>
                <a:lnTo>
                  <a:pt x="145" y="3386"/>
                </a:lnTo>
                <a:lnTo>
                  <a:pt x="173" y="3405"/>
                </a:lnTo>
                <a:lnTo>
                  <a:pt x="200" y="3424"/>
                </a:lnTo>
                <a:lnTo>
                  <a:pt x="256" y="3459"/>
                </a:lnTo>
                <a:lnTo>
                  <a:pt x="314" y="3494"/>
                </a:lnTo>
                <a:lnTo>
                  <a:pt x="341" y="3511"/>
                </a:lnTo>
                <a:lnTo>
                  <a:pt x="370" y="3530"/>
                </a:lnTo>
                <a:lnTo>
                  <a:pt x="395" y="3549"/>
                </a:lnTo>
                <a:lnTo>
                  <a:pt x="420" y="3569"/>
                </a:lnTo>
                <a:lnTo>
                  <a:pt x="449" y="3594"/>
                </a:lnTo>
                <a:lnTo>
                  <a:pt x="476" y="3620"/>
                </a:lnTo>
                <a:lnTo>
                  <a:pt x="502" y="3646"/>
                </a:lnTo>
                <a:lnTo>
                  <a:pt x="526" y="3673"/>
                </a:lnTo>
                <a:lnTo>
                  <a:pt x="551" y="3701"/>
                </a:lnTo>
                <a:lnTo>
                  <a:pt x="574" y="3729"/>
                </a:lnTo>
                <a:lnTo>
                  <a:pt x="597" y="3758"/>
                </a:lnTo>
                <a:lnTo>
                  <a:pt x="618" y="3787"/>
                </a:lnTo>
                <a:lnTo>
                  <a:pt x="640" y="3818"/>
                </a:lnTo>
                <a:lnTo>
                  <a:pt x="660" y="3849"/>
                </a:lnTo>
                <a:lnTo>
                  <a:pt x="680" y="3879"/>
                </a:lnTo>
                <a:lnTo>
                  <a:pt x="700" y="3911"/>
                </a:lnTo>
                <a:lnTo>
                  <a:pt x="736" y="3975"/>
                </a:lnTo>
                <a:lnTo>
                  <a:pt x="772" y="4041"/>
                </a:lnTo>
                <a:lnTo>
                  <a:pt x="790" y="4073"/>
                </a:lnTo>
                <a:lnTo>
                  <a:pt x="809" y="4106"/>
                </a:lnTo>
                <a:lnTo>
                  <a:pt x="828" y="4136"/>
                </a:lnTo>
                <a:lnTo>
                  <a:pt x="849" y="4167"/>
                </a:lnTo>
                <a:lnTo>
                  <a:pt x="871" y="4198"/>
                </a:lnTo>
                <a:lnTo>
                  <a:pt x="892" y="4227"/>
                </a:lnTo>
                <a:lnTo>
                  <a:pt x="915" y="4255"/>
                </a:lnTo>
                <a:lnTo>
                  <a:pt x="939" y="4284"/>
                </a:lnTo>
                <a:lnTo>
                  <a:pt x="963" y="4312"/>
                </a:lnTo>
                <a:lnTo>
                  <a:pt x="987" y="4339"/>
                </a:lnTo>
                <a:lnTo>
                  <a:pt x="1039" y="4392"/>
                </a:lnTo>
                <a:lnTo>
                  <a:pt x="1092" y="4444"/>
                </a:lnTo>
                <a:lnTo>
                  <a:pt x="1147" y="4495"/>
                </a:lnTo>
                <a:lnTo>
                  <a:pt x="1198" y="4540"/>
                </a:lnTo>
                <a:lnTo>
                  <a:pt x="1250" y="4583"/>
                </a:lnTo>
                <a:lnTo>
                  <a:pt x="1302" y="4626"/>
                </a:lnTo>
                <a:lnTo>
                  <a:pt x="1355" y="4668"/>
                </a:lnTo>
                <a:lnTo>
                  <a:pt x="1410" y="4709"/>
                </a:lnTo>
                <a:lnTo>
                  <a:pt x="1464" y="4750"/>
                </a:lnTo>
                <a:lnTo>
                  <a:pt x="1519" y="4790"/>
                </a:lnTo>
                <a:lnTo>
                  <a:pt x="1575" y="4827"/>
                </a:lnTo>
                <a:lnTo>
                  <a:pt x="1631" y="4866"/>
                </a:lnTo>
                <a:lnTo>
                  <a:pt x="1688" y="4903"/>
                </a:lnTo>
                <a:lnTo>
                  <a:pt x="1746" y="4939"/>
                </a:lnTo>
                <a:lnTo>
                  <a:pt x="1803" y="4976"/>
                </a:lnTo>
                <a:lnTo>
                  <a:pt x="1861" y="5011"/>
                </a:lnTo>
                <a:lnTo>
                  <a:pt x="1920" y="5045"/>
                </a:lnTo>
                <a:lnTo>
                  <a:pt x="2038" y="5113"/>
                </a:lnTo>
                <a:lnTo>
                  <a:pt x="2062" y="5129"/>
                </a:lnTo>
                <a:lnTo>
                  <a:pt x="2090" y="5148"/>
                </a:lnTo>
                <a:lnTo>
                  <a:pt x="2128" y="5170"/>
                </a:lnTo>
                <a:lnTo>
                  <a:pt x="2176" y="5196"/>
                </a:lnTo>
                <a:lnTo>
                  <a:pt x="2202" y="5209"/>
                </a:lnTo>
                <a:lnTo>
                  <a:pt x="2231" y="5222"/>
                </a:lnTo>
                <a:lnTo>
                  <a:pt x="2262" y="5235"/>
                </a:lnTo>
                <a:lnTo>
                  <a:pt x="2294" y="5248"/>
                </a:lnTo>
                <a:lnTo>
                  <a:pt x="2328" y="5261"/>
                </a:lnTo>
                <a:lnTo>
                  <a:pt x="2364" y="5273"/>
                </a:lnTo>
                <a:lnTo>
                  <a:pt x="2400" y="5284"/>
                </a:lnTo>
                <a:lnTo>
                  <a:pt x="2439" y="5293"/>
                </a:lnTo>
                <a:lnTo>
                  <a:pt x="2478" y="5301"/>
                </a:lnTo>
                <a:lnTo>
                  <a:pt x="2518" y="5308"/>
                </a:lnTo>
                <a:lnTo>
                  <a:pt x="2560" y="5313"/>
                </a:lnTo>
                <a:lnTo>
                  <a:pt x="2602" y="5316"/>
                </a:lnTo>
                <a:lnTo>
                  <a:pt x="2645" y="5317"/>
                </a:lnTo>
                <a:lnTo>
                  <a:pt x="2689" y="5316"/>
                </a:lnTo>
                <a:lnTo>
                  <a:pt x="2733" y="5311"/>
                </a:lnTo>
                <a:lnTo>
                  <a:pt x="2777" y="5304"/>
                </a:lnTo>
                <a:lnTo>
                  <a:pt x="2800" y="5299"/>
                </a:lnTo>
                <a:lnTo>
                  <a:pt x="2823" y="5294"/>
                </a:lnTo>
                <a:lnTo>
                  <a:pt x="2846" y="5288"/>
                </a:lnTo>
                <a:lnTo>
                  <a:pt x="2868" y="5281"/>
                </a:lnTo>
                <a:lnTo>
                  <a:pt x="2891" y="5273"/>
                </a:lnTo>
                <a:lnTo>
                  <a:pt x="2913" y="5265"/>
                </a:lnTo>
                <a:lnTo>
                  <a:pt x="2937" y="5255"/>
                </a:lnTo>
                <a:lnTo>
                  <a:pt x="2959" y="5245"/>
                </a:lnTo>
                <a:lnTo>
                  <a:pt x="2981" y="5233"/>
                </a:lnTo>
                <a:lnTo>
                  <a:pt x="3004" y="5221"/>
                </a:lnTo>
                <a:lnTo>
                  <a:pt x="3026" y="5207"/>
                </a:lnTo>
                <a:lnTo>
                  <a:pt x="3049" y="5193"/>
                </a:lnTo>
                <a:lnTo>
                  <a:pt x="3135" y="5126"/>
                </a:lnTo>
                <a:lnTo>
                  <a:pt x="3231" y="5051"/>
                </a:lnTo>
                <a:lnTo>
                  <a:pt x="3354" y="4959"/>
                </a:lnTo>
                <a:lnTo>
                  <a:pt x="3379" y="4984"/>
                </a:lnTo>
                <a:lnTo>
                  <a:pt x="3392" y="4996"/>
                </a:lnTo>
                <a:lnTo>
                  <a:pt x="3406" y="5007"/>
                </a:lnTo>
                <a:lnTo>
                  <a:pt x="3419" y="5017"/>
                </a:lnTo>
                <a:lnTo>
                  <a:pt x="3433" y="5027"/>
                </a:lnTo>
                <a:lnTo>
                  <a:pt x="3447" y="5035"/>
                </a:lnTo>
                <a:lnTo>
                  <a:pt x="3463" y="5042"/>
                </a:lnTo>
                <a:lnTo>
                  <a:pt x="3478" y="5049"/>
                </a:lnTo>
                <a:lnTo>
                  <a:pt x="3493" y="5055"/>
                </a:lnTo>
                <a:lnTo>
                  <a:pt x="3509" y="5058"/>
                </a:lnTo>
                <a:lnTo>
                  <a:pt x="3524" y="5062"/>
                </a:lnTo>
                <a:lnTo>
                  <a:pt x="3540" y="5063"/>
                </a:lnTo>
                <a:lnTo>
                  <a:pt x="3557" y="5063"/>
                </a:lnTo>
                <a:lnTo>
                  <a:pt x="3573" y="5062"/>
                </a:lnTo>
                <a:lnTo>
                  <a:pt x="3590" y="5058"/>
                </a:lnTo>
                <a:lnTo>
                  <a:pt x="3606" y="5054"/>
                </a:lnTo>
                <a:lnTo>
                  <a:pt x="3624" y="5047"/>
                </a:lnTo>
                <a:lnTo>
                  <a:pt x="3641" y="5038"/>
                </a:lnTo>
                <a:lnTo>
                  <a:pt x="3658" y="5028"/>
                </a:lnTo>
                <a:lnTo>
                  <a:pt x="3676" y="5015"/>
                </a:lnTo>
                <a:lnTo>
                  <a:pt x="3694" y="4999"/>
                </a:lnTo>
                <a:lnTo>
                  <a:pt x="3711" y="4983"/>
                </a:lnTo>
                <a:lnTo>
                  <a:pt x="3729" y="4963"/>
                </a:lnTo>
                <a:lnTo>
                  <a:pt x="3747" y="4942"/>
                </a:lnTo>
                <a:lnTo>
                  <a:pt x="3766" y="4917"/>
                </a:lnTo>
                <a:lnTo>
                  <a:pt x="3783" y="4891"/>
                </a:lnTo>
                <a:lnTo>
                  <a:pt x="3802" y="4860"/>
                </a:lnTo>
                <a:lnTo>
                  <a:pt x="3820" y="4829"/>
                </a:lnTo>
                <a:lnTo>
                  <a:pt x="3838" y="4793"/>
                </a:lnTo>
                <a:lnTo>
                  <a:pt x="3856" y="4755"/>
                </a:lnTo>
                <a:lnTo>
                  <a:pt x="3874" y="4714"/>
                </a:lnTo>
                <a:lnTo>
                  <a:pt x="3883" y="4734"/>
                </a:lnTo>
                <a:lnTo>
                  <a:pt x="3893" y="4752"/>
                </a:lnTo>
                <a:lnTo>
                  <a:pt x="3902" y="4767"/>
                </a:lnTo>
                <a:lnTo>
                  <a:pt x="3913" y="4783"/>
                </a:lnTo>
                <a:lnTo>
                  <a:pt x="3924" y="4795"/>
                </a:lnTo>
                <a:lnTo>
                  <a:pt x="3934" y="4806"/>
                </a:lnTo>
                <a:lnTo>
                  <a:pt x="3946" y="4816"/>
                </a:lnTo>
                <a:lnTo>
                  <a:pt x="3958" y="4825"/>
                </a:lnTo>
                <a:lnTo>
                  <a:pt x="3970" y="4832"/>
                </a:lnTo>
                <a:lnTo>
                  <a:pt x="3981" y="4837"/>
                </a:lnTo>
                <a:lnTo>
                  <a:pt x="3994" y="4841"/>
                </a:lnTo>
                <a:lnTo>
                  <a:pt x="4006" y="4845"/>
                </a:lnTo>
                <a:lnTo>
                  <a:pt x="4019" y="4847"/>
                </a:lnTo>
                <a:lnTo>
                  <a:pt x="4032" y="4849"/>
                </a:lnTo>
                <a:lnTo>
                  <a:pt x="4045" y="4849"/>
                </a:lnTo>
                <a:lnTo>
                  <a:pt x="4058" y="4847"/>
                </a:lnTo>
                <a:lnTo>
                  <a:pt x="4071" y="4846"/>
                </a:lnTo>
                <a:lnTo>
                  <a:pt x="4084" y="4844"/>
                </a:lnTo>
                <a:lnTo>
                  <a:pt x="4110" y="4837"/>
                </a:lnTo>
                <a:lnTo>
                  <a:pt x="4135" y="4827"/>
                </a:lnTo>
                <a:lnTo>
                  <a:pt x="4159" y="4816"/>
                </a:lnTo>
                <a:lnTo>
                  <a:pt x="4184" y="4801"/>
                </a:lnTo>
                <a:lnTo>
                  <a:pt x="4207" y="4787"/>
                </a:lnTo>
                <a:lnTo>
                  <a:pt x="4229" y="4772"/>
                </a:lnTo>
                <a:lnTo>
                  <a:pt x="4249" y="4758"/>
                </a:lnTo>
                <a:lnTo>
                  <a:pt x="4267" y="4803"/>
                </a:lnTo>
                <a:lnTo>
                  <a:pt x="4276" y="4824"/>
                </a:lnTo>
                <a:lnTo>
                  <a:pt x="4286" y="4846"/>
                </a:lnTo>
                <a:lnTo>
                  <a:pt x="4286" y="4849"/>
                </a:lnTo>
                <a:lnTo>
                  <a:pt x="4283" y="4852"/>
                </a:lnTo>
                <a:lnTo>
                  <a:pt x="4276" y="4864"/>
                </a:lnTo>
                <a:lnTo>
                  <a:pt x="4263" y="4879"/>
                </a:lnTo>
                <a:lnTo>
                  <a:pt x="4247" y="4899"/>
                </a:lnTo>
                <a:lnTo>
                  <a:pt x="4203" y="4946"/>
                </a:lnTo>
                <a:lnTo>
                  <a:pt x="4152" y="5001"/>
                </a:lnTo>
                <a:lnTo>
                  <a:pt x="4052" y="5103"/>
                </a:lnTo>
                <a:lnTo>
                  <a:pt x="4017" y="5141"/>
                </a:lnTo>
                <a:lnTo>
                  <a:pt x="3998" y="5161"/>
                </a:lnTo>
                <a:lnTo>
                  <a:pt x="3971" y="5196"/>
                </a:lnTo>
                <a:lnTo>
                  <a:pt x="3944" y="5233"/>
                </a:lnTo>
                <a:lnTo>
                  <a:pt x="3918" y="5270"/>
                </a:lnTo>
                <a:lnTo>
                  <a:pt x="3893" y="5306"/>
                </a:lnTo>
                <a:lnTo>
                  <a:pt x="3868" y="5344"/>
                </a:lnTo>
                <a:lnTo>
                  <a:pt x="3845" y="5382"/>
                </a:lnTo>
                <a:lnTo>
                  <a:pt x="3799" y="5458"/>
                </a:lnTo>
                <a:lnTo>
                  <a:pt x="3755" y="5536"/>
                </a:lnTo>
                <a:lnTo>
                  <a:pt x="3713" y="5614"/>
                </a:lnTo>
                <a:lnTo>
                  <a:pt x="3671" y="5693"/>
                </a:lnTo>
                <a:lnTo>
                  <a:pt x="3630" y="5773"/>
                </a:lnTo>
                <a:lnTo>
                  <a:pt x="3598" y="5838"/>
                </a:lnTo>
                <a:lnTo>
                  <a:pt x="3567" y="5904"/>
                </a:lnTo>
                <a:lnTo>
                  <a:pt x="3538" y="5970"/>
                </a:lnTo>
                <a:lnTo>
                  <a:pt x="3510" y="6036"/>
                </a:lnTo>
                <a:lnTo>
                  <a:pt x="3483" y="6103"/>
                </a:lnTo>
                <a:lnTo>
                  <a:pt x="3458" y="6169"/>
                </a:lnTo>
                <a:lnTo>
                  <a:pt x="3433" y="6236"/>
                </a:lnTo>
                <a:lnTo>
                  <a:pt x="3411" y="6304"/>
                </a:lnTo>
                <a:lnTo>
                  <a:pt x="3388" y="6371"/>
                </a:lnTo>
                <a:lnTo>
                  <a:pt x="3367" y="6438"/>
                </a:lnTo>
                <a:lnTo>
                  <a:pt x="3347" y="6505"/>
                </a:lnTo>
                <a:lnTo>
                  <a:pt x="3328" y="6574"/>
                </a:lnTo>
                <a:lnTo>
                  <a:pt x="3310" y="6642"/>
                </a:lnTo>
                <a:lnTo>
                  <a:pt x="3293" y="6711"/>
                </a:lnTo>
                <a:lnTo>
                  <a:pt x="3277" y="6779"/>
                </a:lnTo>
                <a:lnTo>
                  <a:pt x="3261" y="6847"/>
                </a:lnTo>
                <a:lnTo>
                  <a:pt x="3233" y="6985"/>
                </a:lnTo>
                <a:lnTo>
                  <a:pt x="3205" y="7124"/>
                </a:lnTo>
                <a:lnTo>
                  <a:pt x="3181" y="7264"/>
                </a:lnTo>
                <a:lnTo>
                  <a:pt x="3158" y="7404"/>
                </a:lnTo>
                <a:lnTo>
                  <a:pt x="3136" y="7544"/>
                </a:lnTo>
                <a:lnTo>
                  <a:pt x="3115" y="7687"/>
                </a:lnTo>
                <a:lnTo>
                  <a:pt x="3073" y="7972"/>
                </a:lnTo>
                <a:lnTo>
                  <a:pt x="3062" y="8060"/>
                </a:lnTo>
                <a:lnTo>
                  <a:pt x="3051" y="8147"/>
                </a:lnTo>
                <a:lnTo>
                  <a:pt x="3040" y="8236"/>
                </a:lnTo>
                <a:lnTo>
                  <a:pt x="3032" y="8327"/>
                </a:lnTo>
                <a:lnTo>
                  <a:pt x="3025" y="8419"/>
                </a:lnTo>
                <a:lnTo>
                  <a:pt x="3019" y="8510"/>
                </a:lnTo>
                <a:lnTo>
                  <a:pt x="3014" y="8601"/>
                </a:lnTo>
                <a:lnTo>
                  <a:pt x="3012" y="8692"/>
                </a:lnTo>
                <a:lnTo>
                  <a:pt x="3009" y="8832"/>
                </a:lnTo>
                <a:lnTo>
                  <a:pt x="3009" y="8903"/>
                </a:lnTo>
                <a:lnTo>
                  <a:pt x="3010" y="8975"/>
                </a:lnTo>
                <a:lnTo>
                  <a:pt x="3011" y="9010"/>
                </a:lnTo>
                <a:lnTo>
                  <a:pt x="3013" y="9044"/>
                </a:lnTo>
                <a:lnTo>
                  <a:pt x="3016" y="9080"/>
                </a:lnTo>
                <a:lnTo>
                  <a:pt x="3020" y="9115"/>
                </a:lnTo>
                <a:lnTo>
                  <a:pt x="3025" y="9150"/>
                </a:lnTo>
                <a:lnTo>
                  <a:pt x="3031" y="9186"/>
                </a:lnTo>
                <a:lnTo>
                  <a:pt x="3038" y="9220"/>
                </a:lnTo>
                <a:lnTo>
                  <a:pt x="3046" y="9254"/>
                </a:lnTo>
                <a:lnTo>
                  <a:pt x="3057" y="9293"/>
                </a:lnTo>
                <a:lnTo>
                  <a:pt x="3071" y="9330"/>
                </a:lnTo>
                <a:lnTo>
                  <a:pt x="3085" y="9365"/>
                </a:lnTo>
                <a:lnTo>
                  <a:pt x="3102" y="9399"/>
                </a:lnTo>
                <a:lnTo>
                  <a:pt x="3119" y="9432"/>
                </a:lnTo>
                <a:lnTo>
                  <a:pt x="3139" y="9464"/>
                </a:lnTo>
                <a:lnTo>
                  <a:pt x="3159" y="9495"/>
                </a:lnTo>
                <a:lnTo>
                  <a:pt x="3180" y="9525"/>
                </a:lnTo>
                <a:lnTo>
                  <a:pt x="3223" y="9585"/>
                </a:lnTo>
                <a:lnTo>
                  <a:pt x="3269" y="9646"/>
                </a:lnTo>
                <a:lnTo>
                  <a:pt x="3314" y="9707"/>
                </a:lnTo>
                <a:lnTo>
                  <a:pt x="3335" y="9739"/>
                </a:lnTo>
                <a:lnTo>
                  <a:pt x="3356" y="9772"/>
                </a:lnTo>
                <a:lnTo>
                  <a:pt x="3439" y="9899"/>
                </a:lnTo>
                <a:lnTo>
                  <a:pt x="3519" y="10028"/>
                </a:lnTo>
                <a:lnTo>
                  <a:pt x="3558" y="10092"/>
                </a:lnTo>
                <a:lnTo>
                  <a:pt x="3596" y="10157"/>
                </a:lnTo>
                <a:lnTo>
                  <a:pt x="3634" y="10223"/>
                </a:lnTo>
                <a:lnTo>
                  <a:pt x="3670" y="10291"/>
                </a:lnTo>
                <a:lnTo>
                  <a:pt x="3684" y="10319"/>
                </a:lnTo>
                <a:lnTo>
                  <a:pt x="3696" y="10347"/>
                </a:lnTo>
                <a:lnTo>
                  <a:pt x="3717" y="10405"/>
                </a:lnTo>
                <a:lnTo>
                  <a:pt x="3729" y="10434"/>
                </a:lnTo>
                <a:lnTo>
                  <a:pt x="3742" y="10463"/>
                </a:lnTo>
                <a:lnTo>
                  <a:pt x="3749" y="10477"/>
                </a:lnTo>
                <a:lnTo>
                  <a:pt x="3757" y="10490"/>
                </a:lnTo>
                <a:lnTo>
                  <a:pt x="3766" y="10503"/>
                </a:lnTo>
                <a:lnTo>
                  <a:pt x="3775" y="10516"/>
                </a:lnTo>
                <a:lnTo>
                  <a:pt x="3784" y="10528"/>
                </a:lnTo>
                <a:lnTo>
                  <a:pt x="3795" y="10538"/>
                </a:lnTo>
                <a:lnTo>
                  <a:pt x="3804" y="10546"/>
                </a:lnTo>
                <a:lnTo>
                  <a:pt x="3815" y="10555"/>
                </a:lnTo>
                <a:lnTo>
                  <a:pt x="3825" y="10562"/>
                </a:lnTo>
                <a:lnTo>
                  <a:pt x="3834" y="10566"/>
                </a:lnTo>
                <a:lnTo>
                  <a:pt x="3842" y="10569"/>
                </a:lnTo>
                <a:lnTo>
                  <a:pt x="3850" y="10571"/>
                </a:lnTo>
                <a:lnTo>
                  <a:pt x="3859" y="10570"/>
                </a:lnTo>
                <a:lnTo>
                  <a:pt x="3866" y="10568"/>
                </a:lnTo>
                <a:lnTo>
                  <a:pt x="3872" y="10563"/>
                </a:lnTo>
                <a:lnTo>
                  <a:pt x="3878" y="10556"/>
                </a:lnTo>
                <a:lnTo>
                  <a:pt x="3881" y="10546"/>
                </a:lnTo>
                <a:lnTo>
                  <a:pt x="3885" y="10535"/>
                </a:lnTo>
                <a:lnTo>
                  <a:pt x="3887" y="10519"/>
                </a:lnTo>
                <a:lnTo>
                  <a:pt x="3887" y="10502"/>
                </a:lnTo>
                <a:lnTo>
                  <a:pt x="3887" y="10490"/>
                </a:lnTo>
                <a:lnTo>
                  <a:pt x="3886" y="10477"/>
                </a:lnTo>
                <a:lnTo>
                  <a:pt x="3883" y="10464"/>
                </a:lnTo>
                <a:lnTo>
                  <a:pt x="3880" y="10451"/>
                </a:lnTo>
                <a:lnTo>
                  <a:pt x="3873" y="10424"/>
                </a:lnTo>
                <a:lnTo>
                  <a:pt x="3862" y="10396"/>
                </a:lnTo>
                <a:lnTo>
                  <a:pt x="3849" y="10367"/>
                </a:lnTo>
                <a:lnTo>
                  <a:pt x="3835" y="10339"/>
                </a:lnTo>
                <a:lnTo>
                  <a:pt x="3819" y="10311"/>
                </a:lnTo>
                <a:lnTo>
                  <a:pt x="3802" y="10281"/>
                </a:lnTo>
                <a:lnTo>
                  <a:pt x="3767" y="10225"/>
                </a:lnTo>
                <a:lnTo>
                  <a:pt x="3733" y="10169"/>
                </a:lnTo>
                <a:lnTo>
                  <a:pt x="3702" y="10117"/>
                </a:lnTo>
                <a:lnTo>
                  <a:pt x="3688" y="10092"/>
                </a:lnTo>
                <a:lnTo>
                  <a:pt x="3676" y="10070"/>
                </a:lnTo>
                <a:lnTo>
                  <a:pt x="3654" y="10022"/>
                </a:lnTo>
                <a:lnTo>
                  <a:pt x="3629" y="9972"/>
                </a:lnTo>
                <a:lnTo>
                  <a:pt x="3575" y="9868"/>
                </a:lnTo>
                <a:lnTo>
                  <a:pt x="3516" y="9760"/>
                </a:lnTo>
                <a:lnTo>
                  <a:pt x="3455" y="9649"/>
                </a:lnTo>
                <a:lnTo>
                  <a:pt x="3426" y="9594"/>
                </a:lnTo>
                <a:lnTo>
                  <a:pt x="3396" y="9537"/>
                </a:lnTo>
                <a:lnTo>
                  <a:pt x="3369" y="9482"/>
                </a:lnTo>
                <a:lnTo>
                  <a:pt x="3343" y="9427"/>
                </a:lnTo>
                <a:lnTo>
                  <a:pt x="3320" y="9373"/>
                </a:lnTo>
                <a:lnTo>
                  <a:pt x="3299" y="9320"/>
                </a:lnTo>
                <a:lnTo>
                  <a:pt x="3279" y="9268"/>
                </a:lnTo>
                <a:lnTo>
                  <a:pt x="3263" y="9217"/>
                </a:lnTo>
                <a:lnTo>
                  <a:pt x="3255" y="9188"/>
                </a:lnTo>
                <a:lnTo>
                  <a:pt x="3248" y="9157"/>
                </a:lnTo>
                <a:lnTo>
                  <a:pt x="3242" y="9128"/>
                </a:lnTo>
                <a:lnTo>
                  <a:pt x="3237" y="9098"/>
                </a:lnTo>
                <a:lnTo>
                  <a:pt x="3233" y="9070"/>
                </a:lnTo>
                <a:lnTo>
                  <a:pt x="3230" y="9041"/>
                </a:lnTo>
                <a:lnTo>
                  <a:pt x="3228" y="9012"/>
                </a:lnTo>
                <a:lnTo>
                  <a:pt x="3227" y="8984"/>
                </a:lnTo>
                <a:lnTo>
                  <a:pt x="3226" y="8957"/>
                </a:lnTo>
                <a:lnTo>
                  <a:pt x="3226" y="8929"/>
                </a:lnTo>
                <a:lnTo>
                  <a:pt x="3228" y="8873"/>
                </a:lnTo>
                <a:lnTo>
                  <a:pt x="3234" y="8819"/>
                </a:lnTo>
                <a:lnTo>
                  <a:pt x="3240" y="8764"/>
                </a:lnTo>
                <a:lnTo>
                  <a:pt x="3249" y="8709"/>
                </a:lnTo>
                <a:lnTo>
                  <a:pt x="3259" y="8654"/>
                </a:lnTo>
                <a:lnTo>
                  <a:pt x="3280" y="8542"/>
                </a:lnTo>
                <a:lnTo>
                  <a:pt x="3292" y="8484"/>
                </a:lnTo>
                <a:lnTo>
                  <a:pt x="3302" y="8425"/>
                </a:lnTo>
                <a:lnTo>
                  <a:pt x="3312" y="8365"/>
                </a:lnTo>
                <a:lnTo>
                  <a:pt x="3321" y="8304"/>
                </a:lnTo>
                <a:lnTo>
                  <a:pt x="3332" y="8226"/>
                </a:lnTo>
                <a:lnTo>
                  <a:pt x="3343" y="8148"/>
                </a:lnTo>
                <a:lnTo>
                  <a:pt x="3369" y="7992"/>
                </a:lnTo>
                <a:lnTo>
                  <a:pt x="3425" y="7682"/>
                </a:lnTo>
                <a:lnTo>
                  <a:pt x="3457" y="7501"/>
                </a:lnTo>
                <a:lnTo>
                  <a:pt x="3491" y="7320"/>
                </a:lnTo>
                <a:lnTo>
                  <a:pt x="3509" y="7229"/>
                </a:lnTo>
                <a:lnTo>
                  <a:pt x="3527" y="7139"/>
                </a:lnTo>
                <a:lnTo>
                  <a:pt x="3546" y="7049"/>
                </a:lnTo>
                <a:lnTo>
                  <a:pt x="3566" y="6959"/>
                </a:lnTo>
                <a:lnTo>
                  <a:pt x="3589" y="6870"/>
                </a:lnTo>
                <a:lnTo>
                  <a:pt x="3611" y="6780"/>
                </a:lnTo>
                <a:lnTo>
                  <a:pt x="3635" y="6690"/>
                </a:lnTo>
                <a:lnTo>
                  <a:pt x="3659" y="6602"/>
                </a:lnTo>
                <a:lnTo>
                  <a:pt x="3685" y="6514"/>
                </a:lnTo>
                <a:lnTo>
                  <a:pt x="3714" y="6426"/>
                </a:lnTo>
                <a:lnTo>
                  <a:pt x="3743" y="6339"/>
                </a:lnTo>
                <a:lnTo>
                  <a:pt x="3775" y="6252"/>
                </a:lnTo>
                <a:lnTo>
                  <a:pt x="3804" y="6174"/>
                </a:lnTo>
                <a:lnTo>
                  <a:pt x="3836" y="6094"/>
                </a:lnTo>
                <a:lnTo>
                  <a:pt x="3853" y="6055"/>
                </a:lnTo>
                <a:lnTo>
                  <a:pt x="3871" y="6016"/>
                </a:lnTo>
                <a:lnTo>
                  <a:pt x="3889" y="5976"/>
                </a:lnTo>
                <a:lnTo>
                  <a:pt x="3908" y="5938"/>
                </a:lnTo>
                <a:lnTo>
                  <a:pt x="3928" y="5900"/>
                </a:lnTo>
                <a:lnTo>
                  <a:pt x="3950" y="5863"/>
                </a:lnTo>
                <a:lnTo>
                  <a:pt x="3972" y="5826"/>
                </a:lnTo>
                <a:lnTo>
                  <a:pt x="3996" y="5791"/>
                </a:lnTo>
                <a:lnTo>
                  <a:pt x="4021" y="5757"/>
                </a:lnTo>
                <a:lnTo>
                  <a:pt x="4047" y="5722"/>
                </a:lnTo>
                <a:lnTo>
                  <a:pt x="4076" y="5691"/>
                </a:lnTo>
                <a:lnTo>
                  <a:pt x="4105" y="5660"/>
                </a:lnTo>
                <a:lnTo>
                  <a:pt x="4098" y="5668"/>
                </a:lnTo>
                <a:lnTo>
                  <a:pt x="4091" y="5676"/>
                </a:lnTo>
                <a:lnTo>
                  <a:pt x="4078" y="5695"/>
                </a:lnTo>
                <a:lnTo>
                  <a:pt x="4066" y="5716"/>
                </a:lnTo>
                <a:lnTo>
                  <a:pt x="4056" y="5741"/>
                </a:lnTo>
                <a:lnTo>
                  <a:pt x="4046" y="5767"/>
                </a:lnTo>
                <a:lnTo>
                  <a:pt x="4038" y="5794"/>
                </a:lnTo>
                <a:lnTo>
                  <a:pt x="4030" y="5823"/>
                </a:lnTo>
                <a:lnTo>
                  <a:pt x="4023" y="5852"/>
                </a:lnTo>
                <a:lnTo>
                  <a:pt x="4011" y="5911"/>
                </a:lnTo>
                <a:lnTo>
                  <a:pt x="4000" y="5969"/>
                </a:lnTo>
                <a:lnTo>
                  <a:pt x="3985" y="6064"/>
                </a:lnTo>
                <a:lnTo>
                  <a:pt x="3977" y="6121"/>
                </a:lnTo>
                <a:lnTo>
                  <a:pt x="3968" y="6179"/>
                </a:lnTo>
                <a:lnTo>
                  <a:pt x="3964" y="6236"/>
                </a:lnTo>
                <a:lnTo>
                  <a:pt x="3959" y="6294"/>
                </a:lnTo>
                <a:lnTo>
                  <a:pt x="3958" y="6352"/>
                </a:lnTo>
                <a:lnTo>
                  <a:pt x="3958" y="6411"/>
                </a:lnTo>
                <a:lnTo>
                  <a:pt x="3960" y="6469"/>
                </a:lnTo>
                <a:lnTo>
                  <a:pt x="3966" y="6527"/>
                </a:lnTo>
                <a:lnTo>
                  <a:pt x="3971" y="6564"/>
                </a:lnTo>
                <a:lnTo>
                  <a:pt x="3977" y="6602"/>
                </a:lnTo>
                <a:lnTo>
                  <a:pt x="3984" y="6640"/>
                </a:lnTo>
                <a:lnTo>
                  <a:pt x="3992" y="6676"/>
                </a:lnTo>
                <a:lnTo>
                  <a:pt x="4000" y="6713"/>
                </a:lnTo>
                <a:lnTo>
                  <a:pt x="4011" y="6748"/>
                </a:lnTo>
                <a:lnTo>
                  <a:pt x="4021" y="6784"/>
                </a:lnTo>
                <a:lnTo>
                  <a:pt x="4033" y="6819"/>
                </a:lnTo>
                <a:lnTo>
                  <a:pt x="4046" y="6853"/>
                </a:lnTo>
                <a:lnTo>
                  <a:pt x="4059" y="6887"/>
                </a:lnTo>
                <a:lnTo>
                  <a:pt x="4073" y="6920"/>
                </a:lnTo>
                <a:lnTo>
                  <a:pt x="4089" y="6953"/>
                </a:lnTo>
                <a:lnTo>
                  <a:pt x="4104" y="6986"/>
                </a:lnTo>
                <a:lnTo>
                  <a:pt x="4121" y="7018"/>
                </a:lnTo>
                <a:lnTo>
                  <a:pt x="4138" y="7050"/>
                </a:lnTo>
                <a:lnTo>
                  <a:pt x="4156" y="7082"/>
                </a:lnTo>
                <a:lnTo>
                  <a:pt x="4175" y="7114"/>
                </a:lnTo>
                <a:lnTo>
                  <a:pt x="4195" y="7144"/>
                </a:lnTo>
                <a:lnTo>
                  <a:pt x="4235" y="7205"/>
                </a:lnTo>
                <a:lnTo>
                  <a:pt x="4279" y="7265"/>
                </a:lnTo>
                <a:lnTo>
                  <a:pt x="4323" y="7323"/>
                </a:lnTo>
                <a:lnTo>
                  <a:pt x="4371" y="7380"/>
                </a:lnTo>
                <a:lnTo>
                  <a:pt x="4419" y="7437"/>
                </a:lnTo>
                <a:lnTo>
                  <a:pt x="4470" y="7492"/>
                </a:lnTo>
                <a:lnTo>
                  <a:pt x="4521" y="7548"/>
                </a:lnTo>
                <a:lnTo>
                  <a:pt x="4550" y="7575"/>
                </a:lnTo>
                <a:lnTo>
                  <a:pt x="4580" y="7602"/>
                </a:lnTo>
                <a:lnTo>
                  <a:pt x="4611" y="7628"/>
                </a:lnTo>
                <a:lnTo>
                  <a:pt x="4644" y="7653"/>
                </a:lnTo>
                <a:lnTo>
                  <a:pt x="4677" y="7674"/>
                </a:lnTo>
                <a:lnTo>
                  <a:pt x="4712" y="7695"/>
                </a:lnTo>
                <a:lnTo>
                  <a:pt x="4748" y="7713"/>
                </a:lnTo>
                <a:lnTo>
                  <a:pt x="4784" y="7728"/>
                </a:lnTo>
                <a:lnTo>
                  <a:pt x="4803" y="7734"/>
                </a:lnTo>
                <a:lnTo>
                  <a:pt x="4822" y="7740"/>
                </a:lnTo>
                <a:lnTo>
                  <a:pt x="4841" y="7746"/>
                </a:lnTo>
                <a:lnTo>
                  <a:pt x="4860" y="7749"/>
                </a:lnTo>
                <a:lnTo>
                  <a:pt x="4879" y="7753"/>
                </a:lnTo>
                <a:lnTo>
                  <a:pt x="4898" y="7755"/>
                </a:lnTo>
                <a:lnTo>
                  <a:pt x="4916" y="7758"/>
                </a:lnTo>
                <a:lnTo>
                  <a:pt x="4937" y="7759"/>
                </a:lnTo>
                <a:lnTo>
                  <a:pt x="4955" y="7758"/>
                </a:lnTo>
                <a:lnTo>
                  <a:pt x="4975" y="7756"/>
                </a:lnTo>
                <a:lnTo>
                  <a:pt x="4994" y="7755"/>
                </a:lnTo>
                <a:lnTo>
                  <a:pt x="5014" y="7752"/>
                </a:lnTo>
                <a:lnTo>
                  <a:pt x="5034" y="7747"/>
                </a:lnTo>
                <a:lnTo>
                  <a:pt x="5053" y="7742"/>
                </a:lnTo>
                <a:lnTo>
                  <a:pt x="5073" y="7735"/>
                </a:lnTo>
                <a:lnTo>
                  <a:pt x="5092" y="7727"/>
                </a:lnTo>
                <a:lnTo>
                  <a:pt x="5112" y="7719"/>
                </a:lnTo>
                <a:lnTo>
                  <a:pt x="5132" y="7708"/>
                </a:lnTo>
                <a:lnTo>
                  <a:pt x="5152" y="7699"/>
                </a:lnTo>
                <a:lnTo>
                  <a:pt x="5171" y="7687"/>
                </a:lnTo>
                <a:lnTo>
                  <a:pt x="5209" y="7662"/>
                </a:lnTo>
                <a:lnTo>
                  <a:pt x="5245" y="7636"/>
                </a:lnTo>
                <a:lnTo>
                  <a:pt x="5281" y="7607"/>
                </a:lnTo>
                <a:lnTo>
                  <a:pt x="5314" y="7576"/>
                </a:lnTo>
                <a:lnTo>
                  <a:pt x="5347" y="7543"/>
                </a:lnTo>
                <a:lnTo>
                  <a:pt x="5379" y="7510"/>
                </a:lnTo>
                <a:lnTo>
                  <a:pt x="5409" y="7475"/>
                </a:lnTo>
                <a:lnTo>
                  <a:pt x="5439" y="7438"/>
                </a:lnTo>
                <a:lnTo>
                  <a:pt x="5467" y="7402"/>
                </a:lnTo>
                <a:lnTo>
                  <a:pt x="5494" y="7364"/>
                </a:lnTo>
                <a:lnTo>
                  <a:pt x="5520" y="7327"/>
                </a:lnTo>
                <a:lnTo>
                  <a:pt x="5545" y="7290"/>
                </a:lnTo>
                <a:lnTo>
                  <a:pt x="5593" y="7215"/>
                </a:lnTo>
                <a:lnTo>
                  <a:pt x="5611" y="7186"/>
                </a:lnTo>
                <a:lnTo>
                  <a:pt x="5629" y="7155"/>
                </a:lnTo>
                <a:lnTo>
                  <a:pt x="5646" y="7124"/>
                </a:lnTo>
                <a:lnTo>
                  <a:pt x="5663" y="7093"/>
                </a:lnTo>
                <a:lnTo>
                  <a:pt x="5678" y="7062"/>
                </a:lnTo>
                <a:lnTo>
                  <a:pt x="5692" y="7030"/>
                </a:lnTo>
                <a:lnTo>
                  <a:pt x="5707" y="6998"/>
                </a:lnTo>
                <a:lnTo>
                  <a:pt x="5721" y="6966"/>
                </a:lnTo>
                <a:lnTo>
                  <a:pt x="5732" y="6935"/>
                </a:lnTo>
                <a:lnTo>
                  <a:pt x="5744" y="6903"/>
                </a:lnTo>
                <a:lnTo>
                  <a:pt x="5756" y="6871"/>
                </a:lnTo>
                <a:lnTo>
                  <a:pt x="5765" y="6838"/>
                </a:lnTo>
                <a:lnTo>
                  <a:pt x="5776" y="6805"/>
                </a:lnTo>
                <a:lnTo>
                  <a:pt x="5784" y="6772"/>
                </a:lnTo>
                <a:lnTo>
                  <a:pt x="5793" y="6739"/>
                </a:lnTo>
                <a:lnTo>
                  <a:pt x="5801" y="6706"/>
                </a:lnTo>
                <a:lnTo>
                  <a:pt x="5807" y="6673"/>
                </a:lnTo>
                <a:lnTo>
                  <a:pt x="5814" y="6640"/>
                </a:lnTo>
                <a:lnTo>
                  <a:pt x="5819" y="6606"/>
                </a:lnTo>
                <a:lnTo>
                  <a:pt x="5823" y="6571"/>
                </a:lnTo>
                <a:lnTo>
                  <a:pt x="5827" y="6538"/>
                </a:lnTo>
                <a:lnTo>
                  <a:pt x="5830" y="6504"/>
                </a:lnTo>
                <a:lnTo>
                  <a:pt x="5835" y="6435"/>
                </a:lnTo>
                <a:lnTo>
                  <a:pt x="5836" y="6366"/>
                </a:lnTo>
                <a:lnTo>
                  <a:pt x="5835" y="6297"/>
                </a:lnTo>
                <a:lnTo>
                  <a:pt x="5832" y="6226"/>
                </a:lnTo>
                <a:lnTo>
                  <a:pt x="5824" y="6156"/>
                </a:lnTo>
                <a:lnTo>
                  <a:pt x="5821" y="6122"/>
                </a:lnTo>
                <a:lnTo>
                  <a:pt x="5816" y="6089"/>
                </a:lnTo>
                <a:lnTo>
                  <a:pt x="5804" y="6023"/>
                </a:lnTo>
                <a:lnTo>
                  <a:pt x="5790" y="5957"/>
                </a:lnTo>
                <a:lnTo>
                  <a:pt x="5775" y="5892"/>
                </a:lnTo>
                <a:lnTo>
                  <a:pt x="5756" y="5827"/>
                </a:lnTo>
                <a:lnTo>
                  <a:pt x="5736" y="5764"/>
                </a:lnTo>
                <a:lnTo>
                  <a:pt x="5715" y="5700"/>
                </a:lnTo>
                <a:lnTo>
                  <a:pt x="5691" y="5636"/>
                </a:lnTo>
                <a:lnTo>
                  <a:pt x="5715" y="5666"/>
                </a:lnTo>
                <a:lnTo>
                  <a:pt x="5737" y="5696"/>
                </a:lnTo>
                <a:lnTo>
                  <a:pt x="5758" y="5727"/>
                </a:lnTo>
                <a:lnTo>
                  <a:pt x="5780" y="5759"/>
                </a:lnTo>
                <a:lnTo>
                  <a:pt x="5800" y="5791"/>
                </a:lnTo>
                <a:lnTo>
                  <a:pt x="5820" y="5823"/>
                </a:lnTo>
                <a:lnTo>
                  <a:pt x="5839" y="5857"/>
                </a:lnTo>
                <a:lnTo>
                  <a:pt x="5856" y="5890"/>
                </a:lnTo>
                <a:lnTo>
                  <a:pt x="5874" y="5924"/>
                </a:lnTo>
                <a:lnTo>
                  <a:pt x="5890" y="5959"/>
                </a:lnTo>
                <a:lnTo>
                  <a:pt x="5922" y="6029"/>
                </a:lnTo>
                <a:lnTo>
                  <a:pt x="5952" y="6101"/>
                </a:lnTo>
                <a:lnTo>
                  <a:pt x="5980" y="6174"/>
                </a:lnTo>
                <a:lnTo>
                  <a:pt x="6006" y="6248"/>
                </a:lnTo>
                <a:lnTo>
                  <a:pt x="6030" y="6323"/>
                </a:lnTo>
                <a:lnTo>
                  <a:pt x="6052" y="6397"/>
                </a:lnTo>
                <a:lnTo>
                  <a:pt x="6073" y="6471"/>
                </a:lnTo>
                <a:lnTo>
                  <a:pt x="6093" y="6547"/>
                </a:lnTo>
                <a:lnTo>
                  <a:pt x="6112" y="6620"/>
                </a:lnTo>
                <a:lnTo>
                  <a:pt x="6149" y="6765"/>
                </a:lnTo>
                <a:lnTo>
                  <a:pt x="6185" y="6918"/>
                </a:lnTo>
                <a:lnTo>
                  <a:pt x="6221" y="7071"/>
                </a:lnTo>
                <a:lnTo>
                  <a:pt x="6254" y="7226"/>
                </a:lnTo>
                <a:lnTo>
                  <a:pt x="6284" y="7380"/>
                </a:lnTo>
                <a:lnTo>
                  <a:pt x="6311" y="7536"/>
                </a:lnTo>
                <a:lnTo>
                  <a:pt x="6337" y="7692"/>
                </a:lnTo>
                <a:lnTo>
                  <a:pt x="6349" y="7769"/>
                </a:lnTo>
                <a:lnTo>
                  <a:pt x="6360" y="7847"/>
                </a:lnTo>
                <a:lnTo>
                  <a:pt x="6370" y="7925"/>
                </a:lnTo>
                <a:lnTo>
                  <a:pt x="6380" y="8003"/>
                </a:lnTo>
                <a:lnTo>
                  <a:pt x="6389" y="8070"/>
                </a:lnTo>
                <a:lnTo>
                  <a:pt x="6399" y="8136"/>
                </a:lnTo>
                <a:lnTo>
                  <a:pt x="6410" y="8202"/>
                </a:lnTo>
                <a:lnTo>
                  <a:pt x="6423" y="8266"/>
                </a:lnTo>
                <a:lnTo>
                  <a:pt x="6451" y="8393"/>
                </a:lnTo>
                <a:lnTo>
                  <a:pt x="6479" y="8518"/>
                </a:lnTo>
                <a:lnTo>
                  <a:pt x="6492" y="8582"/>
                </a:lnTo>
                <a:lnTo>
                  <a:pt x="6505" y="8644"/>
                </a:lnTo>
                <a:lnTo>
                  <a:pt x="6517" y="8708"/>
                </a:lnTo>
                <a:lnTo>
                  <a:pt x="6527" y="8772"/>
                </a:lnTo>
                <a:lnTo>
                  <a:pt x="6535" y="8837"/>
                </a:lnTo>
                <a:lnTo>
                  <a:pt x="6543" y="8901"/>
                </a:lnTo>
                <a:lnTo>
                  <a:pt x="6547" y="8968"/>
                </a:lnTo>
                <a:lnTo>
                  <a:pt x="6551" y="9036"/>
                </a:lnTo>
                <a:lnTo>
                  <a:pt x="6550" y="9067"/>
                </a:lnTo>
                <a:lnTo>
                  <a:pt x="6548" y="9097"/>
                </a:lnTo>
                <a:lnTo>
                  <a:pt x="6545" y="9128"/>
                </a:lnTo>
                <a:lnTo>
                  <a:pt x="6540" y="9159"/>
                </a:lnTo>
                <a:lnTo>
                  <a:pt x="6534" y="9188"/>
                </a:lnTo>
                <a:lnTo>
                  <a:pt x="6527" y="9219"/>
                </a:lnTo>
                <a:lnTo>
                  <a:pt x="6519" y="9249"/>
                </a:lnTo>
                <a:lnTo>
                  <a:pt x="6510" y="9280"/>
                </a:lnTo>
                <a:lnTo>
                  <a:pt x="6499" y="9311"/>
                </a:lnTo>
                <a:lnTo>
                  <a:pt x="6488" y="9341"/>
                </a:lnTo>
                <a:lnTo>
                  <a:pt x="6464" y="9403"/>
                </a:lnTo>
                <a:lnTo>
                  <a:pt x="6436" y="9464"/>
                </a:lnTo>
                <a:lnTo>
                  <a:pt x="6408" y="9524"/>
                </a:lnTo>
                <a:lnTo>
                  <a:pt x="6348" y="9646"/>
                </a:lnTo>
                <a:lnTo>
                  <a:pt x="6319" y="9706"/>
                </a:lnTo>
                <a:lnTo>
                  <a:pt x="6290" y="9765"/>
                </a:lnTo>
                <a:lnTo>
                  <a:pt x="6263" y="9824"/>
                </a:lnTo>
                <a:lnTo>
                  <a:pt x="6240" y="9883"/>
                </a:lnTo>
                <a:lnTo>
                  <a:pt x="6229" y="9912"/>
                </a:lnTo>
                <a:lnTo>
                  <a:pt x="6218" y="9940"/>
                </a:lnTo>
                <a:lnTo>
                  <a:pt x="6210" y="9970"/>
                </a:lnTo>
                <a:lnTo>
                  <a:pt x="6202" y="9998"/>
                </a:lnTo>
                <a:lnTo>
                  <a:pt x="6188" y="10050"/>
                </a:lnTo>
                <a:lnTo>
                  <a:pt x="6172" y="10102"/>
                </a:lnTo>
                <a:lnTo>
                  <a:pt x="6142" y="10207"/>
                </a:lnTo>
                <a:lnTo>
                  <a:pt x="6126" y="10259"/>
                </a:lnTo>
                <a:lnTo>
                  <a:pt x="6112" y="10311"/>
                </a:lnTo>
                <a:lnTo>
                  <a:pt x="6099" y="10364"/>
                </a:lnTo>
                <a:lnTo>
                  <a:pt x="6089" y="10416"/>
                </a:lnTo>
                <a:lnTo>
                  <a:pt x="6084" y="10439"/>
                </a:lnTo>
                <a:lnTo>
                  <a:pt x="6080" y="10462"/>
                </a:lnTo>
                <a:lnTo>
                  <a:pt x="6079" y="10485"/>
                </a:lnTo>
                <a:lnTo>
                  <a:pt x="6079" y="10495"/>
                </a:lnTo>
                <a:lnTo>
                  <a:pt x="6080" y="10504"/>
                </a:lnTo>
                <a:lnTo>
                  <a:pt x="6083" y="10512"/>
                </a:lnTo>
                <a:lnTo>
                  <a:pt x="6086" y="10519"/>
                </a:lnTo>
                <a:lnTo>
                  <a:pt x="6090" y="10525"/>
                </a:lnTo>
                <a:lnTo>
                  <a:pt x="6096" y="10529"/>
                </a:lnTo>
                <a:lnTo>
                  <a:pt x="6104" y="10530"/>
                </a:lnTo>
                <a:lnTo>
                  <a:pt x="6113" y="10530"/>
                </a:lnTo>
                <a:lnTo>
                  <a:pt x="6124" y="10526"/>
                </a:lnTo>
                <a:lnTo>
                  <a:pt x="6137" y="10521"/>
                </a:lnTo>
                <a:lnTo>
                  <a:pt x="6152" y="10511"/>
                </a:lnTo>
                <a:lnTo>
                  <a:pt x="6165" y="10500"/>
                </a:lnTo>
                <a:lnTo>
                  <a:pt x="6177" y="10487"/>
                </a:lnTo>
                <a:lnTo>
                  <a:pt x="6186" y="10472"/>
                </a:lnTo>
                <a:lnTo>
                  <a:pt x="6196" y="10457"/>
                </a:lnTo>
                <a:lnTo>
                  <a:pt x="6204" y="10439"/>
                </a:lnTo>
                <a:lnTo>
                  <a:pt x="6211" y="10421"/>
                </a:lnTo>
                <a:lnTo>
                  <a:pt x="6217" y="10403"/>
                </a:lnTo>
                <a:lnTo>
                  <a:pt x="6222" y="10384"/>
                </a:lnTo>
                <a:lnTo>
                  <a:pt x="6227" y="10364"/>
                </a:lnTo>
                <a:lnTo>
                  <a:pt x="6235" y="10326"/>
                </a:lnTo>
                <a:lnTo>
                  <a:pt x="6242" y="10289"/>
                </a:lnTo>
                <a:lnTo>
                  <a:pt x="6249" y="10258"/>
                </a:lnTo>
                <a:lnTo>
                  <a:pt x="6260" y="10213"/>
                </a:lnTo>
                <a:lnTo>
                  <a:pt x="6273" y="10169"/>
                </a:lnTo>
                <a:lnTo>
                  <a:pt x="6287" y="10124"/>
                </a:lnTo>
                <a:lnTo>
                  <a:pt x="6303" y="10082"/>
                </a:lnTo>
                <a:lnTo>
                  <a:pt x="6320" y="10038"/>
                </a:lnTo>
                <a:lnTo>
                  <a:pt x="6337" y="9996"/>
                </a:lnTo>
                <a:lnTo>
                  <a:pt x="6356" y="9954"/>
                </a:lnTo>
                <a:lnTo>
                  <a:pt x="6375" y="9912"/>
                </a:lnTo>
                <a:lnTo>
                  <a:pt x="6425" y="9805"/>
                </a:lnTo>
                <a:lnTo>
                  <a:pt x="6477" y="9699"/>
                </a:lnTo>
                <a:lnTo>
                  <a:pt x="6530" y="9592"/>
                </a:lnTo>
                <a:lnTo>
                  <a:pt x="6583" y="9486"/>
                </a:lnTo>
                <a:lnTo>
                  <a:pt x="6607" y="9444"/>
                </a:lnTo>
                <a:lnTo>
                  <a:pt x="6632" y="9403"/>
                </a:lnTo>
                <a:lnTo>
                  <a:pt x="6658" y="9361"/>
                </a:lnTo>
                <a:lnTo>
                  <a:pt x="6683" y="9320"/>
                </a:lnTo>
                <a:lnTo>
                  <a:pt x="6706" y="9278"/>
                </a:lnTo>
                <a:lnTo>
                  <a:pt x="6717" y="9256"/>
                </a:lnTo>
                <a:lnTo>
                  <a:pt x="6728" y="9234"/>
                </a:lnTo>
                <a:lnTo>
                  <a:pt x="6737" y="9212"/>
                </a:lnTo>
                <a:lnTo>
                  <a:pt x="6745" y="9189"/>
                </a:lnTo>
                <a:lnTo>
                  <a:pt x="6752" y="9166"/>
                </a:lnTo>
                <a:lnTo>
                  <a:pt x="6758" y="9142"/>
                </a:lnTo>
                <a:lnTo>
                  <a:pt x="6763" y="9117"/>
                </a:lnTo>
                <a:lnTo>
                  <a:pt x="6767" y="9092"/>
                </a:lnTo>
                <a:lnTo>
                  <a:pt x="6769" y="9068"/>
                </a:lnTo>
                <a:lnTo>
                  <a:pt x="6770" y="9043"/>
                </a:lnTo>
                <a:lnTo>
                  <a:pt x="6771" y="9018"/>
                </a:lnTo>
                <a:lnTo>
                  <a:pt x="6771" y="8993"/>
                </a:lnTo>
                <a:lnTo>
                  <a:pt x="6768" y="8944"/>
                </a:lnTo>
                <a:lnTo>
                  <a:pt x="6763" y="8894"/>
                </a:lnTo>
                <a:lnTo>
                  <a:pt x="6756" y="8845"/>
                </a:lnTo>
                <a:lnTo>
                  <a:pt x="6739" y="8747"/>
                </a:lnTo>
                <a:lnTo>
                  <a:pt x="6728" y="8676"/>
                </a:lnTo>
                <a:lnTo>
                  <a:pt x="6716" y="8607"/>
                </a:lnTo>
                <a:lnTo>
                  <a:pt x="6706" y="8536"/>
                </a:lnTo>
                <a:lnTo>
                  <a:pt x="6697" y="8466"/>
                </a:lnTo>
                <a:lnTo>
                  <a:pt x="6679" y="8326"/>
                </a:lnTo>
                <a:lnTo>
                  <a:pt x="6664" y="8185"/>
                </a:lnTo>
                <a:lnTo>
                  <a:pt x="6650" y="8044"/>
                </a:lnTo>
                <a:lnTo>
                  <a:pt x="6637" y="7903"/>
                </a:lnTo>
                <a:lnTo>
                  <a:pt x="6612" y="7621"/>
                </a:lnTo>
                <a:lnTo>
                  <a:pt x="6598" y="7481"/>
                </a:lnTo>
                <a:lnTo>
                  <a:pt x="6583" y="7340"/>
                </a:lnTo>
                <a:lnTo>
                  <a:pt x="6565" y="7200"/>
                </a:lnTo>
                <a:lnTo>
                  <a:pt x="6556" y="7129"/>
                </a:lnTo>
                <a:lnTo>
                  <a:pt x="6546" y="7060"/>
                </a:lnTo>
                <a:lnTo>
                  <a:pt x="6534" y="6990"/>
                </a:lnTo>
                <a:lnTo>
                  <a:pt x="6523" y="6919"/>
                </a:lnTo>
                <a:lnTo>
                  <a:pt x="6511" y="6850"/>
                </a:lnTo>
                <a:lnTo>
                  <a:pt x="6497" y="6780"/>
                </a:lnTo>
                <a:lnTo>
                  <a:pt x="6481" y="6711"/>
                </a:lnTo>
                <a:lnTo>
                  <a:pt x="6466" y="6641"/>
                </a:lnTo>
                <a:lnTo>
                  <a:pt x="6448" y="6571"/>
                </a:lnTo>
                <a:lnTo>
                  <a:pt x="6431" y="6502"/>
                </a:lnTo>
                <a:lnTo>
                  <a:pt x="6406" y="6418"/>
                </a:lnTo>
                <a:lnTo>
                  <a:pt x="6381" y="6336"/>
                </a:lnTo>
                <a:lnTo>
                  <a:pt x="6354" y="6253"/>
                </a:lnTo>
                <a:lnTo>
                  <a:pt x="6326" y="6170"/>
                </a:lnTo>
                <a:lnTo>
                  <a:pt x="6296" y="6089"/>
                </a:lnTo>
                <a:lnTo>
                  <a:pt x="6264" y="6008"/>
                </a:lnTo>
                <a:lnTo>
                  <a:pt x="6231" y="5928"/>
                </a:lnTo>
                <a:lnTo>
                  <a:pt x="6197" y="5849"/>
                </a:lnTo>
                <a:lnTo>
                  <a:pt x="6161" y="5770"/>
                </a:lnTo>
                <a:lnTo>
                  <a:pt x="6122" y="5692"/>
                </a:lnTo>
                <a:lnTo>
                  <a:pt x="6083" y="5615"/>
                </a:lnTo>
                <a:lnTo>
                  <a:pt x="6040" y="5538"/>
                </a:lnTo>
                <a:lnTo>
                  <a:pt x="5997" y="5463"/>
                </a:lnTo>
                <a:lnTo>
                  <a:pt x="5952" y="5389"/>
                </a:lnTo>
                <a:lnTo>
                  <a:pt x="5905" y="5316"/>
                </a:lnTo>
                <a:lnTo>
                  <a:pt x="5855" y="5244"/>
                </a:lnTo>
                <a:lnTo>
                  <a:pt x="5784" y="5145"/>
                </a:lnTo>
                <a:lnTo>
                  <a:pt x="5748" y="5095"/>
                </a:lnTo>
                <a:lnTo>
                  <a:pt x="5710" y="5045"/>
                </a:lnTo>
                <a:lnTo>
                  <a:pt x="5672" y="4997"/>
                </a:lnTo>
                <a:lnTo>
                  <a:pt x="5633" y="4950"/>
                </a:lnTo>
                <a:lnTo>
                  <a:pt x="5593" y="4904"/>
                </a:lnTo>
                <a:lnTo>
                  <a:pt x="5552" y="4859"/>
                </a:lnTo>
                <a:lnTo>
                  <a:pt x="5556" y="4851"/>
                </a:lnTo>
                <a:lnTo>
                  <a:pt x="5558" y="4844"/>
                </a:lnTo>
                <a:lnTo>
                  <a:pt x="5564" y="4829"/>
                </a:lnTo>
                <a:lnTo>
                  <a:pt x="5584" y="4844"/>
                </a:lnTo>
                <a:lnTo>
                  <a:pt x="5605" y="4859"/>
                </a:lnTo>
                <a:lnTo>
                  <a:pt x="5629" y="4875"/>
                </a:lnTo>
                <a:lnTo>
                  <a:pt x="5653" y="4890"/>
                </a:lnTo>
                <a:lnTo>
                  <a:pt x="5679" y="4903"/>
                </a:lnTo>
                <a:lnTo>
                  <a:pt x="5705" y="4913"/>
                </a:lnTo>
                <a:lnTo>
                  <a:pt x="5718" y="4918"/>
                </a:lnTo>
                <a:lnTo>
                  <a:pt x="5731" y="4922"/>
                </a:lnTo>
                <a:lnTo>
                  <a:pt x="5745" y="4925"/>
                </a:lnTo>
                <a:lnTo>
                  <a:pt x="5758" y="4928"/>
                </a:lnTo>
                <a:lnTo>
                  <a:pt x="5773" y="4929"/>
                </a:lnTo>
                <a:lnTo>
                  <a:pt x="5786" y="4929"/>
                </a:lnTo>
                <a:lnTo>
                  <a:pt x="5798" y="4929"/>
                </a:lnTo>
                <a:lnTo>
                  <a:pt x="5813" y="4926"/>
                </a:lnTo>
                <a:lnTo>
                  <a:pt x="5826" y="4924"/>
                </a:lnTo>
                <a:lnTo>
                  <a:pt x="5839" y="4919"/>
                </a:lnTo>
                <a:lnTo>
                  <a:pt x="5850" y="4915"/>
                </a:lnTo>
                <a:lnTo>
                  <a:pt x="5863" y="4908"/>
                </a:lnTo>
                <a:lnTo>
                  <a:pt x="5875" y="4899"/>
                </a:lnTo>
                <a:lnTo>
                  <a:pt x="5887" y="4889"/>
                </a:lnTo>
                <a:lnTo>
                  <a:pt x="5899" y="4878"/>
                </a:lnTo>
                <a:lnTo>
                  <a:pt x="5909" y="4865"/>
                </a:lnTo>
                <a:lnTo>
                  <a:pt x="5920" y="4850"/>
                </a:lnTo>
                <a:lnTo>
                  <a:pt x="5931" y="4833"/>
                </a:lnTo>
                <a:lnTo>
                  <a:pt x="5940" y="4816"/>
                </a:lnTo>
                <a:lnTo>
                  <a:pt x="5949" y="4794"/>
                </a:lnTo>
                <a:lnTo>
                  <a:pt x="5972" y="4845"/>
                </a:lnTo>
                <a:lnTo>
                  <a:pt x="5994" y="4891"/>
                </a:lnTo>
                <a:lnTo>
                  <a:pt x="6017" y="4932"/>
                </a:lnTo>
                <a:lnTo>
                  <a:pt x="6040" y="4969"/>
                </a:lnTo>
                <a:lnTo>
                  <a:pt x="6063" y="5002"/>
                </a:lnTo>
                <a:lnTo>
                  <a:pt x="6085" y="5031"/>
                </a:lnTo>
                <a:lnTo>
                  <a:pt x="6106" y="5057"/>
                </a:lnTo>
                <a:lnTo>
                  <a:pt x="6129" y="5079"/>
                </a:lnTo>
                <a:lnTo>
                  <a:pt x="6151" y="5096"/>
                </a:lnTo>
                <a:lnTo>
                  <a:pt x="6172" y="5112"/>
                </a:lnTo>
                <a:lnTo>
                  <a:pt x="6194" y="5123"/>
                </a:lnTo>
                <a:lnTo>
                  <a:pt x="6215" y="5133"/>
                </a:lnTo>
                <a:lnTo>
                  <a:pt x="6236" y="5139"/>
                </a:lnTo>
                <a:lnTo>
                  <a:pt x="6256" y="5142"/>
                </a:lnTo>
                <a:lnTo>
                  <a:pt x="6277" y="5143"/>
                </a:lnTo>
                <a:lnTo>
                  <a:pt x="6297" y="5142"/>
                </a:lnTo>
                <a:lnTo>
                  <a:pt x="6316" y="5139"/>
                </a:lnTo>
                <a:lnTo>
                  <a:pt x="6335" y="5133"/>
                </a:lnTo>
                <a:lnTo>
                  <a:pt x="6354" y="5126"/>
                </a:lnTo>
                <a:lnTo>
                  <a:pt x="6373" y="5116"/>
                </a:lnTo>
                <a:lnTo>
                  <a:pt x="6390" y="5107"/>
                </a:lnTo>
                <a:lnTo>
                  <a:pt x="6408" y="5095"/>
                </a:lnTo>
                <a:lnTo>
                  <a:pt x="6425" y="5081"/>
                </a:lnTo>
                <a:lnTo>
                  <a:pt x="6441" y="5068"/>
                </a:lnTo>
                <a:lnTo>
                  <a:pt x="6456" y="5053"/>
                </a:lnTo>
                <a:lnTo>
                  <a:pt x="6472" y="5037"/>
                </a:lnTo>
                <a:lnTo>
                  <a:pt x="6486" y="5021"/>
                </a:lnTo>
                <a:lnTo>
                  <a:pt x="6500" y="5004"/>
                </a:lnTo>
                <a:lnTo>
                  <a:pt x="6525" y="4971"/>
                </a:lnTo>
                <a:lnTo>
                  <a:pt x="6548" y="4938"/>
                </a:lnTo>
                <a:lnTo>
                  <a:pt x="6592" y="4972"/>
                </a:lnTo>
                <a:lnTo>
                  <a:pt x="6637" y="5007"/>
                </a:lnTo>
                <a:lnTo>
                  <a:pt x="6681" y="5042"/>
                </a:lnTo>
                <a:lnTo>
                  <a:pt x="6725" y="5076"/>
                </a:lnTo>
                <a:lnTo>
                  <a:pt x="6771" y="5108"/>
                </a:lnTo>
                <a:lnTo>
                  <a:pt x="6795" y="5123"/>
                </a:lnTo>
                <a:lnTo>
                  <a:pt x="6818" y="5139"/>
                </a:lnTo>
                <a:lnTo>
                  <a:pt x="6843" y="5152"/>
                </a:lnTo>
                <a:lnTo>
                  <a:pt x="6868" y="5165"/>
                </a:lnTo>
                <a:lnTo>
                  <a:pt x="6893" y="5176"/>
                </a:lnTo>
                <a:lnTo>
                  <a:pt x="6919" y="5187"/>
                </a:lnTo>
                <a:lnTo>
                  <a:pt x="6943" y="5196"/>
                </a:lnTo>
                <a:lnTo>
                  <a:pt x="6968" y="5205"/>
                </a:lnTo>
                <a:lnTo>
                  <a:pt x="6993" y="5212"/>
                </a:lnTo>
                <a:lnTo>
                  <a:pt x="7018" y="5218"/>
                </a:lnTo>
                <a:lnTo>
                  <a:pt x="7041" y="5222"/>
                </a:lnTo>
                <a:lnTo>
                  <a:pt x="7066" y="5227"/>
                </a:lnTo>
                <a:lnTo>
                  <a:pt x="7091" y="5229"/>
                </a:lnTo>
                <a:lnTo>
                  <a:pt x="7116" y="5232"/>
                </a:lnTo>
                <a:lnTo>
                  <a:pt x="7139" y="5233"/>
                </a:lnTo>
                <a:lnTo>
                  <a:pt x="7164" y="5234"/>
                </a:lnTo>
                <a:lnTo>
                  <a:pt x="7189" y="5234"/>
                </a:lnTo>
                <a:lnTo>
                  <a:pt x="7212" y="5233"/>
                </a:lnTo>
                <a:lnTo>
                  <a:pt x="7237" y="5232"/>
                </a:lnTo>
                <a:lnTo>
                  <a:pt x="7261" y="5228"/>
                </a:lnTo>
                <a:lnTo>
                  <a:pt x="7309" y="5222"/>
                </a:lnTo>
                <a:lnTo>
                  <a:pt x="7357" y="5212"/>
                </a:lnTo>
                <a:lnTo>
                  <a:pt x="7406" y="5200"/>
                </a:lnTo>
                <a:lnTo>
                  <a:pt x="7453" y="5186"/>
                </a:lnTo>
                <a:lnTo>
                  <a:pt x="7500" y="5170"/>
                </a:lnTo>
                <a:lnTo>
                  <a:pt x="7546" y="5152"/>
                </a:lnTo>
                <a:lnTo>
                  <a:pt x="7592" y="5133"/>
                </a:lnTo>
                <a:lnTo>
                  <a:pt x="7638" y="5112"/>
                </a:lnTo>
                <a:lnTo>
                  <a:pt x="7683" y="5089"/>
                </a:lnTo>
                <a:lnTo>
                  <a:pt x="7772" y="5044"/>
                </a:lnTo>
                <a:lnTo>
                  <a:pt x="7863" y="4997"/>
                </a:lnTo>
                <a:lnTo>
                  <a:pt x="7955" y="4948"/>
                </a:lnTo>
                <a:lnTo>
                  <a:pt x="8047" y="4895"/>
                </a:lnTo>
                <a:lnTo>
                  <a:pt x="8139" y="4840"/>
                </a:lnTo>
                <a:lnTo>
                  <a:pt x="8231" y="4784"/>
                </a:lnTo>
                <a:lnTo>
                  <a:pt x="8277" y="4754"/>
                </a:lnTo>
                <a:lnTo>
                  <a:pt x="8322" y="4725"/>
                </a:lnTo>
                <a:lnTo>
                  <a:pt x="8367" y="4694"/>
                </a:lnTo>
                <a:lnTo>
                  <a:pt x="8410" y="4662"/>
                </a:lnTo>
                <a:lnTo>
                  <a:pt x="8454" y="4630"/>
                </a:lnTo>
                <a:lnTo>
                  <a:pt x="8496" y="4597"/>
                </a:lnTo>
                <a:lnTo>
                  <a:pt x="8539" y="4563"/>
                </a:lnTo>
                <a:lnTo>
                  <a:pt x="8580" y="4529"/>
                </a:lnTo>
                <a:lnTo>
                  <a:pt x="8620" y="4495"/>
                </a:lnTo>
                <a:lnTo>
                  <a:pt x="8660" y="4458"/>
                </a:lnTo>
                <a:lnTo>
                  <a:pt x="8698" y="4422"/>
                </a:lnTo>
                <a:lnTo>
                  <a:pt x="8736" y="4385"/>
                </a:lnTo>
                <a:lnTo>
                  <a:pt x="8772" y="4346"/>
                </a:lnTo>
                <a:lnTo>
                  <a:pt x="8807" y="4307"/>
                </a:lnTo>
                <a:lnTo>
                  <a:pt x="8840" y="4267"/>
                </a:lnTo>
                <a:lnTo>
                  <a:pt x="8873" y="4227"/>
                </a:lnTo>
                <a:lnTo>
                  <a:pt x="8902" y="4186"/>
                </a:lnTo>
                <a:lnTo>
                  <a:pt x="8932" y="4143"/>
                </a:lnTo>
                <a:lnTo>
                  <a:pt x="8959" y="4100"/>
                </a:lnTo>
                <a:lnTo>
                  <a:pt x="8985" y="4056"/>
                </a:lnTo>
                <a:lnTo>
                  <a:pt x="9021" y="3990"/>
                </a:lnTo>
                <a:lnTo>
                  <a:pt x="9058" y="3925"/>
                </a:lnTo>
                <a:lnTo>
                  <a:pt x="9096" y="3863"/>
                </a:lnTo>
                <a:lnTo>
                  <a:pt x="9134" y="3801"/>
                </a:lnTo>
                <a:lnTo>
                  <a:pt x="9154" y="3772"/>
                </a:lnTo>
                <a:lnTo>
                  <a:pt x="9176" y="3742"/>
                </a:lnTo>
                <a:lnTo>
                  <a:pt x="9197" y="3713"/>
                </a:lnTo>
                <a:lnTo>
                  <a:pt x="9219" y="3685"/>
                </a:lnTo>
                <a:lnTo>
                  <a:pt x="9243" y="3656"/>
                </a:lnTo>
                <a:lnTo>
                  <a:pt x="9268" y="3629"/>
                </a:lnTo>
                <a:lnTo>
                  <a:pt x="9294" y="3602"/>
                </a:lnTo>
                <a:lnTo>
                  <a:pt x="9321" y="3575"/>
                </a:lnTo>
                <a:lnTo>
                  <a:pt x="9355" y="3543"/>
                </a:lnTo>
                <a:lnTo>
                  <a:pt x="9388" y="3513"/>
                </a:lnTo>
                <a:lnTo>
                  <a:pt x="9458" y="3454"/>
                </a:lnTo>
                <a:lnTo>
                  <a:pt x="9527" y="3393"/>
                </a:lnTo>
                <a:lnTo>
                  <a:pt x="9598" y="3334"/>
                </a:lnTo>
                <a:lnTo>
                  <a:pt x="9619" y="3317"/>
                </a:lnTo>
                <a:lnTo>
                  <a:pt x="9645" y="3297"/>
                </a:lnTo>
                <a:lnTo>
                  <a:pt x="9673" y="3274"/>
                </a:lnTo>
                <a:lnTo>
                  <a:pt x="9703" y="3251"/>
                </a:lnTo>
                <a:lnTo>
                  <a:pt x="9730" y="3225"/>
                </a:lnTo>
                <a:lnTo>
                  <a:pt x="9742" y="3212"/>
                </a:lnTo>
                <a:lnTo>
                  <a:pt x="9753" y="3199"/>
                </a:lnTo>
                <a:lnTo>
                  <a:pt x="9764" y="3186"/>
                </a:lnTo>
                <a:lnTo>
                  <a:pt x="9772" y="3173"/>
                </a:lnTo>
                <a:lnTo>
                  <a:pt x="9779" y="3160"/>
                </a:lnTo>
                <a:lnTo>
                  <a:pt x="9784" y="3147"/>
                </a:lnTo>
                <a:lnTo>
                  <a:pt x="9788" y="3136"/>
                </a:lnTo>
                <a:lnTo>
                  <a:pt x="9788" y="3128"/>
                </a:lnTo>
                <a:lnTo>
                  <a:pt x="9788" y="3120"/>
                </a:lnTo>
                <a:lnTo>
                  <a:pt x="9785" y="311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2" name="KSO_Shape"/>
          <p:cNvSpPr/>
          <p:nvPr/>
        </p:nvSpPr>
        <p:spPr bwMode="auto">
          <a:xfrm>
            <a:off x="5786551" y="2755526"/>
            <a:ext cx="585358" cy="632819"/>
          </a:xfrm>
          <a:custGeom>
            <a:avLst/>
            <a:gdLst>
              <a:gd name="T0" fmla="*/ 289305531 w 9788"/>
              <a:gd name="T1" fmla="*/ 124089368 h 10571"/>
              <a:gd name="T2" fmla="*/ 236536477 w 9788"/>
              <a:gd name="T3" fmla="*/ 158675994 h 10571"/>
              <a:gd name="T4" fmla="*/ 269456421 w 9788"/>
              <a:gd name="T5" fmla="*/ 102915413 h 10571"/>
              <a:gd name="T6" fmla="*/ 279510687 w 9788"/>
              <a:gd name="T7" fmla="*/ 68166418 h 10571"/>
              <a:gd name="T8" fmla="*/ 263488636 w 9788"/>
              <a:gd name="T9" fmla="*/ 97556868 h 10571"/>
              <a:gd name="T10" fmla="*/ 228168723 w 9788"/>
              <a:gd name="T11" fmla="*/ 130227321 h 10571"/>
              <a:gd name="T12" fmla="*/ 209584317 w 9788"/>
              <a:gd name="T13" fmla="*/ 142243364 h 10571"/>
              <a:gd name="T14" fmla="*/ 203681523 w 9788"/>
              <a:gd name="T15" fmla="*/ 118860935 h 10571"/>
              <a:gd name="T16" fmla="*/ 209746524 w 9788"/>
              <a:gd name="T17" fmla="*/ 62548011 h 10571"/>
              <a:gd name="T18" fmla="*/ 201378770 w 9788"/>
              <a:gd name="T19" fmla="*/ 1981049 h 10571"/>
              <a:gd name="T20" fmla="*/ 200762531 w 9788"/>
              <a:gd name="T21" fmla="*/ 50142354 h 10571"/>
              <a:gd name="T22" fmla="*/ 195021762 w 9788"/>
              <a:gd name="T23" fmla="*/ 93432402 h 10571"/>
              <a:gd name="T24" fmla="*/ 181561885 w 9788"/>
              <a:gd name="T25" fmla="*/ 102493181 h 10571"/>
              <a:gd name="T26" fmla="*/ 182437727 w 9788"/>
              <a:gd name="T27" fmla="*/ 93724702 h 10571"/>
              <a:gd name="T28" fmla="*/ 178188860 w 9788"/>
              <a:gd name="T29" fmla="*/ 85475950 h 10571"/>
              <a:gd name="T30" fmla="*/ 180880835 w 9788"/>
              <a:gd name="T31" fmla="*/ 90314769 h 10571"/>
              <a:gd name="T32" fmla="*/ 170242734 w 9788"/>
              <a:gd name="T33" fmla="*/ 91224108 h 10571"/>
              <a:gd name="T34" fmla="*/ 159442428 w 9788"/>
              <a:gd name="T35" fmla="*/ 84209434 h 10571"/>
              <a:gd name="T36" fmla="*/ 145787939 w 9788"/>
              <a:gd name="T37" fmla="*/ 90931808 h 10571"/>
              <a:gd name="T38" fmla="*/ 137939030 w 9788"/>
              <a:gd name="T39" fmla="*/ 90542194 h 10571"/>
              <a:gd name="T40" fmla="*/ 140533789 w 9788"/>
              <a:gd name="T41" fmla="*/ 81643784 h 10571"/>
              <a:gd name="T42" fmla="*/ 136349913 w 9788"/>
              <a:gd name="T43" fmla="*/ 92750487 h 10571"/>
              <a:gd name="T44" fmla="*/ 127106318 w 9788"/>
              <a:gd name="T45" fmla="*/ 94698918 h 10571"/>
              <a:gd name="T46" fmla="*/ 117797912 w 9788"/>
              <a:gd name="T47" fmla="*/ 65373523 h 10571"/>
              <a:gd name="T48" fmla="*/ 117895308 w 9788"/>
              <a:gd name="T49" fmla="*/ 4708888 h 10571"/>
              <a:gd name="T50" fmla="*/ 113873457 w 9788"/>
              <a:gd name="T51" fmla="*/ 16854862 h 10571"/>
              <a:gd name="T52" fmla="*/ 116370821 w 9788"/>
              <a:gd name="T53" fmla="*/ 99797600 h 10571"/>
              <a:gd name="T54" fmla="*/ 110727449 w 9788"/>
              <a:gd name="T55" fmla="*/ 124381669 h 10571"/>
              <a:gd name="T56" fmla="*/ 94316174 w 9788"/>
              <a:gd name="T57" fmla="*/ 129545406 h 10571"/>
              <a:gd name="T58" fmla="*/ 55623236 w 9788"/>
              <a:gd name="T59" fmla="*/ 97264568 h 10571"/>
              <a:gd name="T60" fmla="*/ 41579525 w 9788"/>
              <a:gd name="T61" fmla="*/ 65958125 h 10571"/>
              <a:gd name="T62" fmla="*/ 39633590 w 9788"/>
              <a:gd name="T63" fmla="*/ 73329975 h 10571"/>
              <a:gd name="T64" fmla="*/ 55363814 w 9788"/>
              <a:gd name="T65" fmla="*/ 108013914 h 10571"/>
              <a:gd name="T66" fmla="*/ 85591603 w 9788"/>
              <a:gd name="T67" fmla="*/ 160462235 h 10571"/>
              <a:gd name="T68" fmla="*/ 48941996 w 9788"/>
              <a:gd name="T69" fmla="*/ 144971203 h 10571"/>
              <a:gd name="T70" fmla="*/ 3729843 w 9788"/>
              <a:gd name="T71" fmla="*/ 103792135 h 10571"/>
              <a:gd name="T72" fmla="*/ 13622083 w 9788"/>
              <a:gd name="T73" fmla="*/ 115905671 h 10571"/>
              <a:gd name="T74" fmla="*/ 38855144 w 9788"/>
              <a:gd name="T75" fmla="*/ 147439359 h 10571"/>
              <a:gd name="T76" fmla="*/ 84391529 w 9788"/>
              <a:gd name="T77" fmla="*/ 172640467 h 10571"/>
              <a:gd name="T78" fmla="*/ 113808647 w 9788"/>
              <a:gd name="T79" fmla="*/ 164261783 h 10571"/>
              <a:gd name="T80" fmla="*/ 128760425 w 9788"/>
              <a:gd name="T81" fmla="*/ 156922370 h 10571"/>
              <a:gd name="T82" fmla="*/ 129668672 w 9788"/>
              <a:gd name="T83" fmla="*/ 167606841 h 10571"/>
              <a:gd name="T84" fmla="*/ 103948992 w 9788"/>
              <a:gd name="T85" fmla="*/ 231356492 h 10571"/>
              <a:gd name="T86" fmla="*/ 100608372 w 9788"/>
              <a:gd name="T87" fmla="*/ 305238631 h 10571"/>
              <a:gd name="T88" fmla="*/ 123733292 w 9788"/>
              <a:gd name="T89" fmla="*/ 342780521 h 10571"/>
              <a:gd name="T90" fmla="*/ 117700697 w 9788"/>
              <a:gd name="T91" fmla="*/ 323847117 h 10571"/>
              <a:gd name="T92" fmla="*/ 107419234 w 9788"/>
              <a:gd name="T93" fmla="*/ 271658839 h 10571"/>
              <a:gd name="T94" fmla="*/ 128825236 w 9788"/>
              <a:gd name="T95" fmla="*/ 189203209 h 10571"/>
              <a:gd name="T96" fmla="*/ 129214459 w 9788"/>
              <a:gd name="T97" fmla="*/ 215638215 h 10571"/>
              <a:gd name="T98" fmla="*/ 155161155 w 9788"/>
              <a:gd name="T99" fmla="*/ 250971811 h 10571"/>
              <a:gd name="T100" fmla="*/ 178188860 w 9788"/>
              <a:gd name="T101" fmla="*/ 239150755 h 10571"/>
              <a:gd name="T102" fmla="*/ 188891951 w 9788"/>
              <a:gd name="T103" fmla="*/ 199920118 h 10571"/>
              <a:gd name="T104" fmla="*/ 199432836 w 9788"/>
              <a:gd name="T105" fmla="*/ 219697806 h 10571"/>
              <a:gd name="T106" fmla="*/ 212114267 w 9788"/>
              <a:gd name="T107" fmla="*/ 297444368 h 10571"/>
              <a:gd name="T108" fmla="*/ 197162488 w 9788"/>
              <a:gd name="T109" fmla="*/ 340831910 h 10571"/>
              <a:gd name="T110" fmla="*/ 206146481 w 9788"/>
              <a:gd name="T111" fmla="*/ 323262515 h 10571"/>
              <a:gd name="T112" fmla="*/ 218211673 w 9788"/>
              <a:gd name="T113" fmla="*/ 281758709 h 10571"/>
              <a:gd name="T114" fmla="*/ 199821878 w 9788"/>
              <a:gd name="T115" fmla="*/ 187384529 h 10571"/>
              <a:gd name="T116" fmla="*/ 187237843 w 9788"/>
              <a:gd name="T117" fmla="*/ 160072441 h 10571"/>
              <a:gd name="T118" fmla="*/ 203584307 w 9788"/>
              <a:gd name="T119" fmla="*/ 167022240 h 10571"/>
              <a:gd name="T120" fmla="*/ 226806443 w 9788"/>
              <a:gd name="T121" fmla="*/ 169263152 h 10571"/>
              <a:gd name="T122" fmla="*/ 272764636 w 9788"/>
              <a:gd name="T123" fmla="*/ 151401456 h 10571"/>
              <a:gd name="T124" fmla="*/ 303414053 w 9788"/>
              <a:gd name="T125" fmla="*/ 115061207 h 1057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9788" h="10571">
                <a:moveTo>
                  <a:pt x="9785" y="3114"/>
                </a:moveTo>
                <a:lnTo>
                  <a:pt x="9785" y="3114"/>
                </a:lnTo>
                <a:lnTo>
                  <a:pt x="9783" y="3109"/>
                </a:lnTo>
                <a:lnTo>
                  <a:pt x="9778" y="3106"/>
                </a:lnTo>
                <a:lnTo>
                  <a:pt x="9772" y="3103"/>
                </a:lnTo>
                <a:lnTo>
                  <a:pt x="9766" y="3102"/>
                </a:lnTo>
                <a:lnTo>
                  <a:pt x="9758" y="3101"/>
                </a:lnTo>
                <a:lnTo>
                  <a:pt x="9750" y="3102"/>
                </a:lnTo>
                <a:lnTo>
                  <a:pt x="9731" y="3106"/>
                </a:lnTo>
                <a:lnTo>
                  <a:pt x="9710" y="3112"/>
                </a:lnTo>
                <a:lnTo>
                  <a:pt x="9686" y="3121"/>
                </a:lnTo>
                <a:lnTo>
                  <a:pt x="9662" y="3132"/>
                </a:lnTo>
                <a:lnTo>
                  <a:pt x="9636" y="3145"/>
                </a:lnTo>
                <a:lnTo>
                  <a:pt x="9585" y="3172"/>
                </a:lnTo>
                <a:lnTo>
                  <a:pt x="9539" y="3199"/>
                </a:lnTo>
                <a:lnTo>
                  <a:pt x="9504" y="3221"/>
                </a:lnTo>
                <a:lnTo>
                  <a:pt x="9481" y="3234"/>
                </a:lnTo>
                <a:lnTo>
                  <a:pt x="9434" y="3268"/>
                </a:lnTo>
                <a:lnTo>
                  <a:pt x="9388" y="3304"/>
                </a:lnTo>
                <a:lnTo>
                  <a:pt x="9343" y="3342"/>
                </a:lnTo>
                <a:lnTo>
                  <a:pt x="9300" y="3379"/>
                </a:lnTo>
                <a:lnTo>
                  <a:pt x="9258" y="3419"/>
                </a:lnTo>
                <a:lnTo>
                  <a:pt x="9217" y="3461"/>
                </a:lnTo>
                <a:lnTo>
                  <a:pt x="9177" y="3503"/>
                </a:lnTo>
                <a:lnTo>
                  <a:pt x="9138" y="3547"/>
                </a:lnTo>
                <a:lnTo>
                  <a:pt x="9100" y="3592"/>
                </a:lnTo>
                <a:lnTo>
                  <a:pt x="9062" y="3636"/>
                </a:lnTo>
                <a:lnTo>
                  <a:pt x="9026" y="3682"/>
                </a:lnTo>
                <a:lnTo>
                  <a:pt x="8991" y="3728"/>
                </a:lnTo>
                <a:lnTo>
                  <a:pt x="8920" y="3821"/>
                </a:lnTo>
                <a:lnTo>
                  <a:pt x="8851" y="3915"/>
                </a:lnTo>
                <a:lnTo>
                  <a:pt x="8778" y="3985"/>
                </a:lnTo>
                <a:lnTo>
                  <a:pt x="8704" y="4053"/>
                </a:lnTo>
                <a:lnTo>
                  <a:pt x="8630" y="4120"/>
                </a:lnTo>
                <a:lnTo>
                  <a:pt x="8554" y="4183"/>
                </a:lnTo>
                <a:lnTo>
                  <a:pt x="8479" y="4246"/>
                </a:lnTo>
                <a:lnTo>
                  <a:pt x="8402" y="4307"/>
                </a:lnTo>
                <a:lnTo>
                  <a:pt x="8323" y="4366"/>
                </a:lnTo>
                <a:lnTo>
                  <a:pt x="8244" y="4424"/>
                </a:lnTo>
                <a:lnTo>
                  <a:pt x="8164" y="4479"/>
                </a:lnTo>
                <a:lnTo>
                  <a:pt x="8083" y="4534"/>
                </a:lnTo>
                <a:lnTo>
                  <a:pt x="8000" y="4587"/>
                </a:lnTo>
                <a:lnTo>
                  <a:pt x="7916" y="4636"/>
                </a:lnTo>
                <a:lnTo>
                  <a:pt x="7830" y="4686"/>
                </a:lnTo>
                <a:lnTo>
                  <a:pt x="7743" y="4733"/>
                </a:lnTo>
                <a:lnTo>
                  <a:pt x="7655" y="4779"/>
                </a:lnTo>
                <a:lnTo>
                  <a:pt x="7564" y="4823"/>
                </a:lnTo>
                <a:lnTo>
                  <a:pt x="7535" y="4837"/>
                </a:lnTo>
                <a:lnTo>
                  <a:pt x="7507" y="4849"/>
                </a:lnTo>
                <a:lnTo>
                  <a:pt x="7479" y="4859"/>
                </a:lnTo>
                <a:lnTo>
                  <a:pt x="7464" y="4863"/>
                </a:lnTo>
                <a:lnTo>
                  <a:pt x="7448" y="4866"/>
                </a:lnTo>
                <a:lnTo>
                  <a:pt x="7410" y="4875"/>
                </a:lnTo>
                <a:lnTo>
                  <a:pt x="7375" y="4880"/>
                </a:lnTo>
                <a:lnTo>
                  <a:pt x="7342" y="4885"/>
                </a:lnTo>
                <a:lnTo>
                  <a:pt x="7326" y="4886"/>
                </a:lnTo>
                <a:lnTo>
                  <a:pt x="7309" y="4887"/>
                </a:lnTo>
                <a:lnTo>
                  <a:pt x="7293" y="4886"/>
                </a:lnTo>
                <a:lnTo>
                  <a:pt x="7277" y="4885"/>
                </a:lnTo>
                <a:lnTo>
                  <a:pt x="7261" y="4883"/>
                </a:lnTo>
                <a:lnTo>
                  <a:pt x="7245" y="4878"/>
                </a:lnTo>
                <a:lnTo>
                  <a:pt x="7229" y="4872"/>
                </a:lnTo>
                <a:lnTo>
                  <a:pt x="7212" y="4865"/>
                </a:lnTo>
                <a:lnTo>
                  <a:pt x="7196" y="4857"/>
                </a:lnTo>
                <a:lnTo>
                  <a:pt x="7179" y="4846"/>
                </a:lnTo>
                <a:lnTo>
                  <a:pt x="7153" y="4831"/>
                </a:lnTo>
                <a:lnTo>
                  <a:pt x="7107" y="4803"/>
                </a:lnTo>
                <a:lnTo>
                  <a:pt x="6979" y="4728"/>
                </a:lnTo>
                <a:lnTo>
                  <a:pt x="6803" y="4628"/>
                </a:lnTo>
                <a:lnTo>
                  <a:pt x="6955" y="4483"/>
                </a:lnTo>
                <a:lnTo>
                  <a:pt x="7109" y="4339"/>
                </a:lnTo>
                <a:lnTo>
                  <a:pt x="7264" y="4195"/>
                </a:lnTo>
                <a:lnTo>
                  <a:pt x="7422" y="4051"/>
                </a:lnTo>
                <a:lnTo>
                  <a:pt x="7737" y="3767"/>
                </a:lnTo>
                <a:lnTo>
                  <a:pt x="8050" y="3487"/>
                </a:lnTo>
                <a:lnTo>
                  <a:pt x="8087" y="3451"/>
                </a:lnTo>
                <a:lnTo>
                  <a:pt x="8124" y="3415"/>
                </a:lnTo>
                <a:lnTo>
                  <a:pt x="8159" y="3378"/>
                </a:lnTo>
                <a:lnTo>
                  <a:pt x="8193" y="3339"/>
                </a:lnTo>
                <a:lnTo>
                  <a:pt x="8225" y="3299"/>
                </a:lnTo>
                <a:lnTo>
                  <a:pt x="8255" y="3258"/>
                </a:lnTo>
                <a:lnTo>
                  <a:pt x="8269" y="3235"/>
                </a:lnTo>
                <a:lnTo>
                  <a:pt x="8283" y="3214"/>
                </a:lnTo>
                <a:lnTo>
                  <a:pt x="8296" y="3192"/>
                </a:lnTo>
                <a:lnTo>
                  <a:pt x="8308" y="3169"/>
                </a:lnTo>
                <a:lnTo>
                  <a:pt x="8329" y="3129"/>
                </a:lnTo>
                <a:lnTo>
                  <a:pt x="8348" y="3089"/>
                </a:lnTo>
                <a:lnTo>
                  <a:pt x="8367" y="3048"/>
                </a:lnTo>
                <a:lnTo>
                  <a:pt x="8384" y="3007"/>
                </a:lnTo>
                <a:lnTo>
                  <a:pt x="8401" y="2965"/>
                </a:lnTo>
                <a:lnTo>
                  <a:pt x="8417" y="2924"/>
                </a:lnTo>
                <a:lnTo>
                  <a:pt x="8448" y="2839"/>
                </a:lnTo>
                <a:lnTo>
                  <a:pt x="8478" y="2754"/>
                </a:lnTo>
                <a:lnTo>
                  <a:pt x="8506" y="2668"/>
                </a:lnTo>
                <a:lnTo>
                  <a:pt x="8534" y="2583"/>
                </a:lnTo>
                <a:lnTo>
                  <a:pt x="8563" y="2498"/>
                </a:lnTo>
                <a:lnTo>
                  <a:pt x="8574" y="2467"/>
                </a:lnTo>
                <a:lnTo>
                  <a:pt x="8593" y="2417"/>
                </a:lnTo>
                <a:lnTo>
                  <a:pt x="8614" y="2358"/>
                </a:lnTo>
                <a:lnTo>
                  <a:pt x="8625" y="2326"/>
                </a:lnTo>
                <a:lnTo>
                  <a:pt x="8634" y="2293"/>
                </a:lnTo>
                <a:lnTo>
                  <a:pt x="8643" y="2260"/>
                </a:lnTo>
                <a:lnTo>
                  <a:pt x="8649" y="2230"/>
                </a:lnTo>
                <a:lnTo>
                  <a:pt x="8652" y="2199"/>
                </a:lnTo>
                <a:lnTo>
                  <a:pt x="8653" y="2185"/>
                </a:lnTo>
                <a:lnTo>
                  <a:pt x="8653" y="2172"/>
                </a:lnTo>
                <a:lnTo>
                  <a:pt x="8653" y="2159"/>
                </a:lnTo>
                <a:lnTo>
                  <a:pt x="8651" y="2147"/>
                </a:lnTo>
                <a:lnTo>
                  <a:pt x="8649" y="2136"/>
                </a:lnTo>
                <a:lnTo>
                  <a:pt x="8645" y="2126"/>
                </a:lnTo>
                <a:lnTo>
                  <a:pt x="8640" y="2118"/>
                </a:lnTo>
                <a:lnTo>
                  <a:pt x="8634" y="2110"/>
                </a:lnTo>
                <a:lnTo>
                  <a:pt x="8627" y="2103"/>
                </a:lnTo>
                <a:lnTo>
                  <a:pt x="8618" y="2099"/>
                </a:lnTo>
                <a:lnTo>
                  <a:pt x="8609" y="2095"/>
                </a:lnTo>
                <a:lnTo>
                  <a:pt x="8598" y="2094"/>
                </a:lnTo>
                <a:lnTo>
                  <a:pt x="8587" y="2094"/>
                </a:lnTo>
                <a:lnTo>
                  <a:pt x="8578" y="2096"/>
                </a:lnTo>
                <a:lnTo>
                  <a:pt x="8567" y="2100"/>
                </a:lnTo>
                <a:lnTo>
                  <a:pt x="8557" y="2105"/>
                </a:lnTo>
                <a:lnTo>
                  <a:pt x="8547" y="2112"/>
                </a:lnTo>
                <a:lnTo>
                  <a:pt x="8537" y="2120"/>
                </a:lnTo>
                <a:lnTo>
                  <a:pt x="8526" y="2128"/>
                </a:lnTo>
                <a:lnTo>
                  <a:pt x="8517" y="2139"/>
                </a:lnTo>
                <a:lnTo>
                  <a:pt x="8496" y="2162"/>
                </a:lnTo>
                <a:lnTo>
                  <a:pt x="8478" y="2188"/>
                </a:lnTo>
                <a:lnTo>
                  <a:pt x="8459" y="2217"/>
                </a:lnTo>
                <a:lnTo>
                  <a:pt x="8441" y="2246"/>
                </a:lnTo>
                <a:lnTo>
                  <a:pt x="8426" y="2277"/>
                </a:lnTo>
                <a:lnTo>
                  <a:pt x="8410" y="2306"/>
                </a:lnTo>
                <a:lnTo>
                  <a:pt x="8396" y="2335"/>
                </a:lnTo>
                <a:lnTo>
                  <a:pt x="8375" y="2383"/>
                </a:lnTo>
                <a:lnTo>
                  <a:pt x="8361" y="2416"/>
                </a:lnTo>
                <a:lnTo>
                  <a:pt x="8341" y="2459"/>
                </a:lnTo>
                <a:lnTo>
                  <a:pt x="8323" y="2504"/>
                </a:lnTo>
                <a:lnTo>
                  <a:pt x="8287" y="2594"/>
                </a:lnTo>
                <a:lnTo>
                  <a:pt x="8251" y="2684"/>
                </a:lnTo>
                <a:lnTo>
                  <a:pt x="8215" y="2773"/>
                </a:lnTo>
                <a:lnTo>
                  <a:pt x="8199" y="2811"/>
                </a:lnTo>
                <a:lnTo>
                  <a:pt x="8185" y="2850"/>
                </a:lnTo>
                <a:lnTo>
                  <a:pt x="8157" y="2928"/>
                </a:lnTo>
                <a:lnTo>
                  <a:pt x="8142" y="2967"/>
                </a:lnTo>
                <a:lnTo>
                  <a:pt x="8124" y="3004"/>
                </a:lnTo>
                <a:lnTo>
                  <a:pt x="8114" y="3022"/>
                </a:lnTo>
                <a:lnTo>
                  <a:pt x="8104" y="3041"/>
                </a:lnTo>
                <a:lnTo>
                  <a:pt x="8093" y="3057"/>
                </a:lnTo>
                <a:lnTo>
                  <a:pt x="8081" y="3075"/>
                </a:lnTo>
                <a:lnTo>
                  <a:pt x="8059" y="3102"/>
                </a:lnTo>
                <a:lnTo>
                  <a:pt x="8034" y="3129"/>
                </a:lnTo>
                <a:lnTo>
                  <a:pt x="8008" y="3155"/>
                </a:lnTo>
                <a:lnTo>
                  <a:pt x="7980" y="3181"/>
                </a:lnTo>
                <a:lnTo>
                  <a:pt x="7952" y="3207"/>
                </a:lnTo>
                <a:lnTo>
                  <a:pt x="7922" y="3232"/>
                </a:lnTo>
                <a:lnTo>
                  <a:pt x="7866" y="3277"/>
                </a:lnTo>
                <a:lnTo>
                  <a:pt x="7494" y="3569"/>
                </a:lnTo>
                <a:lnTo>
                  <a:pt x="7361" y="3702"/>
                </a:lnTo>
                <a:lnTo>
                  <a:pt x="7314" y="3748"/>
                </a:lnTo>
                <a:lnTo>
                  <a:pt x="7265" y="3794"/>
                </a:lnTo>
                <a:lnTo>
                  <a:pt x="7216" y="3839"/>
                </a:lnTo>
                <a:lnTo>
                  <a:pt x="7169" y="3885"/>
                </a:lnTo>
                <a:lnTo>
                  <a:pt x="7158" y="3897"/>
                </a:lnTo>
                <a:lnTo>
                  <a:pt x="7147" y="3910"/>
                </a:lnTo>
                <a:lnTo>
                  <a:pt x="7129" y="3937"/>
                </a:lnTo>
                <a:lnTo>
                  <a:pt x="7119" y="3951"/>
                </a:lnTo>
                <a:lnTo>
                  <a:pt x="7109" y="3963"/>
                </a:lnTo>
                <a:lnTo>
                  <a:pt x="7097" y="3975"/>
                </a:lnTo>
                <a:lnTo>
                  <a:pt x="7084" y="3985"/>
                </a:lnTo>
                <a:lnTo>
                  <a:pt x="7068" y="3995"/>
                </a:lnTo>
                <a:lnTo>
                  <a:pt x="7052" y="4003"/>
                </a:lnTo>
                <a:lnTo>
                  <a:pt x="7035" y="4010"/>
                </a:lnTo>
                <a:lnTo>
                  <a:pt x="7018" y="4016"/>
                </a:lnTo>
                <a:lnTo>
                  <a:pt x="6984" y="4027"/>
                </a:lnTo>
                <a:lnTo>
                  <a:pt x="6948" y="4036"/>
                </a:lnTo>
                <a:lnTo>
                  <a:pt x="6913" y="4046"/>
                </a:lnTo>
                <a:lnTo>
                  <a:pt x="6896" y="4051"/>
                </a:lnTo>
                <a:lnTo>
                  <a:pt x="6879" y="4057"/>
                </a:lnTo>
                <a:lnTo>
                  <a:pt x="6862" y="4066"/>
                </a:lnTo>
                <a:lnTo>
                  <a:pt x="6846" y="4075"/>
                </a:lnTo>
                <a:lnTo>
                  <a:pt x="6830" y="4087"/>
                </a:lnTo>
                <a:lnTo>
                  <a:pt x="6815" y="4100"/>
                </a:lnTo>
                <a:lnTo>
                  <a:pt x="6796" y="4117"/>
                </a:lnTo>
                <a:lnTo>
                  <a:pt x="6778" y="4136"/>
                </a:lnTo>
                <a:lnTo>
                  <a:pt x="6744" y="4176"/>
                </a:lnTo>
                <a:lnTo>
                  <a:pt x="6710" y="4220"/>
                </a:lnTo>
                <a:lnTo>
                  <a:pt x="6676" y="4262"/>
                </a:lnTo>
                <a:lnTo>
                  <a:pt x="6657" y="4283"/>
                </a:lnTo>
                <a:lnTo>
                  <a:pt x="6639" y="4303"/>
                </a:lnTo>
                <a:lnTo>
                  <a:pt x="6619" y="4321"/>
                </a:lnTo>
                <a:lnTo>
                  <a:pt x="6599" y="4338"/>
                </a:lnTo>
                <a:lnTo>
                  <a:pt x="6578" y="4354"/>
                </a:lnTo>
                <a:lnTo>
                  <a:pt x="6557" y="4367"/>
                </a:lnTo>
                <a:lnTo>
                  <a:pt x="6533" y="4379"/>
                </a:lnTo>
                <a:lnTo>
                  <a:pt x="6521" y="4384"/>
                </a:lnTo>
                <a:lnTo>
                  <a:pt x="6508" y="4389"/>
                </a:lnTo>
                <a:lnTo>
                  <a:pt x="6495" y="4391"/>
                </a:lnTo>
                <a:lnTo>
                  <a:pt x="6484" y="4392"/>
                </a:lnTo>
                <a:lnTo>
                  <a:pt x="6475" y="4390"/>
                </a:lnTo>
                <a:lnTo>
                  <a:pt x="6468" y="4386"/>
                </a:lnTo>
                <a:lnTo>
                  <a:pt x="6462" y="4380"/>
                </a:lnTo>
                <a:lnTo>
                  <a:pt x="6459" y="4373"/>
                </a:lnTo>
                <a:lnTo>
                  <a:pt x="6456" y="4365"/>
                </a:lnTo>
                <a:lnTo>
                  <a:pt x="6455" y="4356"/>
                </a:lnTo>
                <a:lnTo>
                  <a:pt x="6455" y="4345"/>
                </a:lnTo>
                <a:lnTo>
                  <a:pt x="6455" y="4334"/>
                </a:lnTo>
                <a:lnTo>
                  <a:pt x="6458" y="4312"/>
                </a:lnTo>
                <a:lnTo>
                  <a:pt x="6460" y="4291"/>
                </a:lnTo>
                <a:lnTo>
                  <a:pt x="6461" y="4272"/>
                </a:lnTo>
                <a:lnTo>
                  <a:pt x="6462" y="4233"/>
                </a:lnTo>
                <a:lnTo>
                  <a:pt x="6462" y="4194"/>
                </a:lnTo>
                <a:lnTo>
                  <a:pt x="6460" y="4155"/>
                </a:lnTo>
                <a:lnTo>
                  <a:pt x="6456" y="4117"/>
                </a:lnTo>
                <a:lnTo>
                  <a:pt x="6452" y="4079"/>
                </a:lnTo>
                <a:lnTo>
                  <a:pt x="6445" y="4040"/>
                </a:lnTo>
                <a:lnTo>
                  <a:pt x="6436" y="4002"/>
                </a:lnTo>
                <a:lnTo>
                  <a:pt x="6426" y="3964"/>
                </a:lnTo>
                <a:lnTo>
                  <a:pt x="6420" y="3944"/>
                </a:lnTo>
                <a:lnTo>
                  <a:pt x="6412" y="3924"/>
                </a:lnTo>
                <a:lnTo>
                  <a:pt x="6403" y="3905"/>
                </a:lnTo>
                <a:lnTo>
                  <a:pt x="6394" y="3885"/>
                </a:lnTo>
                <a:lnTo>
                  <a:pt x="6375" y="3849"/>
                </a:lnTo>
                <a:lnTo>
                  <a:pt x="6354" y="3811"/>
                </a:lnTo>
                <a:lnTo>
                  <a:pt x="6333" y="3774"/>
                </a:lnTo>
                <a:lnTo>
                  <a:pt x="6313" y="3738"/>
                </a:lnTo>
                <a:lnTo>
                  <a:pt x="6303" y="3719"/>
                </a:lnTo>
                <a:lnTo>
                  <a:pt x="6294" y="3699"/>
                </a:lnTo>
                <a:lnTo>
                  <a:pt x="6287" y="3680"/>
                </a:lnTo>
                <a:lnTo>
                  <a:pt x="6280" y="3660"/>
                </a:lnTo>
                <a:lnTo>
                  <a:pt x="6274" y="3639"/>
                </a:lnTo>
                <a:lnTo>
                  <a:pt x="6268" y="3617"/>
                </a:lnTo>
                <a:lnTo>
                  <a:pt x="6258" y="3575"/>
                </a:lnTo>
                <a:lnTo>
                  <a:pt x="6252" y="3533"/>
                </a:lnTo>
                <a:lnTo>
                  <a:pt x="6247" y="3489"/>
                </a:lnTo>
                <a:lnTo>
                  <a:pt x="6241" y="3445"/>
                </a:lnTo>
                <a:lnTo>
                  <a:pt x="6235" y="3402"/>
                </a:lnTo>
                <a:lnTo>
                  <a:pt x="6228" y="3358"/>
                </a:lnTo>
                <a:lnTo>
                  <a:pt x="6218" y="3316"/>
                </a:lnTo>
                <a:lnTo>
                  <a:pt x="6217" y="3305"/>
                </a:lnTo>
                <a:lnTo>
                  <a:pt x="6218" y="3293"/>
                </a:lnTo>
                <a:lnTo>
                  <a:pt x="6221" y="3279"/>
                </a:lnTo>
                <a:lnTo>
                  <a:pt x="6223" y="3266"/>
                </a:lnTo>
                <a:lnTo>
                  <a:pt x="6231" y="3239"/>
                </a:lnTo>
                <a:lnTo>
                  <a:pt x="6236" y="3217"/>
                </a:lnTo>
                <a:lnTo>
                  <a:pt x="6280" y="2976"/>
                </a:lnTo>
                <a:lnTo>
                  <a:pt x="6331" y="2693"/>
                </a:lnTo>
                <a:lnTo>
                  <a:pt x="6382" y="2410"/>
                </a:lnTo>
                <a:lnTo>
                  <a:pt x="6402" y="2309"/>
                </a:lnTo>
                <a:lnTo>
                  <a:pt x="6423" y="2207"/>
                </a:lnTo>
                <a:lnTo>
                  <a:pt x="6444" y="2106"/>
                </a:lnTo>
                <a:lnTo>
                  <a:pt x="6452" y="2055"/>
                </a:lnTo>
                <a:lnTo>
                  <a:pt x="6460" y="2004"/>
                </a:lnTo>
                <a:lnTo>
                  <a:pt x="6462" y="1978"/>
                </a:lnTo>
                <a:lnTo>
                  <a:pt x="6465" y="1952"/>
                </a:lnTo>
                <a:lnTo>
                  <a:pt x="6467" y="1926"/>
                </a:lnTo>
                <a:lnTo>
                  <a:pt x="6467" y="1901"/>
                </a:lnTo>
                <a:lnTo>
                  <a:pt x="6467" y="1850"/>
                </a:lnTo>
                <a:lnTo>
                  <a:pt x="6465" y="1798"/>
                </a:lnTo>
                <a:lnTo>
                  <a:pt x="6460" y="1746"/>
                </a:lnTo>
                <a:lnTo>
                  <a:pt x="6455" y="1695"/>
                </a:lnTo>
                <a:lnTo>
                  <a:pt x="6442" y="1593"/>
                </a:lnTo>
                <a:lnTo>
                  <a:pt x="6431" y="1491"/>
                </a:lnTo>
                <a:lnTo>
                  <a:pt x="6419" y="1390"/>
                </a:lnTo>
                <a:lnTo>
                  <a:pt x="6407" y="1289"/>
                </a:lnTo>
                <a:lnTo>
                  <a:pt x="6394" y="1187"/>
                </a:lnTo>
                <a:lnTo>
                  <a:pt x="6344" y="824"/>
                </a:lnTo>
                <a:lnTo>
                  <a:pt x="6298" y="460"/>
                </a:lnTo>
                <a:lnTo>
                  <a:pt x="6261" y="184"/>
                </a:lnTo>
                <a:lnTo>
                  <a:pt x="6260" y="168"/>
                </a:lnTo>
                <a:lnTo>
                  <a:pt x="6258" y="146"/>
                </a:lnTo>
                <a:lnTo>
                  <a:pt x="6257" y="122"/>
                </a:lnTo>
                <a:lnTo>
                  <a:pt x="6255" y="98"/>
                </a:lnTo>
                <a:lnTo>
                  <a:pt x="6252" y="87"/>
                </a:lnTo>
                <a:lnTo>
                  <a:pt x="6249" y="78"/>
                </a:lnTo>
                <a:lnTo>
                  <a:pt x="6245" y="69"/>
                </a:lnTo>
                <a:lnTo>
                  <a:pt x="6241" y="62"/>
                </a:lnTo>
                <a:lnTo>
                  <a:pt x="6235" y="57"/>
                </a:lnTo>
                <a:lnTo>
                  <a:pt x="6231" y="56"/>
                </a:lnTo>
                <a:lnTo>
                  <a:pt x="6228" y="56"/>
                </a:lnTo>
                <a:lnTo>
                  <a:pt x="6223" y="56"/>
                </a:lnTo>
                <a:lnTo>
                  <a:pt x="6219" y="57"/>
                </a:lnTo>
                <a:lnTo>
                  <a:pt x="6209" y="61"/>
                </a:lnTo>
                <a:lnTo>
                  <a:pt x="6203" y="66"/>
                </a:lnTo>
                <a:lnTo>
                  <a:pt x="6198" y="70"/>
                </a:lnTo>
                <a:lnTo>
                  <a:pt x="6194" y="75"/>
                </a:lnTo>
                <a:lnTo>
                  <a:pt x="6190" y="81"/>
                </a:lnTo>
                <a:lnTo>
                  <a:pt x="6183" y="94"/>
                </a:lnTo>
                <a:lnTo>
                  <a:pt x="6178" y="111"/>
                </a:lnTo>
                <a:lnTo>
                  <a:pt x="6176" y="127"/>
                </a:lnTo>
                <a:lnTo>
                  <a:pt x="6175" y="146"/>
                </a:lnTo>
                <a:lnTo>
                  <a:pt x="6173" y="165"/>
                </a:lnTo>
                <a:lnTo>
                  <a:pt x="6175" y="185"/>
                </a:lnTo>
                <a:lnTo>
                  <a:pt x="6177" y="226"/>
                </a:lnTo>
                <a:lnTo>
                  <a:pt x="6182" y="265"/>
                </a:lnTo>
                <a:lnTo>
                  <a:pt x="6185" y="298"/>
                </a:lnTo>
                <a:lnTo>
                  <a:pt x="6186" y="312"/>
                </a:lnTo>
                <a:lnTo>
                  <a:pt x="6186" y="325"/>
                </a:lnTo>
                <a:lnTo>
                  <a:pt x="6176" y="662"/>
                </a:lnTo>
                <a:lnTo>
                  <a:pt x="6171" y="832"/>
                </a:lnTo>
                <a:lnTo>
                  <a:pt x="6169" y="916"/>
                </a:lnTo>
                <a:lnTo>
                  <a:pt x="6169" y="1001"/>
                </a:lnTo>
                <a:lnTo>
                  <a:pt x="6169" y="1098"/>
                </a:lnTo>
                <a:lnTo>
                  <a:pt x="6170" y="1194"/>
                </a:lnTo>
                <a:lnTo>
                  <a:pt x="6172" y="1291"/>
                </a:lnTo>
                <a:lnTo>
                  <a:pt x="6176" y="1388"/>
                </a:lnTo>
                <a:lnTo>
                  <a:pt x="6178" y="1428"/>
                </a:lnTo>
                <a:lnTo>
                  <a:pt x="6182" y="1468"/>
                </a:lnTo>
                <a:lnTo>
                  <a:pt x="6185" y="1506"/>
                </a:lnTo>
                <a:lnTo>
                  <a:pt x="6190" y="1544"/>
                </a:lnTo>
                <a:lnTo>
                  <a:pt x="6201" y="1619"/>
                </a:lnTo>
                <a:lnTo>
                  <a:pt x="6212" y="1692"/>
                </a:lnTo>
                <a:lnTo>
                  <a:pt x="6222" y="1765"/>
                </a:lnTo>
                <a:lnTo>
                  <a:pt x="6225" y="1802"/>
                </a:lnTo>
                <a:lnTo>
                  <a:pt x="6228" y="1839"/>
                </a:lnTo>
                <a:lnTo>
                  <a:pt x="6229" y="1877"/>
                </a:lnTo>
                <a:lnTo>
                  <a:pt x="6229" y="1915"/>
                </a:lnTo>
                <a:lnTo>
                  <a:pt x="6227" y="1954"/>
                </a:lnTo>
                <a:lnTo>
                  <a:pt x="6223" y="1994"/>
                </a:lnTo>
                <a:lnTo>
                  <a:pt x="6218" y="2035"/>
                </a:lnTo>
                <a:lnTo>
                  <a:pt x="6211" y="2076"/>
                </a:lnTo>
                <a:lnTo>
                  <a:pt x="6202" y="2119"/>
                </a:lnTo>
                <a:lnTo>
                  <a:pt x="6191" y="2161"/>
                </a:lnTo>
                <a:lnTo>
                  <a:pt x="6181" y="2205"/>
                </a:lnTo>
                <a:lnTo>
                  <a:pt x="6169" y="2248"/>
                </a:lnTo>
                <a:lnTo>
                  <a:pt x="6142" y="2336"/>
                </a:lnTo>
                <a:lnTo>
                  <a:pt x="6115" y="2423"/>
                </a:lnTo>
                <a:lnTo>
                  <a:pt x="6089" y="2509"/>
                </a:lnTo>
                <a:lnTo>
                  <a:pt x="6064" y="2594"/>
                </a:lnTo>
                <a:lnTo>
                  <a:pt x="6053" y="2635"/>
                </a:lnTo>
                <a:lnTo>
                  <a:pt x="6045" y="2675"/>
                </a:lnTo>
                <a:lnTo>
                  <a:pt x="6040" y="2700"/>
                </a:lnTo>
                <a:lnTo>
                  <a:pt x="6036" y="2726"/>
                </a:lnTo>
                <a:lnTo>
                  <a:pt x="6030" y="2777"/>
                </a:lnTo>
                <a:lnTo>
                  <a:pt x="6027" y="2801"/>
                </a:lnTo>
                <a:lnTo>
                  <a:pt x="6024" y="2827"/>
                </a:lnTo>
                <a:lnTo>
                  <a:pt x="6019" y="2852"/>
                </a:lnTo>
                <a:lnTo>
                  <a:pt x="6013" y="2877"/>
                </a:lnTo>
                <a:lnTo>
                  <a:pt x="6008" y="2891"/>
                </a:lnTo>
                <a:lnTo>
                  <a:pt x="6004" y="2903"/>
                </a:lnTo>
                <a:lnTo>
                  <a:pt x="5999" y="2915"/>
                </a:lnTo>
                <a:lnTo>
                  <a:pt x="5993" y="2924"/>
                </a:lnTo>
                <a:lnTo>
                  <a:pt x="5986" y="2934"/>
                </a:lnTo>
                <a:lnTo>
                  <a:pt x="5979" y="2942"/>
                </a:lnTo>
                <a:lnTo>
                  <a:pt x="5972" y="2949"/>
                </a:lnTo>
                <a:lnTo>
                  <a:pt x="5964" y="2955"/>
                </a:lnTo>
                <a:lnTo>
                  <a:pt x="5955" y="2961"/>
                </a:lnTo>
                <a:lnTo>
                  <a:pt x="5946" y="2965"/>
                </a:lnTo>
                <a:lnTo>
                  <a:pt x="5935" y="2970"/>
                </a:lnTo>
                <a:lnTo>
                  <a:pt x="5925" y="2974"/>
                </a:lnTo>
                <a:lnTo>
                  <a:pt x="5901" y="2981"/>
                </a:lnTo>
                <a:lnTo>
                  <a:pt x="5875" y="2985"/>
                </a:lnTo>
                <a:lnTo>
                  <a:pt x="5855" y="2989"/>
                </a:lnTo>
                <a:lnTo>
                  <a:pt x="5836" y="2995"/>
                </a:lnTo>
                <a:lnTo>
                  <a:pt x="5819" y="3000"/>
                </a:lnTo>
                <a:lnTo>
                  <a:pt x="5800" y="3007"/>
                </a:lnTo>
                <a:lnTo>
                  <a:pt x="5783" y="3015"/>
                </a:lnTo>
                <a:lnTo>
                  <a:pt x="5765" y="3023"/>
                </a:lnTo>
                <a:lnTo>
                  <a:pt x="5748" y="3033"/>
                </a:lnTo>
                <a:lnTo>
                  <a:pt x="5731" y="3043"/>
                </a:lnTo>
                <a:lnTo>
                  <a:pt x="5698" y="3066"/>
                </a:lnTo>
                <a:lnTo>
                  <a:pt x="5668" y="3089"/>
                </a:lnTo>
                <a:lnTo>
                  <a:pt x="5637" y="3115"/>
                </a:lnTo>
                <a:lnTo>
                  <a:pt x="5623" y="3128"/>
                </a:lnTo>
                <a:lnTo>
                  <a:pt x="5609" y="3142"/>
                </a:lnTo>
                <a:lnTo>
                  <a:pt x="5598" y="3156"/>
                </a:lnTo>
                <a:lnTo>
                  <a:pt x="5584" y="3174"/>
                </a:lnTo>
                <a:lnTo>
                  <a:pt x="5570" y="3192"/>
                </a:lnTo>
                <a:lnTo>
                  <a:pt x="5561" y="3200"/>
                </a:lnTo>
                <a:lnTo>
                  <a:pt x="5553" y="3207"/>
                </a:lnTo>
                <a:lnTo>
                  <a:pt x="5546" y="3212"/>
                </a:lnTo>
                <a:lnTo>
                  <a:pt x="5538" y="3217"/>
                </a:lnTo>
                <a:lnTo>
                  <a:pt x="5530" y="3218"/>
                </a:lnTo>
                <a:lnTo>
                  <a:pt x="5523" y="3218"/>
                </a:lnTo>
                <a:lnTo>
                  <a:pt x="5515" y="3215"/>
                </a:lnTo>
                <a:lnTo>
                  <a:pt x="5508" y="3208"/>
                </a:lnTo>
                <a:lnTo>
                  <a:pt x="5501" y="3199"/>
                </a:lnTo>
                <a:lnTo>
                  <a:pt x="5495" y="3186"/>
                </a:lnTo>
                <a:lnTo>
                  <a:pt x="5493" y="3176"/>
                </a:lnTo>
                <a:lnTo>
                  <a:pt x="5491" y="3168"/>
                </a:lnTo>
                <a:lnTo>
                  <a:pt x="5490" y="3161"/>
                </a:lnTo>
                <a:lnTo>
                  <a:pt x="5488" y="3153"/>
                </a:lnTo>
                <a:lnTo>
                  <a:pt x="5488" y="3147"/>
                </a:lnTo>
                <a:lnTo>
                  <a:pt x="5490" y="3140"/>
                </a:lnTo>
                <a:lnTo>
                  <a:pt x="5493" y="3128"/>
                </a:lnTo>
                <a:lnTo>
                  <a:pt x="5500" y="3116"/>
                </a:lnTo>
                <a:lnTo>
                  <a:pt x="5507" y="3105"/>
                </a:lnTo>
                <a:lnTo>
                  <a:pt x="5526" y="3079"/>
                </a:lnTo>
                <a:lnTo>
                  <a:pt x="5538" y="3060"/>
                </a:lnTo>
                <a:lnTo>
                  <a:pt x="5549" y="3041"/>
                </a:lnTo>
                <a:lnTo>
                  <a:pt x="5569" y="3003"/>
                </a:lnTo>
                <a:lnTo>
                  <a:pt x="5589" y="2964"/>
                </a:lnTo>
                <a:lnTo>
                  <a:pt x="5607" y="2925"/>
                </a:lnTo>
                <a:lnTo>
                  <a:pt x="5625" y="2886"/>
                </a:lnTo>
                <a:lnTo>
                  <a:pt x="5640" y="2846"/>
                </a:lnTo>
                <a:lnTo>
                  <a:pt x="5652" y="2812"/>
                </a:lnTo>
                <a:lnTo>
                  <a:pt x="5663" y="2777"/>
                </a:lnTo>
                <a:lnTo>
                  <a:pt x="5671" y="2741"/>
                </a:lnTo>
                <a:lnTo>
                  <a:pt x="5678" y="2705"/>
                </a:lnTo>
                <a:lnTo>
                  <a:pt x="5681" y="2681"/>
                </a:lnTo>
                <a:lnTo>
                  <a:pt x="5681" y="2668"/>
                </a:lnTo>
                <a:lnTo>
                  <a:pt x="5679" y="2655"/>
                </a:lnTo>
                <a:lnTo>
                  <a:pt x="5678" y="2642"/>
                </a:lnTo>
                <a:lnTo>
                  <a:pt x="5675" y="2630"/>
                </a:lnTo>
                <a:lnTo>
                  <a:pt x="5669" y="2620"/>
                </a:lnTo>
                <a:lnTo>
                  <a:pt x="5665" y="2615"/>
                </a:lnTo>
                <a:lnTo>
                  <a:pt x="5661" y="2610"/>
                </a:lnTo>
                <a:lnTo>
                  <a:pt x="5652" y="2605"/>
                </a:lnTo>
                <a:lnTo>
                  <a:pt x="5642" y="2599"/>
                </a:lnTo>
                <a:lnTo>
                  <a:pt x="5631" y="2595"/>
                </a:lnTo>
                <a:lnTo>
                  <a:pt x="5619" y="2592"/>
                </a:lnTo>
                <a:lnTo>
                  <a:pt x="5607" y="2590"/>
                </a:lnTo>
                <a:lnTo>
                  <a:pt x="5594" y="2590"/>
                </a:lnTo>
                <a:lnTo>
                  <a:pt x="5582" y="2590"/>
                </a:lnTo>
                <a:lnTo>
                  <a:pt x="5569" y="2593"/>
                </a:lnTo>
                <a:lnTo>
                  <a:pt x="5556" y="2595"/>
                </a:lnTo>
                <a:lnTo>
                  <a:pt x="5544" y="2600"/>
                </a:lnTo>
                <a:lnTo>
                  <a:pt x="5532" y="2605"/>
                </a:lnTo>
                <a:lnTo>
                  <a:pt x="5520" y="2609"/>
                </a:lnTo>
                <a:lnTo>
                  <a:pt x="5511" y="2616"/>
                </a:lnTo>
                <a:lnTo>
                  <a:pt x="5501" y="2623"/>
                </a:lnTo>
                <a:lnTo>
                  <a:pt x="5494" y="2632"/>
                </a:lnTo>
                <a:lnTo>
                  <a:pt x="5487" y="2641"/>
                </a:lnTo>
                <a:lnTo>
                  <a:pt x="5484" y="2648"/>
                </a:lnTo>
                <a:lnTo>
                  <a:pt x="5481" y="2656"/>
                </a:lnTo>
                <a:lnTo>
                  <a:pt x="5479" y="2664"/>
                </a:lnTo>
                <a:lnTo>
                  <a:pt x="5480" y="2672"/>
                </a:lnTo>
                <a:lnTo>
                  <a:pt x="5481" y="2679"/>
                </a:lnTo>
                <a:lnTo>
                  <a:pt x="5486" y="2684"/>
                </a:lnTo>
                <a:lnTo>
                  <a:pt x="5492" y="2688"/>
                </a:lnTo>
                <a:lnTo>
                  <a:pt x="5501" y="2691"/>
                </a:lnTo>
                <a:lnTo>
                  <a:pt x="5512" y="2691"/>
                </a:lnTo>
                <a:lnTo>
                  <a:pt x="5521" y="2691"/>
                </a:lnTo>
                <a:lnTo>
                  <a:pt x="5532" y="2688"/>
                </a:lnTo>
                <a:lnTo>
                  <a:pt x="5541" y="2686"/>
                </a:lnTo>
                <a:lnTo>
                  <a:pt x="5561" y="2680"/>
                </a:lnTo>
                <a:lnTo>
                  <a:pt x="5571" y="2679"/>
                </a:lnTo>
                <a:lnTo>
                  <a:pt x="5580" y="2678"/>
                </a:lnTo>
                <a:lnTo>
                  <a:pt x="5587" y="2679"/>
                </a:lnTo>
                <a:lnTo>
                  <a:pt x="5593" y="2680"/>
                </a:lnTo>
                <a:lnTo>
                  <a:pt x="5598" y="2682"/>
                </a:lnTo>
                <a:lnTo>
                  <a:pt x="5602" y="2686"/>
                </a:lnTo>
                <a:lnTo>
                  <a:pt x="5604" y="2691"/>
                </a:lnTo>
                <a:lnTo>
                  <a:pt x="5605" y="2697"/>
                </a:lnTo>
                <a:lnTo>
                  <a:pt x="5606" y="2702"/>
                </a:lnTo>
                <a:lnTo>
                  <a:pt x="5605" y="2709"/>
                </a:lnTo>
                <a:lnTo>
                  <a:pt x="5602" y="2725"/>
                </a:lnTo>
                <a:lnTo>
                  <a:pt x="5596" y="2743"/>
                </a:lnTo>
                <a:lnTo>
                  <a:pt x="5587" y="2761"/>
                </a:lnTo>
                <a:lnTo>
                  <a:pt x="5577" y="2781"/>
                </a:lnTo>
                <a:lnTo>
                  <a:pt x="5565" y="2801"/>
                </a:lnTo>
                <a:lnTo>
                  <a:pt x="5553" y="2820"/>
                </a:lnTo>
                <a:lnTo>
                  <a:pt x="5528" y="2858"/>
                </a:lnTo>
                <a:lnTo>
                  <a:pt x="5508" y="2886"/>
                </a:lnTo>
                <a:lnTo>
                  <a:pt x="5495" y="2904"/>
                </a:lnTo>
                <a:lnTo>
                  <a:pt x="5482" y="2917"/>
                </a:lnTo>
                <a:lnTo>
                  <a:pt x="5471" y="2931"/>
                </a:lnTo>
                <a:lnTo>
                  <a:pt x="5458" y="2944"/>
                </a:lnTo>
                <a:lnTo>
                  <a:pt x="5446" y="2957"/>
                </a:lnTo>
                <a:lnTo>
                  <a:pt x="5446" y="2955"/>
                </a:lnTo>
                <a:lnTo>
                  <a:pt x="5445" y="2951"/>
                </a:lnTo>
                <a:lnTo>
                  <a:pt x="5442" y="2939"/>
                </a:lnTo>
                <a:lnTo>
                  <a:pt x="5429" y="2904"/>
                </a:lnTo>
                <a:lnTo>
                  <a:pt x="5415" y="2868"/>
                </a:lnTo>
                <a:lnTo>
                  <a:pt x="5407" y="2847"/>
                </a:lnTo>
                <a:lnTo>
                  <a:pt x="5401" y="2837"/>
                </a:lnTo>
                <a:lnTo>
                  <a:pt x="5393" y="2829"/>
                </a:lnTo>
                <a:lnTo>
                  <a:pt x="5385" y="2823"/>
                </a:lnTo>
                <a:lnTo>
                  <a:pt x="5375" y="2818"/>
                </a:lnTo>
                <a:lnTo>
                  <a:pt x="5365" y="2816"/>
                </a:lnTo>
                <a:lnTo>
                  <a:pt x="5354" y="2814"/>
                </a:lnTo>
                <a:lnTo>
                  <a:pt x="5342" y="2813"/>
                </a:lnTo>
                <a:lnTo>
                  <a:pt x="5330" y="2814"/>
                </a:lnTo>
                <a:lnTo>
                  <a:pt x="5306" y="2814"/>
                </a:lnTo>
                <a:lnTo>
                  <a:pt x="5282" y="2816"/>
                </a:lnTo>
                <a:lnTo>
                  <a:pt x="5270" y="2814"/>
                </a:lnTo>
                <a:lnTo>
                  <a:pt x="5260" y="2812"/>
                </a:lnTo>
                <a:lnTo>
                  <a:pt x="5249" y="2809"/>
                </a:lnTo>
                <a:lnTo>
                  <a:pt x="5240" y="2803"/>
                </a:lnTo>
                <a:lnTo>
                  <a:pt x="5231" y="2796"/>
                </a:lnTo>
                <a:lnTo>
                  <a:pt x="5223" y="2787"/>
                </a:lnTo>
                <a:lnTo>
                  <a:pt x="5217" y="2779"/>
                </a:lnTo>
                <a:lnTo>
                  <a:pt x="5211" y="2770"/>
                </a:lnTo>
                <a:lnTo>
                  <a:pt x="5207" y="2759"/>
                </a:lnTo>
                <a:lnTo>
                  <a:pt x="5203" y="2750"/>
                </a:lnTo>
                <a:lnTo>
                  <a:pt x="5196" y="2727"/>
                </a:lnTo>
                <a:lnTo>
                  <a:pt x="5185" y="2682"/>
                </a:lnTo>
                <a:lnTo>
                  <a:pt x="5178" y="2661"/>
                </a:lnTo>
                <a:lnTo>
                  <a:pt x="5174" y="2651"/>
                </a:lnTo>
                <a:lnTo>
                  <a:pt x="5169" y="2641"/>
                </a:lnTo>
                <a:lnTo>
                  <a:pt x="5163" y="2632"/>
                </a:lnTo>
                <a:lnTo>
                  <a:pt x="5156" y="2622"/>
                </a:lnTo>
                <a:lnTo>
                  <a:pt x="5148" y="2615"/>
                </a:lnTo>
                <a:lnTo>
                  <a:pt x="5139" y="2608"/>
                </a:lnTo>
                <a:lnTo>
                  <a:pt x="5130" y="2602"/>
                </a:lnTo>
                <a:lnTo>
                  <a:pt x="5120" y="2596"/>
                </a:lnTo>
                <a:lnTo>
                  <a:pt x="5111" y="2593"/>
                </a:lnTo>
                <a:lnTo>
                  <a:pt x="5100" y="2589"/>
                </a:lnTo>
                <a:lnTo>
                  <a:pt x="5079" y="2583"/>
                </a:lnTo>
                <a:lnTo>
                  <a:pt x="5057" y="2580"/>
                </a:lnTo>
                <a:lnTo>
                  <a:pt x="5034" y="2579"/>
                </a:lnTo>
                <a:lnTo>
                  <a:pt x="5012" y="2579"/>
                </a:lnTo>
                <a:lnTo>
                  <a:pt x="4987" y="2580"/>
                </a:lnTo>
                <a:lnTo>
                  <a:pt x="4964" y="2583"/>
                </a:lnTo>
                <a:lnTo>
                  <a:pt x="4940" y="2588"/>
                </a:lnTo>
                <a:lnTo>
                  <a:pt x="4916" y="2593"/>
                </a:lnTo>
                <a:lnTo>
                  <a:pt x="4869" y="2605"/>
                </a:lnTo>
                <a:lnTo>
                  <a:pt x="4846" y="2609"/>
                </a:lnTo>
                <a:lnTo>
                  <a:pt x="4822" y="2613"/>
                </a:lnTo>
                <a:lnTo>
                  <a:pt x="4803" y="2615"/>
                </a:lnTo>
                <a:lnTo>
                  <a:pt x="4784" y="2616"/>
                </a:lnTo>
                <a:lnTo>
                  <a:pt x="4745" y="2619"/>
                </a:lnTo>
                <a:lnTo>
                  <a:pt x="4727" y="2621"/>
                </a:lnTo>
                <a:lnTo>
                  <a:pt x="4708" y="2625"/>
                </a:lnTo>
                <a:lnTo>
                  <a:pt x="4690" y="2630"/>
                </a:lnTo>
                <a:lnTo>
                  <a:pt x="4672" y="2638"/>
                </a:lnTo>
                <a:lnTo>
                  <a:pt x="4664" y="2643"/>
                </a:lnTo>
                <a:lnTo>
                  <a:pt x="4656" y="2649"/>
                </a:lnTo>
                <a:lnTo>
                  <a:pt x="4649" y="2655"/>
                </a:lnTo>
                <a:lnTo>
                  <a:pt x="4643" y="2662"/>
                </a:lnTo>
                <a:lnTo>
                  <a:pt x="4632" y="2678"/>
                </a:lnTo>
                <a:lnTo>
                  <a:pt x="4623" y="2693"/>
                </a:lnTo>
                <a:lnTo>
                  <a:pt x="4606" y="2726"/>
                </a:lnTo>
                <a:lnTo>
                  <a:pt x="4596" y="2743"/>
                </a:lnTo>
                <a:lnTo>
                  <a:pt x="4590" y="2751"/>
                </a:lnTo>
                <a:lnTo>
                  <a:pt x="4584" y="2758"/>
                </a:lnTo>
                <a:lnTo>
                  <a:pt x="4578" y="2764"/>
                </a:lnTo>
                <a:lnTo>
                  <a:pt x="4572" y="2770"/>
                </a:lnTo>
                <a:lnTo>
                  <a:pt x="4565" y="2774"/>
                </a:lnTo>
                <a:lnTo>
                  <a:pt x="4558" y="2778"/>
                </a:lnTo>
                <a:lnTo>
                  <a:pt x="4543" y="2785"/>
                </a:lnTo>
                <a:lnTo>
                  <a:pt x="4527" y="2790"/>
                </a:lnTo>
                <a:lnTo>
                  <a:pt x="4511" y="2796"/>
                </a:lnTo>
                <a:lnTo>
                  <a:pt x="4495" y="2800"/>
                </a:lnTo>
                <a:lnTo>
                  <a:pt x="4480" y="2807"/>
                </a:lnTo>
                <a:lnTo>
                  <a:pt x="4473" y="2812"/>
                </a:lnTo>
                <a:lnTo>
                  <a:pt x="4466" y="2817"/>
                </a:lnTo>
                <a:lnTo>
                  <a:pt x="4462" y="2820"/>
                </a:lnTo>
                <a:lnTo>
                  <a:pt x="4459" y="2825"/>
                </a:lnTo>
                <a:lnTo>
                  <a:pt x="4453" y="2834"/>
                </a:lnTo>
                <a:lnTo>
                  <a:pt x="4450" y="2847"/>
                </a:lnTo>
                <a:lnTo>
                  <a:pt x="4446" y="2860"/>
                </a:lnTo>
                <a:lnTo>
                  <a:pt x="4442" y="2890"/>
                </a:lnTo>
                <a:lnTo>
                  <a:pt x="4440" y="2917"/>
                </a:lnTo>
                <a:lnTo>
                  <a:pt x="4439" y="2929"/>
                </a:lnTo>
                <a:lnTo>
                  <a:pt x="4435" y="2939"/>
                </a:lnTo>
                <a:lnTo>
                  <a:pt x="4432" y="2947"/>
                </a:lnTo>
                <a:lnTo>
                  <a:pt x="4429" y="2950"/>
                </a:lnTo>
                <a:lnTo>
                  <a:pt x="4426" y="2952"/>
                </a:lnTo>
                <a:lnTo>
                  <a:pt x="4422" y="2954"/>
                </a:lnTo>
                <a:lnTo>
                  <a:pt x="4419" y="2954"/>
                </a:lnTo>
                <a:lnTo>
                  <a:pt x="4414" y="2952"/>
                </a:lnTo>
                <a:lnTo>
                  <a:pt x="4408" y="2951"/>
                </a:lnTo>
                <a:lnTo>
                  <a:pt x="4395" y="2944"/>
                </a:lnTo>
                <a:lnTo>
                  <a:pt x="4380" y="2931"/>
                </a:lnTo>
                <a:lnTo>
                  <a:pt x="4345" y="2899"/>
                </a:lnTo>
                <a:lnTo>
                  <a:pt x="4326" y="2882"/>
                </a:lnTo>
                <a:lnTo>
                  <a:pt x="4306" y="2862"/>
                </a:lnTo>
                <a:lnTo>
                  <a:pt x="4288" y="2840"/>
                </a:lnTo>
                <a:lnTo>
                  <a:pt x="4271" y="2819"/>
                </a:lnTo>
                <a:lnTo>
                  <a:pt x="4264" y="2809"/>
                </a:lnTo>
                <a:lnTo>
                  <a:pt x="4258" y="2798"/>
                </a:lnTo>
                <a:lnTo>
                  <a:pt x="4253" y="2788"/>
                </a:lnTo>
                <a:lnTo>
                  <a:pt x="4249" y="2778"/>
                </a:lnTo>
                <a:lnTo>
                  <a:pt x="4241" y="2753"/>
                </a:lnTo>
                <a:lnTo>
                  <a:pt x="4235" y="2730"/>
                </a:lnTo>
                <a:lnTo>
                  <a:pt x="4230" y="2708"/>
                </a:lnTo>
                <a:lnTo>
                  <a:pt x="4228" y="2689"/>
                </a:lnTo>
                <a:lnTo>
                  <a:pt x="4225" y="2672"/>
                </a:lnTo>
                <a:lnTo>
                  <a:pt x="4225" y="2656"/>
                </a:lnTo>
                <a:lnTo>
                  <a:pt x="4227" y="2642"/>
                </a:lnTo>
                <a:lnTo>
                  <a:pt x="4229" y="2629"/>
                </a:lnTo>
                <a:lnTo>
                  <a:pt x="4231" y="2618"/>
                </a:lnTo>
                <a:lnTo>
                  <a:pt x="4236" y="2608"/>
                </a:lnTo>
                <a:lnTo>
                  <a:pt x="4241" y="2600"/>
                </a:lnTo>
                <a:lnTo>
                  <a:pt x="4246" y="2592"/>
                </a:lnTo>
                <a:lnTo>
                  <a:pt x="4253" y="2586"/>
                </a:lnTo>
                <a:lnTo>
                  <a:pt x="4258" y="2580"/>
                </a:lnTo>
                <a:lnTo>
                  <a:pt x="4266" y="2575"/>
                </a:lnTo>
                <a:lnTo>
                  <a:pt x="4273" y="2570"/>
                </a:lnTo>
                <a:lnTo>
                  <a:pt x="4288" y="2564"/>
                </a:lnTo>
                <a:lnTo>
                  <a:pt x="4303" y="2561"/>
                </a:lnTo>
                <a:lnTo>
                  <a:pt x="4329" y="2556"/>
                </a:lnTo>
                <a:lnTo>
                  <a:pt x="4340" y="2554"/>
                </a:lnTo>
                <a:lnTo>
                  <a:pt x="4345" y="2553"/>
                </a:lnTo>
                <a:lnTo>
                  <a:pt x="4347" y="2550"/>
                </a:lnTo>
                <a:lnTo>
                  <a:pt x="4349" y="2548"/>
                </a:lnTo>
                <a:lnTo>
                  <a:pt x="4350" y="2546"/>
                </a:lnTo>
                <a:lnTo>
                  <a:pt x="4350" y="2542"/>
                </a:lnTo>
                <a:lnTo>
                  <a:pt x="4348" y="2537"/>
                </a:lnTo>
                <a:lnTo>
                  <a:pt x="4341" y="2524"/>
                </a:lnTo>
                <a:lnTo>
                  <a:pt x="4333" y="2514"/>
                </a:lnTo>
                <a:lnTo>
                  <a:pt x="4323" y="2505"/>
                </a:lnTo>
                <a:lnTo>
                  <a:pt x="4314" y="2500"/>
                </a:lnTo>
                <a:lnTo>
                  <a:pt x="4304" y="2495"/>
                </a:lnTo>
                <a:lnTo>
                  <a:pt x="4293" y="2494"/>
                </a:lnTo>
                <a:lnTo>
                  <a:pt x="4282" y="2494"/>
                </a:lnTo>
                <a:lnTo>
                  <a:pt x="4269" y="2497"/>
                </a:lnTo>
                <a:lnTo>
                  <a:pt x="4256" y="2502"/>
                </a:lnTo>
                <a:lnTo>
                  <a:pt x="4243" y="2509"/>
                </a:lnTo>
                <a:lnTo>
                  <a:pt x="4229" y="2518"/>
                </a:lnTo>
                <a:lnTo>
                  <a:pt x="4214" y="2530"/>
                </a:lnTo>
                <a:lnTo>
                  <a:pt x="4197" y="2544"/>
                </a:lnTo>
                <a:lnTo>
                  <a:pt x="4181" y="2561"/>
                </a:lnTo>
                <a:lnTo>
                  <a:pt x="4163" y="2579"/>
                </a:lnTo>
                <a:lnTo>
                  <a:pt x="4145" y="2600"/>
                </a:lnTo>
                <a:lnTo>
                  <a:pt x="4141" y="2605"/>
                </a:lnTo>
                <a:lnTo>
                  <a:pt x="4138" y="2609"/>
                </a:lnTo>
                <a:lnTo>
                  <a:pt x="4132" y="2621"/>
                </a:lnTo>
                <a:lnTo>
                  <a:pt x="4130" y="2635"/>
                </a:lnTo>
                <a:lnTo>
                  <a:pt x="4129" y="2649"/>
                </a:lnTo>
                <a:lnTo>
                  <a:pt x="4129" y="2664"/>
                </a:lnTo>
                <a:lnTo>
                  <a:pt x="4131" y="2680"/>
                </a:lnTo>
                <a:lnTo>
                  <a:pt x="4135" y="2697"/>
                </a:lnTo>
                <a:lnTo>
                  <a:pt x="4138" y="2713"/>
                </a:lnTo>
                <a:lnTo>
                  <a:pt x="4144" y="2730"/>
                </a:lnTo>
                <a:lnTo>
                  <a:pt x="4150" y="2746"/>
                </a:lnTo>
                <a:lnTo>
                  <a:pt x="4163" y="2778"/>
                </a:lnTo>
                <a:lnTo>
                  <a:pt x="4177" y="2807"/>
                </a:lnTo>
                <a:lnTo>
                  <a:pt x="4190" y="2832"/>
                </a:lnTo>
                <a:lnTo>
                  <a:pt x="4204" y="2856"/>
                </a:lnTo>
                <a:lnTo>
                  <a:pt x="4228" y="2892"/>
                </a:lnTo>
                <a:lnTo>
                  <a:pt x="4290" y="2984"/>
                </a:lnTo>
                <a:lnTo>
                  <a:pt x="4321" y="3031"/>
                </a:lnTo>
                <a:lnTo>
                  <a:pt x="4334" y="3054"/>
                </a:lnTo>
                <a:lnTo>
                  <a:pt x="4346" y="3075"/>
                </a:lnTo>
                <a:lnTo>
                  <a:pt x="4355" y="3093"/>
                </a:lnTo>
                <a:lnTo>
                  <a:pt x="4361" y="3108"/>
                </a:lnTo>
                <a:lnTo>
                  <a:pt x="4365" y="3121"/>
                </a:lnTo>
                <a:lnTo>
                  <a:pt x="4365" y="3126"/>
                </a:lnTo>
                <a:lnTo>
                  <a:pt x="4365" y="3129"/>
                </a:lnTo>
                <a:lnTo>
                  <a:pt x="4353" y="3161"/>
                </a:lnTo>
                <a:lnTo>
                  <a:pt x="4342" y="3195"/>
                </a:lnTo>
                <a:lnTo>
                  <a:pt x="4314" y="3163"/>
                </a:lnTo>
                <a:lnTo>
                  <a:pt x="4286" y="3132"/>
                </a:lnTo>
                <a:lnTo>
                  <a:pt x="4255" y="3100"/>
                </a:lnTo>
                <a:lnTo>
                  <a:pt x="4224" y="3069"/>
                </a:lnTo>
                <a:lnTo>
                  <a:pt x="4192" y="3040"/>
                </a:lnTo>
                <a:lnTo>
                  <a:pt x="4158" y="3013"/>
                </a:lnTo>
                <a:lnTo>
                  <a:pt x="4124" y="2987"/>
                </a:lnTo>
                <a:lnTo>
                  <a:pt x="4089" y="2962"/>
                </a:lnTo>
                <a:lnTo>
                  <a:pt x="4075" y="2955"/>
                </a:lnTo>
                <a:lnTo>
                  <a:pt x="4060" y="2948"/>
                </a:lnTo>
                <a:lnTo>
                  <a:pt x="4045" y="2943"/>
                </a:lnTo>
                <a:lnTo>
                  <a:pt x="4030" y="2938"/>
                </a:lnTo>
                <a:lnTo>
                  <a:pt x="3998" y="2932"/>
                </a:lnTo>
                <a:lnTo>
                  <a:pt x="3965" y="2926"/>
                </a:lnTo>
                <a:lnTo>
                  <a:pt x="3934" y="2921"/>
                </a:lnTo>
                <a:lnTo>
                  <a:pt x="3919" y="2916"/>
                </a:lnTo>
                <a:lnTo>
                  <a:pt x="3904" y="2911"/>
                </a:lnTo>
                <a:lnTo>
                  <a:pt x="3889" y="2905"/>
                </a:lnTo>
                <a:lnTo>
                  <a:pt x="3876" y="2897"/>
                </a:lnTo>
                <a:lnTo>
                  <a:pt x="3863" y="2888"/>
                </a:lnTo>
                <a:lnTo>
                  <a:pt x="3852" y="2877"/>
                </a:lnTo>
                <a:lnTo>
                  <a:pt x="3845" y="2868"/>
                </a:lnTo>
                <a:lnTo>
                  <a:pt x="3838" y="2857"/>
                </a:lnTo>
                <a:lnTo>
                  <a:pt x="3830" y="2846"/>
                </a:lnTo>
                <a:lnTo>
                  <a:pt x="3823" y="2834"/>
                </a:lnTo>
                <a:lnTo>
                  <a:pt x="3813" y="2810"/>
                </a:lnTo>
                <a:lnTo>
                  <a:pt x="3802" y="2783"/>
                </a:lnTo>
                <a:lnTo>
                  <a:pt x="3794" y="2753"/>
                </a:lnTo>
                <a:lnTo>
                  <a:pt x="3787" y="2722"/>
                </a:lnTo>
                <a:lnTo>
                  <a:pt x="3780" y="2691"/>
                </a:lnTo>
                <a:lnTo>
                  <a:pt x="3775" y="2658"/>
                </a:lnTo>
                <a:lnTo>
                  <a:pt x="3767" y="2593"/>
                </a:lnTo>
                <a:lnTo>
                  <a:pt x="3760" y="2529"/>
                </a:lnTo>
                <a:lnTo>
                  <a:pt x="3753" y="2470"/>
                </a:lnTo>
                <a:lnTo>
                  <a:pt x="3749" y="2443"/>
                </a:lnTo>
                <a:lnTo>
                  <a:pt x="3746" y="2418"/>
                </a:lnTo>
                <a:lnTo>
                  <a:pt x="3740" y="2388"/>
                </a:lnTo>
                <a:lnTo>
                  <a:pt x="3733" y="2357"/>
                </a:lnTo>
                <a:lnTo>
                  <a:pt x="3724" y="2325"/>
                </a:lnTo>
                <a:lnTo>
                  <a:pt x="3715" y="2294"/>
                </a:lnTo>
                <a:lnTo>
                  <a:pt x="3696" y="2232"/>
                </a:lnTo>
                <a:lnTo>
                  <a:pt x="3676" y="2169"/>
                </a:lnTo>
                <a:lnTo>
                  <a:pt x="3657" y="2107"/>
                </a:lnTo>
                <a:lnTo>
                  <a:pt x="3639" y="2043"/>
                </a:lnTo>
                <a:lnTo>
                  <a:pt x="3632" y="2013"/>
                </a:lnTo>
                <a:lnTo>
                  <a:pt x="3625" y="1981"/>
                </a:lnTo>
                <a:lnTo>
                  <a:pt x="3621" y="1949"/>
                </a:lnTo>
                <a:lnTo>
                  <a:pt x="3616" y="1918"/>
                </a:lnTo>
                <a:lnTo>
                  <a:pt x="3613" y="1888"/>
                </a:lnTo>
                <a:lnTo>
                  <a:pt x="3611" y="1858"/>
                </a:lnTo>
                <a:lnTo>
                  <a:pt x="3610" y="1829"/>
                </a:lnTo>
                <a:lnTo>
                  <a:pt x="3610" y="1799"/>
                </a:lnTo>
                <a:lnTo>
                  <a:pt x="3611" y="1770"/>
                </a:lnTo>
                <a:lnTo>
                  <a:pt x="3612" y="1740"/>
                </a:lnTo>
                <a:lnTo>
                  <a:pt x="3617" y="1681"/>
                </a:lnTo>
                <a:lnTo>
                  <a:pt x="3623" y="1622"/>
                </a:lnTo>
                <a:lnTo>
                  <a:pt x="3631" y="1563"/>
                </a:lnTo>
                <a:lnTo>
                  <a:pt x="3646" y="1443"/>
                </a:lnTo>
                <a:lnTo>
                  <a:pt x="3654" y="1376"/>
                </a:lnTo>
                <a:lnTo>
                  <a:pt x="3658" y="1309"/>
                </a:lnTo>
                <a:lnTo>
                  <a:pt x="3662" y="1241"/>
                </a:lnTo>
                <a:lnTo>
                  <a:pt x="3663" y="1173"/>
                </a:lnTo>
                <a:lnTo>
                  <a:pt x="3664" y="1076"/>
                </a:lnTo>
                <a:lnTo>
                  <a:pt x="3664" y="980"/>
                </a:lnTo>
                <a:lnTo>
                  <a:pt x="3663" y="883"/>
                </a:lnTo>
                <a:lnTo>
                  <a:pt x="3661" y="786"/>
                </a:lnTo>
                <a:lnTo>
                  <a:pt x="3654" y="593"/>
                </a:lnTo>
                <a:lnTo>
                  <a:pt x="3645" y="399"/>
                </a:lnTo>
                <a:lnTo>
                  <a:pt x="3641" y="279"/>
                </a:lnTo>
                <a:lnTo>
                  <a:pt x="3636" y="159"/>
                </a:lnTo>
                <a:lnTo>
                  <a:pt x="3635" y="145"/>
                </a:lnTo>
                <a:lnTo>
                  <a:pt x="3636" y="131"/>
                </a:lnTo>
                <a:lnTo>
                  <a:pt x="3638" y="100"/>
                </a:lnTo>
                <a:lnTo>
                  <a:pt x="3639" y="85"/>
                </a:lnTo>
                <a:lnTo>
                  <a:pt x="3639" y="69"/>
                </a:lnTo>
                <a:lnTo>
                  <a:pt x="3637" y="55"/>
                </a:lnTo>
                <a:lnTo>
                  <a:pt x="3634" y="42"/>
                </a:lnTo>
                <a:lnTo>
                  <a:pt x="3628" y="30"/>
                </a:lnTo>
                <a:lnTo>
                  <a:pt x="3622" y="21"/>
                </a:lnTo>
                <a:lnTo>
                  <a:pt x="3617" y="13"/>
                </a:lnTo>
                <a:lnTo>
                  <a:pt x="3612" y="7"/>
                </a:lnTo>
                <a:lnTo>
                  <a:pt x="3606" y="3"/>
                </a:lnTo>
                <a:lnTo>
                  <a:pt x="3603" y="1"/>
                </a:lnTo>
                <a:lnTo>
                  <a:pt x="3598" y="0"/>
                </a:lnTo>
                <a:lnTo>
                  <a:pt x="3593" y="0"/>
                </a:lnTo>
                <a:lnTo>
                  <a:pt x="3589" y="2"/>
                </a:lnTo>
                <a:lnTo>
                  <a:pt x="3585" y="4"/>
                </a:lnTo>
                <a:lnTo>
                  <a:pt x="3582" y="9"/>
                </a:lnTo>
                <a:lnTo>
                  <a:pt x="3578" y="14"/>
                </a:lnTo>
                <a:lnTo>
                  <a:pt x="3571" y="28"/>
                </a:lnTo>
                <a:lnTo>
                  <a:pt x="3565" y="43"/>
                </a:lnTo>
                <a:lnTo>
                  <a:pt x="3559" y="62"/>
                </a:lnTo>
                <a:lnTo>
                  <a:pt x="3555" y="81"/>
                </a:lnTo>
                <a:lnTo>
                  <a:pt x="3547" y="121"/>
                </a:lnTo>
                <a:lnTo>
                  <a:pt x="3543" y="155"/>
                </a:lnTo>
                <a:lnTo>
                  <a:pt x="3539" y="178"/>
                </a:lnTo>
                <a:lnTo>
                  <a:pt x="3534" y="234"/>
                </a:lnTo>
                <a:lnTo>
                  <a:pt x="3529" y="291"/>
                </a:lnTo>
                <a:lnTo>
                  <a:pt x="3520" y="404"/>
                </a:lnTo>
                <a:lnTo>
                  <a:pt x="3511" y="519"/>
                </a:lnTo>
                <a:lnTo>
                  <a:pt x="3505" y="575"/>
                </a:lnTo>
                <a:lnTo>
                  <a:pt x="3499" y="632"/>
                </a:lnTo>
                <a:lnTo>
                  <a:pt x="3478" y="802"/>
                </a:lnTo>
                <a:lnTo>
                  <a:pt x="3455" y="973"/>
                </a:lnTo>
                <a:lnTo>
                  <a:pt x="3431" y="1142"/>
                </a:lnTo>
                <a:lnTo>
                  <a:pt x="3404" y="1312"/>
                </a:lnTo>
                <a:lnTo>
                  <a:pt x="3389" y="1402"/>
                </a:lnTo>
                <a:lnTo>
                  <a:pt x="3378" y="1490"/>
                </a:lnTo>
                <a:lnTo>
                  <a:pt x="3372" y="1533"/>
                </a:lnTo>
                <a:lnTo>
                  <a:pt x="3368" y="1576"/>
                </a:lnTo>
                <a:lnTo>
                  <a:pt x="3363" y="1619"/>
                </a:lnTo>
                <a:lnTo>
                  <a:pt x="3361" y="1661"/>
                </a:lnTo>
                <a:lnTo>
                  <a:pt x="3360" y="1704"/>
                </a:lnTo>
                <a:lnTo>
                  <a:pt x="3359" y="1747"/>
                </a:lnTo>
                <a:lnTo>
                  <a:pt x="3360" y="1790"/>
                </a:lnTo>
                <a:lnTo>
                  <a:pt x="3361" y="1833"/>
                </a:lnTo>
                <a:lnTo>
                  <a:pt x="3365" y="1877"/>
                </a:lnTo>
                <a:lnTo>
                  <a:pt x="3368" y="1922"/>
                </a:lnTo>
                <a:lnTo>
                  <a:pt x="3374" y="1967"/>
                </a:lnTo>
                <a:lnTo>
                  <a:pt x="3382" y="2013"/>
                </a:lnTo>
                <a:lnTo>
                  <a:pt x="3454" y="2411"/>
                </a:lnTo>
                <a:lnTo>
                  <a:pt x="3491" y="2610"/>
                </a:lnTo>
                <a:lnTo>
                  <a:pt x="3529" y="2811"/>
                </a:lnTo>
                <a:lnTo>
                  <a:pt x="3539" y="2862"/>
                </a:lnTo>
                <a:lnTo>
                  <a:pt x="3551" y="2913"/>
                </a:lnTo>
                <a:lnTo>
                  <a:pt x="3576" y="3020"/>
                </a:lnTo>
                <a:lnTo>
                  <a:pt x="3588" y="3073"/>
                </a:lnTo>
                <a:lnTo>
                  <a:pt x="3596" y="3126"/>
                </a:lnTo>
                <a:lnTo>
                  <a:pt x="3599" y="3153"/>
                </a:lnTo>
                <a:lnTo>
                  <a:pt x="3603" y="3179"/>
                </a:lnTo>
                <a:lnTo>
                  <a:pt x="3604" y="3205"/>
                </a:lnTo>
                <a:lnTo>
                  <a:pt x="3604" y="3230"/>
                </a:lnTo>
                <a:lnTo>
                  <a:pt x="3604" y="3254"/>
                </a:lnTo>
                <a:lnTo>
                  <a:pt x="3602" y="3279"/>
                </a:lnTo>
                <a:lnTo>
                  <a:pt x="3598" y="3303"/>
                </a:lnTo>
                <a:lnTo>
                  <a:pt x="3595" y="3327"/>
                </a:lnTo>
                <a:lnTo>
                  <a:pt x="3585" y="3375"/>
                </a:lnTo>
                <a:lnTo>
                  <a:pt x="3576" y="3423"/>
                </a:lnTo>
                <a:lnTo>
                  <a:pt x="3573" y="3436"/>
                </a:lnTo>
                <a:lnTo>
                  <a:pt x="3572" y="3454"/>
                </a:lnTo>
                <a:lnTo>
                  <a:pt x="3570" y="3498"/>
                </a:lnTo>
                <a:lnTo>
                  <a:pt x="3567" y="3522"/>
                </a:lnTo>
                <a:lnTo>
                  <a:pt x="3564" y="3542"/>
                </a:lnTo>
                <a:lnTo>
                  <a:pt x="3560" y="3559"/>
                </a:lnTo>
                <a:lnTo>
                  <a:pt x="3557" y="3564"/>
                </a:lnTo>
                <a:lnTo>
                  <a:pt x="3555" y="3569"/>
                </a:lnTo>
                <a:lnTo>
                  <a:pt x="3542" y="3584"/>
                </a:lnTo>
                <a:lnTo>
                  <a:pt x="3529" y="3605"/>
                </a:lnTo>
                <a:lnTo>
                  <a:pt x="3511" y="3630"/>
                </a:lnTo>
                <a:lnTo>
                  <a:pt x="3491" y="3663"/>
                </a:lnTo>
                <a:lnTo>
                  <a:pt x="3468" y="3704"/>
                </a:lnTo>
                <a:lnTo>
                  <a:pt x="3447" y="3750"/>
                </a:lnTo>
                <a:lnTo>
                  <a:pt x="3435" y="3775"/>
                </a:lnTo>
                <a:lnTo>
                  <a:pt x="3425" y="3801"/>
                </a:lnTo>
                <a:lnTo>
                  <a:pt x="3414" y="3830"/>
                </a:lnTo>
                <a:lnTo>
                  <a:pt x="3405" y="3859"/>
                </a:lnTo>
                <a:lnTo>
                  <a:pt x="3395" y="3890"/>
                </a:lnTo>
                <a:lnTo>
                  <a:pt x="3387" y="3923"/>
                </a:lnTo>
                <a:lnTo>
                  <a:pt x="3380" y="3956"/>
                </a:lnTo>
                <a:lnTo>
                  <a:pt x="3373" y="3990"/>
                </a:lnTo>
                <a:lnTo>
                  <a:pt x="3368" y="4027"/>
                </a:lnTo>
                <a:lnTo>
                  <a:pt x="3363" y="4063"/>
                </a:lnTo>
                <a:lnTo>
                  <a:pt x="3361" y="4101"/>
                </a:lnTo>
                <a:lnTo>
                  <a:pt x="3361" y="4140"/>
                </a:lnTo>
                <a:lnTo>
                  <a:pt x="3361" y="4180"/>
                </a:lnTo>
                <a:lnTo>
                  <a:pt x="3363" y="4221"/>
                </a:lnTo>
                <a:lnTo>
                  <a:pt x="3368" y="4262"/>
                </a:lnTo>
                <a:lnTo>
                  <a:pt x="3375" y="4306"/>
                </a:lnTo>
                <a:lnTo>
                  <a:pt x="3384" y="4350"/>
                </a:lnTo>
                <a:lnTo>
                  <a:pt x="3395" y="4395"/>
                </a:lnTo>
                <a:lnTo>
                  <a:pt x="3342" y="4339"/>
                </a:lnTo>
                <a:lnTo>
                  <a:pt x="3287" y="4285"/>
                </a:lnTo>
                <a:lnTo>
                  <a:pt x="3231" y="4232"/>
                </a:lnTo>
                <a:lnTo>
                  <a:pt x="3175" y="4180"/>
                </a:lnTo>
                <a:lnTo>
                  <a:pt x="3148" y="4156"/>
                </a:lnTo>
                <a:lnTo>
                  <a:pt x="3119" y="4133"/>
                </a:lnTo>
                <a:lnTo>
                  <a:pt x="3091" y="4110"/>
                </a:lnTo>
                <a:lnTo>
                  <a:pt x="3062" y="4088"/>
                </a:lnTo>
                <a:lnTo>
                  <a:pt x="3032" y="4067"/>
                </a:lnTo>
                <a:lnTo>
                  <a:pt x="3001" y="4046"/>
                </a:lnTo>
                <a:lnTo>
                  <a:pt x="2971" y="4025"/>
                </a:lnTo>
                <a:lnTo>
                  <a:pt x="2939" y="4007"/>
                </a:lnTo>
                <a:lnTo>
                  <a:pt x="2908" y="3989"/>
                </a:lnTo>
                <a:lnTo>
                  <a:pt x="2875" y="3974"/>
                </a:lnTo>
                <a:lnTo>
                  <a:pt x="2809" y="3943"/>
                </a:lnTo>
                <a:lnTo>
                  <a:pt x="2776" y="3926"/>
                </a:lnTo>
                <a:lnTo>
                  <a:pt x="2746" y="3909"/>
                </a:lnTo>
                <a:lnTo>
                  <a:pt x="2730" y="3899"/>
                </a:lnTo>
                <a:lnTo>
                  <a:pt x="2716" y="3890"/>
                </a:lnTo>
                <a:lnTo>
                  <a:pt x="2702" y="3878"/>
                </a:lnTo>
                <a:lnTo>
                  <a:pt x="2688" y="3867"/>
                </a:lnTo>
                <a:lnTo>
                  <a:pt x="2591" y="3775"/>
                </a:lnTo>
                <a:lnTo>
                  <a:pt x="2497" y="3682"/>
                </a:lnTo>
                <a:lnTo>
                  <a:pt x="2458" y="3642"/>
                </a:lnTo>
                <a:lnTo>
                  <a:pt x="2418" y="3601"/>
                </a:lnTo>
                <a:lnTo>
                  <a:pt x="2339" y="3518"/>
                </a:lnTo>
                <a:lnTo>
                  <a:pt x="2297" y="3478"/>
                </a:lnTo>
                <a:lnTo>
                  <a:pt x="2256" y="3438"/>
                </a:lnTo>
                <a:lnTo>
                  <a:pt x="2214" y="3401"/>
                </a:lnTo>
                <a:lnTo>
                  <a:pt x="2171" y="3365"/>
                </a:lnTo>
                <a:lnTo>
                  <a:pt x="2064" y="3280"/>
                </a:lnTo>
                <a:lnTo>
                  <a:pt x="1958" y="3196"/>
                </a:lnTo>
                <a:lnTo>
                  <a:pt x="1917" y="3165"/>
                </a:lnTo>
                <a:lnTo>
                  <a:pt x="1875" y="3134"/>
                </a:lnTo>
                <a:lnTo>
                  <a:pt x="1833" y="3101"/>
                </a:lnTo>
                <a:lnTo>
                  <a:pt x="1792" y="3068"/>
                </a:lnTo>
                <a:lnTo>
                  <a:pt x="1772" y="3050"/>
                </a:lnTo>
                <a:lnTo>
                  <a:pt x="1753" y="3033"/>
                </a:lnTo>
                <a:lnTo>
                  <a:pt x="1734" y="3014"/>
                </a:lnTo>
                <a:lnTo>
                  <a:pt x="1715" y="2995"/>
                </a:lnTo>
                <a:lnTo>
                  <a:pt x="1698" y="2976"/>
                </a:lnTo>
                <a:lnTo>
                  <a:pt x="1682" y="2955"/>
                </a:lnTo>
                <a:lnTo>
                  <a:pt x="1667" y="2934"/>
                </a:lnTo>
                <a:lnTo>
                  <a:pt x="1652" y="2911"/>
                </a:lnTo>
                <a:lnTo>
                  <a:pt x="1642" y="2892"/>
                </a:lnTo>
                <a:lnTo>
                  <a:pt x="1634" y="2871"/>
                </a:lnTo>
                <a:lnTo>
                  <a:pt x="1625" y="2850"/>
                </a:lnTo>
                <a:lnTo>
                  <a:pt x="1618" y="2827"/>
                </a:lnTo>
                <a:lnTo>
                  <a:pt x="1611" y="2805"/>
                </a:lnTo>
                <a:lnTo>
                  <a:pt x="1606" y="2783"/>
                </a:lnTo>
                <a:lnTo>
                  <a:pt x="1597" y="2734"/>
                </a:lnTo>
                <a:lnTo>
                  <a:pt x="1581" y="2640"/>
                </a:lnTo>
                <a:lnTo>
                  <a:pt x="1571" y="2594"/>
                </a:lnTo>
                <a:lnTo>
                  <a:pt x="1566" y="2572"/>
                </a:lnTo>
                <a:lnTo>
                  <a:pt x="1560" y="2550"/>
                </a:lnTo>
                <a:lnTo>
                  <a:pt x="1553" y="2529"/>
                </a:lnTo>
                <a:lnTo>
                  <a:pt x="1542" y="2498"/>
                </a:lnTo>
                <a:lnTo>
                  <a:pt x="1525" y="2458"/>
                </a:lnTo>
                <a:lnTo>
                  <a:pt x="1505" y="2411"/>
                </a:lnTo>
                <a:lnTo>
                  <a:pt x="1483" y="2360"/>
                </a:lnTo>
                <a:lnTo>
                  <a:pt x="1456" y="2305"/>
                </a:lnTo>
                <a:lnTo>
                  <a:pt x="1427" y="2250"/>
                </a:lnTo>
                <a:lnTo>
                  <a:pt x="1397" y="2194"/>
                </a:lnTo>
                <a:lnTo>
                  <a:pt x="1365" y="2141"/>
                </a:lnTo>
                <a:lnTo>
                  <a:pt x="1348" y="2116"/>
                </a:lnTo>
                <a:lnTo>
                  <a:pt x="1332" y="2093"/>
                </a:lnTo>
                <a:lnTo>
                  <a:pt x="1315" y="2070"/>
                </a:lnTo>
                <a:lnTo>
                  <a:pt x="1299" y="2050"/>
                </a:lnTo>
                <a:lnTo>
                  <a:pt x="1282" y="2031"/>
                </a:lnTo>
                <a:lnTo>
                  <a:pt x="1266" y="2016"/>
                </a:lnTo>
                <a:lnTo>
                  <a:pt x="1249" y="2002"/>
                </a:lnTo>
                <a:lnTo>
                  <a:pt x="1234" y="1991"/>
                </a:lnTo>
                <a:lnTo>
                  <a:pt x="1217" y="1983"/>
                </a:lnTo>
                <a:lnTo>
                  <a:pt x="1210" y="1981"/>
                </a:lnTo>
                <a:lnTo>
                  <a:pt x="1202" y="1978"/>
                </a:lnTo>
                <a:lnTo>
                  <a:pt x="1194" y="1977"/>
                </a:lnTo>
                <a:lnTo>
                  <a:pt x="1187" y="1977"/>
                </a:lnTo>
                <a:lnTo>
                  <a:pt x="1180" y="1977"/>
                </a:lnTo>
                <a:lnTo>
                  <a:pt x="1173" y="1980"/>
                </a:lnTo>
                <a:lnTo>
                  <a:pt x="1165" y="1982"/>
                </a:lnTo>
                <a:lnTo>
                  <a:pt x="1158" y="1985"/>
                </a:lnTo>
                <a:lnTo>
                  <a:pt x="1151" y="1989"/>
                </a:lnTo>
                <a:lnTo>
                  <a:pt x="1144" y="1995"/>
                </a:lnTo>
                <a:lnTo>
                  <a:pt x="1140" y="2000"/>
                </a:lnTo>
                <a:lnTo>
                  <a:pt x="1136" y="2004"/>
                </a:lnTo>
                <a:lnTo>
                  <a:pt x="1132" y="2010"/>
                </a:lnTo>
                <a:lnTo>
                  <a:pt x="1130" y="2015"/>
                </a:lnTo>
                <a:lnTo>
                  <a:pt x="1128" y="2027"/>
                </a:lnTo>
                <a:lnTo>
                  <a:pt x="1127" y="2040"/>
                </a:lnTo>
                <a:lnTo>
                  <a:pt x="1128" y="2053"/>
                </a:lnTo>
                <a:lnTo>
                  <a:pt x="1130" y="2067"/>
                </a:lnTo>
                <a:lnTo>
                  <a:pt x="1134" y="2081"/>
                </a:lnTo>
                <a:lnTo>
                  <a:pt x="1140" y="2095"/>
                </a:lnTo>
                <a:lnTo>
                  <a:pt x="1151" y="2125"/>
                </a:lnTo>
                <a:lnTo>
                  <a:pt x="1165" y="2152"/>
                </a:lnTo>
                <a:lnTo>
                  <a:pt x="1190" y="2195"/>
                </a:lnTo>
                <a:lnTo>
                  <a:pt x="1207" y="2226"/>
                </a:lnTo>
                <a:lnTo>
                  <a:pt x="1222" y="2258"/>
                </a:lnTo>
                <a:lnTo>
                  <a:pt x="1236" y="2290"/>
                </a:lnTo>
                <a:lnTo>
                  <a:pt x="1250" y="2323"/>
                </a:lnTo>
                <a:lnTo>
                  <a:pt x="1275" y="2389"/>
                </a:lnTo>
                <a:lnTo>
                  <a:pt x="1299" y="2455"/>
                </a:lnTo>
                <a:lnTo>
                  <a:pt x="1312" y="2493"/>
                </a:lnTo>
                <a:lnTo>
                  <a:pt x="1322" y="2531"/>
                </a:lnTo>
                <a:lnTo>
                  <a:pt x="1333" y="2570"/>
                </a:lnTo>
                <a:lnTo>
                  <a:pt x="1342" y="2609"/>
                </a:lnTo>
                <a:lnTo>
                  <a:pt x="1359" y="2689"/>
                </a:lnTo>
                <a:lnTo>
                  <a:pt x="1375" y="2770"/>
                </a:lnTo>
                <a:lnTo>
                  <a:pt x="1393" y="2850"/>
                </a:lnTo>
                <a:lnTo>
                  <a:pt x="1402" y="2889"/>
                </a:lnTo>
                <a:lnTo>
                  <a:pt x="1412" y="2928"/>
                </a:lnTo>
                <a:lnTo>
                  <a:pt x="1424" y="2967"/>
                </a:lnTo>
                <a:lnTo>
                  <a:pt x="1436" y="3004"/>
                </a:lnTo>
                <a:lnTo>
                  <a:pt x="1450" y="3041"/>
                </a:lnTo>
                <a:lnTo>
                  <a:pt x="1465" y="3076"/>
                </a:lnTo>
                <a:lnTo>
                  <a:pt x="1474" y="3096"/>
                </a:lnTo>
                <a:lnTo>
                  <a:pt x="1486" y="3115"/>
                </a:lnTo>
                <a:lnTo>
                  <a:pt x="1498" y="3133"/>
                </a:lnTo>
                <a:lnTo>
                  <a:pt x="1511" y="3149"/>
                </a:lnTo>
                <a:lnTo>
                  <a:pt x="1525" y="3166"/>
                </a:lnTo>
                <a:lnTo>
                  <a:pt x="1540" y="3182"/>
                </a:lnTo>
                <a:lnTo>
                  <a:pt x="1557" y="3198"/>
                </a:lnTo>
                <a:lnTo>
                  <a:pt x="1572" y="3213"/>
                </a:lnTo>
                <a:lnTo>
                  <a:pt x="1606" y="3242"/>
                </a:lnTo>
                <a:lnTo>
                  <a:pt x="1641" y="3271"/>
                </a:lnTo>
                <a:lnTo>
                  <a:pt x="1675" y="3298"/>
                </a:lnTo>
                <a:lnTo>
                  <a:pt x="1707" y="3326"/>
                </a:lnTo>
                <a:lnTo>
                  <a:pt x="1879" y="3483"/>
                </a:lnTo>
                <a:lnTo>
                  <a:pt x="2050" y="3640"/>
                </a:lnTo>
                <a:lnTo>
                  <a:pt x="2382" y="3949"/>
                </a:lnTo>
                <a:lnTo>
                  <a:pt x="2715" y="4260"/>
                </a:lnTo>
                <a:lnTo>
                  <a:pt x="2737" y="4280"/>
                </a:lnTo>
                <a:lnTo>
                  <a:pt x="2761" y="4300"/>
                </a:lnTo>
                <a:lnTo>
                  <a:pt x="2810" y="4339"/>
                </a:lnTo>
                <a:lnTo>
                  <a:pt x="2861" y="4380"/>
                </a:lnTo>
                <a:lnTo>
                  <a:pt x="2913" y="4422"/>
                </a:lnTo>
                <a:lnTo>
                  <a:pt x="2938" y="4443"/>
                </a:lnTo>
                <a:lnTo>
                  <a:pt x="2961" y="4465"/>
                </a:lnTo>
                <a:lnTo>
                  <a:pt x="2985" y="4488"/>
                </a:lnTo>
                <a:lnTo>
                  <a:pt x="3006" y="4511"/>
                </a:lnTo>
                <a:lnTo>
                  <a:pt x="3026" y="4535"/>
                </a:lnTo>
                <a:lnTo>
                  <a:pt x="3045" y="4561"/>
                </a:lnTo>
                <a:lnTo>
                  <a:pt x="3062" y="4587"/>
                </a:lnTo>
                <a:lnTo>
                  <a:pt x="3076" y="4614"/>
                </a:lnTo>
                <a:lnTo>
                  <a:pt x="2834" y="4783"/>
                </a:lnTo>
                <a:lnTo>
                  <a:pt x="2802" y="4808"/>
                </a:lnTo>
                <a:lnTo>
                  <a:pt x="2772" y="4837"/>
                </a:lnTo>
                <a:lnTo>
                  <a:pt x="2740" y="4865"/>
                </a:lnTo>
                <a:lnTo>
                  <a:pt x="2708" y="4892"/>
                </a:lnTo>
                <a:lnTo>
                  <a:pt x="2691" y="4905"/>
                </a:lnTo>
                <a:lnTo>
                  <a:pt x="2675" y="4918"/>
                </a:lnTo>
                <a:lnTo>
                  <a:pt x="2657" y="4930"/>
                </a:lnTo>
                <a:lnTo>
                  <a:pt x="2639" y="4941"/>
                </a:lnTo>
                <a:lnTo>
                  <a:pt x="2622" y="4950"/>
                </a:lnTo>
                <a:lnTo>
                  <a:pt x="2603" y="4958"/>
                </a:lnTo>
                <a:lnTo>
                  <a:pt x="2584" y="4965"/>
                </a:lnTo>
                <a:lnTo>
                  <a:pt x="2564" y="4971"/>
                </a:lnTo>
                <a:lnTo>
                  <a:pt x="2542" y="4975"/>
                </a:lnTo>
                <a:lnTo>
                  <a:pt x="2520" y="4977"/>
                </a:lnTo>
                <a:lnTo>
                  <a:pt x="2498" y="4977"/>
                </a:lnTo>
                <a:lnTo>
                  <a:pt x="2477" y="4975"/>
                </a:lnTo>
                <a:lnTo>
                  <a:pt x="2455" y="4971"/>
                </a:lnTo>
                <a:lnTo>
                  <a:pt x="2433" y="4966"/>
                </a:lnTo>
                <a:lnTo>
                  <a:pt x="2412" y="4962"/>
                </a:lnTo>
                <a:lnTo>
                  <a:pt x="2391" y="4955"/>
                </a:lnTo>
                <a:lnTo>
                  <a:pt x="2349" y="4938"/>
                </a:lnTo>
                <a:lnTo>
                  <a:pt x="2308" y="4920"/>
                </a:lnTo>
                <a:lnTo>
                  <a:pt x="2267" y="4903"/>
                </a:lnTo>
                <a:lnTo>
                  <a:pt x="2228" y="4886"/>
                </a:lnTo>
                <a:lnTo>
                  <a:pt x="2177" y="4866"/>
                </a:lnTo>
                <a:lnTo>
                  <a:pt x="2128" y="4844"/>
                </a:lnTo>
                <a:lnTo>
                  <a:pt x="2079" y="4820"/>
                </a:lnTo>
                <a:lnTo>
                  <a:pt x="2031" y="4795"/>
                </a:lnTo>
                <a:lnTo>
                  <a:pt x="1983" y="4771"/>
                </a:lnTo>
                <a:lnTo>
                  <a:pt x="1935" y="4744"/>
                </a:lnTo>
                <a:lnTo>
                  <a:pt x="1888" y="4716"/>
                </a:lnTo>
                <a:lnTo>
                  <a:pt x="1842" y="4688"/>
                </a:lnTo>
                <a:lnTo>
                  <a:pt x="1756" y="4635"/>
                </a:lnTo>
                <a:lnTo>
                  <a:pt x="1673" y="4581"/>
                </a:lnTo>
                <a:lnTo>
                  <a:pt x="1590" y="4523"/>
                </a:lnTo>
                <a:lnTo>
                  <a:pt x="1509" y="4464"/>
                </a:lnTo>
                <a:lnTo>
                  <a:pt x="1430" y="4403"/>
                </a:lnTo>
                <a:lnTo>
                  <a:pt x="1352" y="4340"/>
                </a:lnTo>
                <a:lnTo>
                  <a:pt x="1275" y="4275"/>
                </a:lnTo>
                <a:lnTo>
                  <a:pt x="1201" y="4208"/>
                </a:lnTo>
                <a:lnTo>
                  <a:pt x="1165" y="4174"/>
                </a:lnTo>
                <a:lnTo>
                  <a:pt x="1130" y="4140"/>
                </a:lnTo>
                <a:lnTo>
                  <a:pt x="1097" y="4104"/>
                </a:lnTo>
                <a:lnTo>
                  <a:pt x="1063" y="4069"/>
                </a:lnTo>
                <a:lnTo>
                  <a:pt x="998" y="3997"/>
                </a:lnTo>
                <a:lnTo>
                  <a:pt x="934" y="3924"/>
                </a:lnTo>
                <a:lnTo>
                  <a:pt x="809" y="3777"/>
                </a:lnTo>
                <a:lnTo>
                  <a:pt x="744" y="3702"/>
                </a:lnTo>
                <a:lnTo>
                  <a:pt x="680" y="3630"/>
                </a:lnTo>
                <a:lnTo>
                  <a:pt x="637" y="3586"/>
                </a:lnTo>
                <a:lnTo>
                  <a:pt x="594" y="3541"/>
                </a:lnTo>
                <a:lnTo>
                  <a:pt x="550" y="3497"/>
                </a:lnTo>
                <a:lnTo>
                  <a:pt x="505" y="3454"/>
                </a:lnTo>
                <a:lnTo>
                  <a:pt x="460" y="3412"/>
                </a:lnTo>
                <a:lnTo>
                  <a:pt x="413" y="3372"/>
                </a:lnTo>
                <a:lnTo>
                  <a:pt x="364" y="3333"/>
                </a:lnTo>
                <a:lnTo>
                  <a:pt x="339" y="3316"/>
                </a:lnTo>
                <a:lnTo>
                  <a:pt x="314" y="3298"/>
                </a:lnTo>
                <a:lnTo>
                  <a:pt x="286" y="3280"/>
                </a:lnTo>
                <a:lnTo>
                  <a:pt x="237" y="3253"/>
                </a:lnTo>
                <a:lnTo>
                  <a:pt x="208" y="3239"/>
                </a:lnTo>
                <a:lnTo>
                  <a:pt x="177" y="3224"/>
                </a:lnTo>
                <a:lnTo>
                  <a:pt x="145" y="3209"/>
                </a:lnTo>
                <a:lnTo>
                  <a:pt x="115" y="3196"/>
                </a:lnTo>
                <a:lnTo>
                  <a:pt x="85" y="3186"/>
                </a:lnTo>
                <a:lnTo>
                  <a:pt x="59" y="3179"/>
                </a:lnTo>
                <a:lnTo>
                  <a:pt x="46" y="3176"/>
                </a:lnTo>
                <a:lnTo>
                  <a:pt x="36" y="3175"/>
                </a:lnTo>
                <a:lnTo>
                  <a:pt x="26" y="3175"/>
                </a:lnTo>
                <a:lnTo>
                  <a:pt x="18" y="3176"/>
                </a:lnTo>
                <a:lnTo>
                  <a:pt x="11" y="3179"/>
                </a:lnTo>
                <a:lnTo>
                  <a:pt x="5" y="3184"/>
                </a:lnTo>
                <a:lnTo>
                  <a:pt x="2" y="3189"/>
                </a:lnTo>
                <a:lnTo>
                  <a:pt x="0" y="3196"/>
                </a:lnTo>
                <a:lnTo>
                  <a:pt x="0" y="3206"/>
                </a:lnTo>
                <a:lnTo>
                  <a:pt x="3" y="3217"/>
                </a:lnTo>
                <a:lnTo>
                  <a:pt x="8" y="3230"/>
                </a:lnTo>
                <a:lnTo>
                  <a:pt x="16" y="3245"/>
                </a:lnTo>
                <a:lnTo>
                  <a:pt x="23" y="3259"/>
                </a:lnTo>
                <a:lnTo>
                  <a:pt x="32" y="3273"/>
                </a:lnTo>
                <a:lnTo>
                  <a:pt x="41" y="3286"/>
                </a:lnTo>
                <a:lnTo>
                  <a:pt x="51" y="3299"/>
                </a:lnTo>
                <a:lnTo>
                  <a:pt x="72" y="3323"/>
                </a:lnTo>
                <a:lnTo>
                  <a:pt x="95" y="3345"/>
                </a:lnTo>
                <a:lnTo>
                  <a:pt x="120" y="3366"/>
                </a:lnTo>
                <a:lnTo>
                  <a:pt x="145" y="3386"/>
                </a:lnTo>
                <a:lnTo>
                  <a:pt x="173" y="3405"/>
                </a:lnTo>
                <a:lnTo>
                  <a:pt x="200" y="3424"/>
                </a:lnTo>
                <a:lnTo>
                  <a:pt x="256" y="3459"/>
                </a:lnTo>
                <a:lnTo>
                  <a:pt x="314" y="3494"/>
                </a:lnTo>
                <a:lnTo>
                  <a:pt x="341" y="3511"/>
                </a:lnTo>
                <a:lnTo>
                  <a:pt x="370" y="3530"/>
                </a:lnTo>
                <a:lnTo>
                  <a:pt x="395" y="3549"/>
                </a:lnTo>
                <a:lnTo>
                  <a:pt x="420" y="3569"/>
                </a:lnTo>
                <a:lnTo>
                  <a:pt x="449" y="3594"/>
                </a:lnTo>
                <a:lnTo>
                  <a:pt x="476" y="3620"/>
                </a:lnTo>
                <a:lnTo>
                  <a:pt x="502" y="3646"/>
                </a:lnTo>
                <a:lnTo>
                  <a:pt x="526" y="3673"/>
                </a:lnTo>
                <a:lnTo>
                  <a:pt x="551" y="3701"/>
                </a:lnTo>
                <a:lnTo>
                  <a:pt x="574" y="3729"/>
                </a:lnTo>
                <a:lnTo>
                  <a:pt x="597" y="3758"/>
                </a:lnTo>
                <a:lnTo>
                  <a:pt x="618" y="3787"/>
                </a:lnTo>
                <a:lnTo>
                  <a:pt x="640" y="3818"/>
                </a:lnTo>
                <a:lnTo>
                  <a:pt x="660" y="3849"/>
                </a:lnTo>
                <a:lnTo>
                  <a:pt x="680" y="3879"/>
                </a:lnTo>
                <a:lnTo>
                  <a:pt x="700" y="3911"/>
                </a:lnTo>
                <a:lnTo>
                  <a:pt x="736" y="3975"/>
                </a:lnTo>
                <a:lnTo>
                  <a:pt x="772" y="4041"/>
                </a:lnTo>
                <a:lnTo>
                  <a:pt x="790" y="4073"/>
                </a:lnTo>
                <a:lnTo>
                  <a:pt x="809" y="4106"/>
                </a:lnTo>
                <a:lnTo>
                  <a:pt x="828" y="4136"/>
                </a:lnTo>
                <a:lnTo>
                  <a:pt x="849" y="4167"/>
                </a:lnTo>
                <a:lnTo>
                  <a:pt x="871" y="4198"/>
                </a:lnTo>
                <a:lnTo>
                  <a:pt x="892" y="4227"/>
                </a:lnTo>
                <a:lnTo>
                  <a:pt x="915" y="4255"/>
                </a:lnTo>
                <a:lnTo>
                  <a:pt x="939" y="4284"/>
                </a:lnTo>
                <a:lnTo>
                  <a:pt x="963" y="4312"/>
                </a:lnTo>
                <a:lnTo>
                  <a:pt x="987" y="4339"/>
                </a:lnTo>
                <a:lnTo>
                  <a:pt x="1039" y="4392"/>
                </a:lnTo>
                <a:lnTo>
                  <a:pt x="1092" y="4444"/>
                </a:lnTo>
                <a:lnTo>
                  <a:pt x="1147" y="4495"/>
                </a:lnTo>
                <a:lnTo>
                  <a:pt x="1198" y="4540"/>
                </a:lnTo>
                <a:lnTo>
                  <a:pt x="1250" y="4583"/>
                </a:lnTo>
                <a:lnTo>
                  <a:pt x="1302" y="4626"/>
                </a:lnTo>
                <a:lnTo>
                  <a:pt x="1355" y="4668"/>
                </a:lnTo>
                <a:lnTo>
                  <a:pt x="1410" y="4709"/>
                </a:lnTo>
                <a:lnTo>
                  <a:pt x="1464" y="4750"/>
                </a:lnTo>
                <a:lnTo>
                  <a:pt x="1519" y="4790"/>
                </a:lnTo>
                <a:lnTo>
                  <a:pt x="1575" y="4827"/>
                </a:lnTo>
                <a:lnTo>
                  <a:pt x="1631" y="4866"/>
                </a:lnTo>
                <a:lnTo>
                  <a:pt x="1688" y="4903"/>
                </a:lnTo>
                <a:lnTo>
                  <a:pt x="1746" y="4939"/>
                </a:lnTo>
                <a:lnTo>
                  <a:pt x="1803" y="4976"/>
                </a:lnTo>
                <a:lnTo>
                  <a:pt x="1861" y="5011"/>
                </a:lnTo>
                <a:lnTo>
                  <a:pt x="1920" y="5045"/>
                </a:lnTo>
                <a:lnTo>
                  <a:pt x="2038" y="5113"/>
                </a:lnTo>
                <a:lnTo>
                  <a:pt x="2062" y="5129"/>
                </a:lnTo>
                <a:lnTo>
                  <a:pt x="2090" y="5148"/>
                </a:lnTo>
                <a:lnTo>
                  <a:pt x="2128" y="5170"/>
                </a:lnTo>
                <a:lnTo>
                  <a:pt x="2176" y="5196"/>
                </a:lnTo>
                <a:lnTo>
                  <a:pt x="2202" y="5209"/>
                </a:lnTo>
                <a:lnTo>
                  <a:pt x="2231" y="5222"/>
                </a:lnTo>
                <a:lnTo>
                  <a:pt x="2262" y="5235"/>
                </a:lnTo>
                <a:lnTo>
                  <a:pt x="2294" y="5248"/>
                </a:lnTo>
                <a:lnTo>
                  <a:pt x="2328" y="5261"/>
                </a:lnTo>
                <a:lnTo>
                  <a:pt x="2364" y="5273"/>
                </a:lnTo>
                <a:lnTo>
                  <a:pt x="2400" y="5284"/>
                </a:lnTo>
                <a:lnTo>
                  <a:pt x="2439" y="5293"/>
                </a:lnTo>
                <a:lnTo>
                  <a:pt x="2478" y="5301"/>
                </a:lnTo>
                <a:lnTo>
                  <a:pt x="2518" y="5308"/>
                </a:lnTo>
                <a:lnTo>
                  <a:pt x="2560" y="5313"/>
                </a:lnTo>
                <a:lnTo>
                  <a:pt x="2602" y="5316"/>
                </a:lnTo>
                <a:lnTo>
                  <a:pt x="2645" y="5317"/>
                </a:lnTo>
                <a:lnTo>
                  <a:pt x="2689" y="5316"/>
                </a:lnTo>
                <a:lnTo>
                  <a:pt x="2733" y="5311"/>
                </a:lnTo>
                <a:lnTo>
                  <a:pt x="2777" y="5304"/>
                </a:lnTo>
                <a:lnTo>
                  <a:pt x="2800" y="5299"/>
                </a:lnTo>
                <a:lnTo>
                  <a:pt x="2823" y="5294"/>
                </a:lnTo>
                <a:lnTo>
                  <a:pt x="2846" y="5288"/>
                </a:lnTo>
                <a:lnTo>
                  <a:pt x="2868" y="5281"/>
                </a:lnTo>
                <a:lnTo>
                  <a:pt x="2891" y="5273"/>
                </a:lnTo>
                <a:lnTo>
                  <a:pt x="2913" y="5265"/>
                </a:lnTo>
                <a:lnTo>
                  <a:pt x="2937" y="5255"/>
                </a:lnTo>
                <a:lnTo>
                  <a:pt x="2959" y="5245"/>
                </a:lnTo>
                <a:lnTo>
                  <a:pt x="2981" y="5233"/>
                </a:lnTo>
                <a:lnTo>
                  <a:pt x="3004" y="5221"/>
                </a:lnTo>
                <a:lnTo>
                  <a:pt x="3026" y="5207"/>
                </a:lnTo>
                <a:lnTo>
                  <a:pt x="3049" y="5193"/>
                </a:lnTo>
                <a:lnTo>
                  <a:pt x="3135" y="5126"/>
                </a:lnTo>
                <a:lnTo>
                  <a:pt x="3231" y="5051"/>
                </a:lnTo>
                <a:lnTo>
                  <a:pt x="3354" y="4959"/>
                </a:lnTo>
                <a:lnTo>
                  <a:pt x="3379" y="4984"/>
                </a:lnTo>
                <a:lnTo>
                  <a:pt x="3392" y="4996"/>
                </a:lnTo>
                <a:lnTo>
                  <a:pt x="3406" y="5007"/>
                </a:lnTo>
                <a:lnTo>
                  <a:pt x="3419" y="5017"/>
                </a:lnTo>
                <a:lnTo>
                  <a:pt x="3433" y="5027"/>
                </a:lnTo>
                <a:lnTo>
                  <a:pt x="3447" y="5035"/>
                </a:lnTo>
                <a:lnTo>
                  <a:pt x="3463" y="5042"/>
                </a:lnTo>
                <a:lnTo>
                  <a:pt x="3478" y="5049"/>
                </a:lnTo>
                <a:lnTo>
                  <a:pt x="3493" y="5055"/>
                </a:lnTo>
                <a:lnTo>
                  <a:pt x="3509" y="5058"/>
                </a:lnTo>
                <a:lnTo>
                  <a:pt x="3524" y="5062"/>
                </a:lnTo>
                <a:lnTo>
                  <a:pt x="3540" y="5063"/>
                </a:lnTo>
                <a:lnTo>
                  <a:pt x="3557" y="5063"/>
                </a:lnTo>
                <a:lnTo>
                  <a:pt x="3573" y="5062"/>
                </a:lnTo>
                <a:lnTo>
                  <a:pt x="3590" y="5058"/>
                </a:lnTo>
                <a:lnTo>
                  <a:pt x="3606" y="5054"/>
                </a:lnTo>
                <a:lnTo>
                  <a:pt x="3624" y="5047"/>
                </a:lnTo>
                <a:lnTo>
                  <a:pt x="3641" y="5038"/>
                </a:lnTo>
                <a:lnTo>
                  <a:pt x="3658" y="5028"/>
                </a:lnTo>
                <a:lnTo>
                  <a:pt x="3676" y="5015"/>
                </a:lnTo>
                <a:lnTo>
                  <a:pt x="3694" y="4999"/>
                </a:lnTo>
                <a:lnTo>
                  <a:pt x="3711" y="4983"/>
                </a:lnTo>
                <a:lnTo>
                  <a:pt x="3729" y="4963"/>
                </a:lnTo>
                <a:lnTo>
                  <a:pt x="3747" y="4942"/>
                </a:lnTo>
                <a:lnTo>
                  <a:pt x="3766" y="4917"/>
                </a:lnTo>
                <a:lnTo>
                  <a:pt x="3783" y="4891"/>
                </a:lnTo>
                <a:lnTo>
                  <a:pt x="3802" y="4860"/>
                </a:lnTo>
                <a:lnTo>
                  <a:pt x="3820" y="4829"/>
                </a:lnTo>
                <a:lnTo>
                  <a:pt x="3838" y="4793"/>
                </a:lnTo>
                <a:lnTo>
                  <a:pt x="3856" y="4755"/>
                </a:lnTo>
                <a:lnTo>
                  <a:pt x="3874" y="4714"/>
                </a:lnTo>
                <a:lnTo>
                  <a:pt x="3883" y="4734"/>
                </a:lnTo>
                <a:lnTo>
                  <a:pt x="3893" y="4752"/>
                </a:lnTo>
                <a:lnTo>
                  <a:pt x="3902" y="4767"/>
                </a:lnTo>
                <a:lnTo>
                  <a:pt x="3913" y="4783"/>
                </a:lnTo>
                <a:lnTo>
                  <a:pt x="3924" y="4795"/>
                </a:lnTo>
                <a:lnTo>
                  <a:pt x="3934" y="4806"/>
                </a:lnTo>
                <a:lnTo>
                  <a:pt x="3946" y="4816"/>
                </a:lnTo>
                <a:lnTo>
                  <a:pt x="3958" y="4825"/>
                </a:lnTo>
                <a:lnTo>
                  <a:pt x="3970" y="4832"/>
                </a:lnTo>
                <a:lnTo>
                  <a:pt x="3981" y="4837"/>
                </a:lnTo>
                <a:lnTo>
                  <a:pt x="3994" y="4841"/>
                </a:lnTo>
                <a:lnTo>
                  <a:pt x="4006" y="4845"/>
                </a:lnTo>
                <a:lnTo>
                  <a:pt x="4019" y="4847"/>
                </a:lnTo>
                <a:lnTo>
                  <a:pt x="4032" y="4849"/>
                </a:lnTo>
                <a:lnTo>
                  <a:pt x="4045" y="4849"/>
                </a:lnTo>
                <a:lnTo>
                  <a:pt x="4058" y="4847"/>
                </a:lnTo>
                <a:lnTo>
                  <a:pt x="4071" y="4846"/>
                </a:lnTo>
                <a:lnTo>
                  <a:pt x="4084" y="4844"/>
                </a:lnTo>
                <a:lnTo>
                  <a:pt x="4110" y="4837"/>
                </a:lnTo>
                <a:lnTo>
                  <a:pt x="4135" y="4827"/>
                </a:lnTo>
                <a:lnTo>
                  <a:pt x="4159" y="4816"/>
                </a:lnTo>
                <a:lnTo>
                  <a:pt x="4184" y="4801"/>
                </a:lnTo>
                <a:lnTo>
                  <a:pt x="4207" y="4787"/>
                </a:lnTo>
                <a:lnTo>
                  <a:pt x="4229" y="4772"/>
                </a:lnTo>
                <a:lnTo>
                  <a:pt x="4249" y="4758"/>
                </a:lnTo>
                <a:lnTo>
                  <a:pt x="4267" y="4803"/>
                </a:lnTo>
                <a:lnTo>
                  <a:pt x="4276" y="4824"/>
                </a:lnTo>
                <a:lnTo>
                  <a:pt x="4286" y="4846"/>
                </a:lnTo>
                <a:lnTo>
                  <a:pt x="4286" y="4849"/>
                </a:lnTo>
                <a:lnTo>
                  <a:pt x="4283" y="4852"/>
                </a:lnTo>
                <a:lnTo>
                  <a:pt x="4276" y="4864"/>
                </a:lnTo>
                <a:lnTo>
                  <a:pt x="4263" y="4879"/>
                </a:lnTo>
                <a:lnTo>
                  <a:pt x="4247" y="4899"/>
                </a:lnTo>
                <a:lnTo>
                  <a:pt x="4203" y="4946"/>
                </a:lnTo>
                <a:lnTo>
                  <a:pt x="4152" y="5001"/>
                </a:lnTo>
                <a:lnTo>
                  <a:pt x="4052" y="5103"/>
                </a:lnTo>
                <a:lnTo>
                  <a:pt x="4017" y="5141"/>
                </a:lnTo>
                <a:lnTo>
                  <a:pt x="3998" y="5161"/>
                </a:lnTo>
                <a:lnTo>
                  <a:pt x="3971" y="5196"/>
                </a:lnTo>
                <a:lnTo>
                  <a:pt x="3944" y="5233"/>
                </a:lnTo>
                <a:lnTo>
                  <a:pt x="3918" y="5270"/>
                </a:lnTo>
                <a:lnTo>
                  <a:pt x="3893" y="5306"/>
                </a:lnTo>
                <a:lnTo>
                  <a:pt x="3868" y="5344"/>
                </a:lnTo>
                <a:lnTo>
                  <a:pt x="3845" y="5382"/>
                </a:lnTo>
                <a:lnTo>
                  <a:pt x="3799" y="5458"/>
                </a:lnTo>
                <a:lnTo>
                  <a:pt x="3755" y="5536"/>
                </a:lnTo>
                <a:lnTo>
                  <a:pt x="3713" y="5614"/>
                </a:lnTo>
                <a:lnTo>
                  <a:pt x="3671" y="5693"/>
                </a:lnTo>
                <a:lnTo>
                  <a:pt x="3630" y="5773"/>
                </a:lnTo>
                <a:lnTo>
                  <a:pt x="3598" y="5838"/>
                </a:lnTo>
                <a:lnTo>
                  <a:pt x="3567" y="5904"/>
                </a:lnTo>
                <a:lnTo>
                  <a:pt x="3538" y="5970"/>
                </a:lnTo>
                <a:lnTo>
                  <a:pt x="3510" y="6036"/>
                </a:lnTo>
                <a:lnTo>
                  <a:pt x="3483" y="6103"/>
                </a:lnTo>
                <a:lnTo>
                  <a:pt x="3458" y="6169"/>
                </a:lnTo>
                <a:lnTo>
                  <a:pt x="3433" y="6236"/>
                </a:lnTo>
                <a:lnTo>
                  <a:pt x="3411" y="6304"/>
                </a:lnTo>
                <a:lnTo>
                  <a:pt x="3388" y="6371"/>
                </a:lnTo>
                <a:lnTo>
                  <a:pt x="3367" y="6438"/>
                </a:lnTo>
                <a:lnTo>
                  <a:pt x="3347" y="6505"/>
                </a:lnTo>
                <a:lnTo>
                  <a:pt x="3328" y="6574"/>
                </a:lnTo>
                <a:lnTo>
                  <a:pt x="3310" y="6642"/>
                </a:lnTo>
                <a:lnTo>
                  <a:pt x="3293" y="6711"/>
                </a:lnTo>
                <a:lnTo>
                  <a:pt x="3277" y="6779"/>
                </a:lnTo>
                <a:lnTo>
                  <a:pt x="3261" y="6847"/>
                </a:lnTo>
                <a:lnTo>
                  <a:pt x="3233" y="6985"/>
                </a:lnTo>
                <a:lnTo>
                  <a:pt x="3205" y="7124"/>
                </a:lnTo>
                <a:lnTo>
                  <a:pt x="3181" y="7264"/>
                </a:lnTo>
                <a:lnTo>
                  <a:pt x="3158" y="7404"/>
                </a:lnTo>
                <a:lnTo>
                  <a:pt x="3136" y="7544"/>
                </a:lnTo>
                <a:lnTo>
                  <a:pt x="3115" y="7687"/>
                </a:lnTo>
                <a:lnTo>
                  <a:pt x="3073" y="7972"/>
                </a:lnTo>
                <a:lnTo>
                  <a:pt x="3062" y="8060"/>
                </a:lnTo>
                <a:lnTo>
                  <a:pt x="3051" y="8147"/>
                </a:lnTo>
                <a:lnTo>
                  <a:pt x="3040" y="8236"/>
                </a:lnTo>
                <a:lnTo>
                  <a:pt x="3032" y="8327"/>
                </a:lnTo>
                <a:lnTo>
                  <a:pt x="3025" y="8419"/>
                </a:lnTo>
                <a:lnTo>
                  <a:pt x="3019" y="8510"/>
                </a:lnTo>
                <a:lnTo>
                  <a:pt x="3014" y="8601"/>
                </a:lnTo>
                <a:lnTo>
                  <a:pt x="3012" y="8692"/>
                </a:lnTo>
                <a:lnTo>
                  <a:pt x="3009" y="8832"/>
                </a:lnTo>
                <a:lnTo>
                  <a:pt x="3009" y="8903"/>
                </a:lnTo>
                <a:lnTo>
                  <a:pt x="3010" y="8975"/>
                </a:lnTo>
                <a:lnTo>
                  <a:pt x="3011" y="9010"/>
                </a:lnTo>
                <a:lnTo>
                  <a:pt x="3013" y="9044"/>
                </a:lnTo>
                <a:lnTo>
                  <a:pt x="3016" y="9080"/>
                </a:lnTo>
                <a:lnTo>
                  <a:pt x="3020" y="9115"/>
                </a:lnTo>
                <a:lnTo>
                  <a:pt x="3025" y="9150"/>
                </a:lnTo>
                <a:lnTo>
                  <a:pt x="3031" y="9186"/>
                </a:lnTo>
                <a:lnTo>
                  <a:pt x="3038" y="9220"/>
                </a:lnTo>
                <a:lnTo>
                  <a:pt x="3046" y="9254"/>
                </a:lnTo>
                <a:lnTo>
                  <a:pt x="3057" y="9293"/>
                </a:lnTo>
                <a:lnTo>
                  <a:pt x="3071" y="9330"/>
                </a:lnTo>
                <a:lnTo>
                  <a:pt x="3085" y="9365"/>
                </a:lnTo>
                <a:lnTo>
                  <a:pt x="3102" y="9399"/>
                </a:lnTo>
                <a:lnTo>
                  <a:pt x="3119" y="9432"/>
                </a:lnTo>
                <a:lnTo>
                  <a:pt x="3139" y="9464"/>
                </a:lnTo>
                <a:lnTo>
                  <a:pt x="3159" y="9495"/>
                </a:lnTo>
                <a:lnTo>
                  <a:pt x="3180" y="9525"/>
                </a:lnTo>
                <a:lnTo>
                  <a:pt x="3223" y="9585"/>
                </a:lnTo>
                <a:lnTo>
                  <a:pt x="3269" y="9646"/>
                </a:lnTo>
                <a:lnTo>
                  <a:pt x="3314" y="9707"/>
                </a:lnTo>
                <a:lnTo>
                  <a:pt x="3335" y="9739"/>
                </a:lnTo>
                <a:lnTo>
                  <a:pt x="3356" y="9772"/>
                </a:lnTo>
                <a:lnTo>
                  <a:pt x="3439" y="9899"/>
                </a:lnTo>
                <a:lnTo>
                  <a:pt x="3519" y="10028"/>
                </a:lnTo>
                <a:lnTo>
                  <a:pt x="3558" y="10092"/>
                </a:lnTo>
                <a:lnTo>
                  <a:pt x="3596" y="10157"/>
                </a:lnTo>
                <a:lnTo>
                  <a:pt x="3634" y="10223"/>
                </a:lnTo>
                <a:lnTo>
                  <a:pt x="3670" y="10291"/>
                </a:lnTo>
                <a:lnTo>
                  <a:pt x="3684" y="10319"/>
                </a:lnTo>
                <a:lnTo>
                  <a:pt x="3696" y="10347"/>
                </a:lnTo>
                <a:lnTo>
                  <a:pt x="3717" y="10405"/>
                </a:lnTo>
                <a:lnTo>
                  <a:pt x="3729" y="10434"/>
                </a:lnTo>
                <a:lnTo>
                  <a:pt x="3742" y="10463"/>
                </a:lnTo>
                <a:lnTo>
                  <a:pt x="3749" y="10477"/>
                </a:lnTo>
                <a:lnTo>
                  <a:pt x="3757" y="10490"/>
                </a:lnTo>
                <a:lnTo>
                  <a:pt x="3766" y="10503"/>
                </a:lnTo>
                <a:lnTo>
                  <a:pt x="3775" y="10516"/>
                </a:lnTo>
                <a:lnTo>
                  <a:pt x="3784" y="10528"/>
                </a:lnTo>
                <a:lnTo>
                  <a:pt x="3795" y="10538"/>
                </a:lnTo>
                <a:lnTo>
                  <a:pt x="3804" y="10546"/>
                </a:lnTo>
                <a:lnTo>
                  <a:pt x="3815" y="10555"/>
                </a:lnTo>
                <a:lnTo>
                  <a:pt x="3825" y="10562"/>
                </a:lnTo>
                <a:lnTo>
                  <a:pt x="3834" y="10566"/>
                </a:lnTo>
                <a:lnTo>
                  <a:pt x="3842" y="10569"/>
                </a:lnTo>
                <a:lnTo>
                  <a:pt x="3850" y="10571"/>
                </a:lnTo>
                <a:lnTo>
                  <a:pt x="3859" y="10570"/>
                </a:lnTo>
                <a:lnTo>
                  <a:pt x="3866" y="10568"/>
                </a:lnTo>
                <a:lnTo>
                  <a:pt x="3872" y="10563"/>
                </a:lnTo>
                <a:lnTo>
                  <a:pt x="3878" y="10556"/>
                </a:lnTo>
                <a:lnTo>
                  <a:pt x="3881" y="10546"/>
                </a:lnTo>
                <a:lnTo>
                  <a:pt x="3885" y="10535"/>
                </a:lnTo>
                <a:lnTo>
                  <a:pt x="3887" y="10519"/>
                </a:lnTo>
                <a:lnTo>
                  <a:pt x="3887" y="10502"/>
                </a:lnTo>
                <a:lnTo>
                  <a:pt x="3887" y="10490"/>
                </a:lnTo>
                <a:lnTo>
                  <a:pt x="3886" y="10477"/>
                </a:lnTo>
                <a:lnTo>
                  <a:pt x="3883" y="10464"/>
                </a:lnTo>
                <a:lnTo>
                  <a:pt x="3880" y="10451"/>
                </a:lnTo>
                <a:lnTo>
                  <a:pt x="3873" y="10424"/>
                </a:lnTo>
                <a:lnTo>
                  <a:pt x="3862" y="10396"/>
                </a:lnTo>
                <a:lnTo>
                  <a:pt x="3849" y="10367"/>
                </a:lnTo>
                <a:lnTo>
                  <a:pt x="3835" y="10339"/>
                </a:lnTo>
                <a:lnTo>
                  <a:pt x="3819" y="10311"/>
                </a:lnTo>
                <a:lnTo>
                  <a:pt x="3802" y="10281"/>
                </a:lnTo>
                <a:lnTo>
                  <a:pt x="3767" y="10225"/>
                </a:lnTo>
                <a:lnTo>
                  <a:pt x="3733" y="10169"/>
                </a:lnTo>
                <a:lnTo>
                  <a:pt x="3702" y="10117"/>
                </a:lnTo>
                <a:lnTo>
                  <a:pt x="3688" y="10092"/>
                </a:lnTo>
                <a:lnTo>
                  <a:pt x="3676" y="10070"/>
                </a:lnTo>
                <a:lnTo>
                  <a:pt x="3654" y="10022"/>
                </a:lnTo>
                <a:lnTo>
                  <a:pt x="3629" y="9972"/>
                </a:lnTo>
                <a:lnTo>
                  <a:pt x="3575" y="9868"/>
                </a:lnTo>
                <a:lnTo>
                  <a:pt x="3516" y="9760"/>
                </a:lnTo>
                <a:lnTo>
                  <a:pt x="3455" y="9649"/>
                </a:lnTo>
                <a:lnTo>
                  <a:pt x="3426" y="9594"/>
                </a:lnTo>
                <a:lnTo>
                  <a:pt x="3396" y="9537"/>
                </a:lnTo>
                <a:lnTo>
                  <a:pt x="3369" y="9482"/>
                </a:lnTo>
                <a:lnTo>
                  <a:pt x="3343" y="9427"/>
                </a:lnTo>
                <a:lnTo>
                  <a:pt x="3320" y="9373"/>
                </a:lnTo>
                <a:lnTo>
                  <a:pt x="3299" y="9320"/>
                </a:lnTo>
                <a:lnTo>
                  <a:pt x="3279" y="9268"/>
                </a:lnTo>
                <a:lnTo>
                  <a:pt x="3263" y="9217"/>
                </a:lnTo>
                <a:lnTo>
                  <a:pt x="3255" y="9188"/>
                </a:lnTo>
                <a:lnTo>
                  <a:pt x="3248" y="9157"/>
                </a:lnTo>
                <a:lnTo>
                  <a:pt x="3242" y="9128"/>
                </a:lnTo>
                <a:lnTo>
                  <a:pt x="3237" y="9098"/>
                </a:lnTo>
                <a:lnTo>
                  <a:pt x="3233" y="9070"/>
                </a:lnTo>
                <a:lnTo>
                  <a:pt x="3230" y="9041"/>
                </a:lnTo>
                <a:lnTo>
                  <a:pt x="3228" y="9012"/>
                </a:lnTo>
                <a:lnTo>
                  <a:pt x="3227" y="8984"/>
                </a:lnTo>
                <a:lnTo>
                  <a:pt x="3226" y="8957"/>
                </a:lnTo>
                <a:lnTo>
                  <a:pt x="3226" y="8929"/>
                </a:lnTo>
                <a:lnTo>
                  <a:pt x="3228" y="8873"/>
                </a:lnTo>
                <a:lnTo>
                  <a:pt x="3234" y="8819"/>
                </a:lnTo>
                <a:lnTo>
                  <a:pt x="3240" y="8764"/>
                </a:lnTo>
                <a:lnTo>
                  <a:pt x="3249" y="8709"/>
                </a:lnTo>
                <a:lnTo>
                  <a:pt x="3259" y="8654"/>
                </a:lnTo>
                <a:lnTo>
                  <a:pt x="3280" y="8542"/>
                </a:lnTo>
                <a:lnTo>
                  <a:pt x="3292" y="8484"/>
                </a:lnTo>
                <a:lnTo>
                  <a:pt x="3302" y="8425"/>
                </a:lnTo>
                <a:lnTo>
                  <a:pt x="3312" y="8365"/>
                </a:lnTo>
                <a:lnTo>
                  <a:pt x="3321" y="8304"/>
                </a:lnTo>
                <a:lnTo>
                  <a:pt x="3332" y="8226"/>
                </a:lnTo>
                <a:lnTo>
                  <a:pt x="3343" y="8148"/>
                </a:lnTo>
                <a:lnTo>
                  <a:pt x="3369" y="7992"/>
                </a:lnTo>
                <a:lnTo>
                  <a:pt x="3425" y="7682"/>
                </a:lnTo>
                <a:lnTo>
                  <a:pt x="3457" y="7501"/>
                </a:lnTo>
                <a:lnTo>
                  <a:pt x="3491" y="7320"/>
                </a:lnTo>
                <a:lnTo>
                  <a:pt x="3509" y="7229"/>
                </a:lnTo>
                <a:lnTo>
                  <a:pt x="3527" y="7139"/>
                </a:lnTo>
                <a:lnTo>
                  <a:pt x="3546" y="7049"/>
                </a:lnTo>
                <a:lnTo>
                  <a:pt x="3566" y="6959"/>
                </a:lnTo>
                <a:lnTo>
                  <a:pt x="3589" y="6870"/>
                </a:lnTo>
                <a:lnTo>
                  <a:pt x="3611" y="6780"/>
                </a:lnTo>
                <a:lnTo>
                  <a:pt x="3635" y="6690"/>
                </a:lnTo>
                <a:lnTo>
                  <a:pt x="3659" y="6602"/>
                </a:lnTo>
                <a:lnTo>
                  <a:pt x="3685" y="6514"/>
                </a:lnTo>
                <a:lnTo>
                  <a:pt x="3714" y="6426"/>
                </a:lnTo>
                <a:lnTo>
                  <a:pt x="3743" y="6339"/>
                </a:lnTo>
                <a:lnTo>
                  <a:pt x="3775" y="6252"/>
                </a:lnTo>
                <a:lnTo>
                  <a:pt x="3804" y="6174"/>
                </a:lnTo>
                <a:lnTo>
                  <a:pt x="3836" y="6094"/>
                </a:lnTo>
                <a:lnTo>
                  <a:pt x="3853" y="6055"/>
                </a:lnTo>
                <a:lnTo>
                  <a:pt x="3871" y="6016"/>
                </a:lnTo>
                <a:lnTo>
                  <a:pt x="3889" y="5976"/>
                </a:lnTo>
                <a:lnTo>
                  <a:pt x="3908" y="5938"/>
                </a:lnTo>
                <a:lnTo>
                  <a:pt x="3928" y="5900"/>
                </a:lnTo>
                <a:lnTo>
                  <a:pt x="3950" y="5863"/>
                </a:lnTo>
                <a:lnTo>
                  <a:pt x="3972" y="5826"/>
                </a:lnTo>
                <a:lnTo>
                  <a:pt x="3996" y="5791"/>
                </a:lnTo>
                <a:lnTo>
                  <a:pt x="4021" y="5757"/>
                </a:lnTo>
                <a:lnTo>
                  <a:pt x="4047" y="5722"/>
                </a:lnTo>
                <a:lnTo>
                  <a:pt x="4076" y="5691"/>
                </a:lnTo>
                <a:lnTo>
                  <a:pt x="4105" y="5660"/>
                </a:lnTo>
                <a:lnTo>
                  <a:pt x="4098" y="5668"/>
                </a:lnTo>
                <a:lnTo>
                  <a:pt x="4091" y="5676"/>
                </a:lnTo>
                <a:lnTo>
                  <a:pt x="4078" y="5695"/>
                </a:lnTo>
                <a:lnTo>
                  <a:pt x="4066" y="5716"/>
                </a:lnTo>
                <a:lnTo>
                  <a:pt x="4056" y="5741"/>
                </a:lnTo>
                <a:lnTo>
                  <a:pt x="4046" y="5767"/>
                </a:lnTo>
                <a:lnTo>
                  <a:pt x="4038" y="5794"/>
                </a:lnTo>
                <a:lnTo>
                  <a:pt x="4030" y="5823"/>
                </a:lnTo>
                <a:lnTo>
                  <a:pt x="4023" y="5852"/>
                </a:lnTo>
                <a:lnTo>
                  <a:pt x="4011" y="5911"/>
                </a:lnTo>
                <a:lnTo>
                  <a:pt x="4000" y="5969"/>
                </a:lnTo>
                <a:lnTo>
                  <a:pt x="3985" y="6064"/>
                </a:lnTo>
                <a:lnTo>
                  <a:pt x="3977" y="6121"/>
                </a:lnTo>
                <a:lnTo>
                  <a:pt x="3968" y="6179"/>
                </a:lnTo>
                <a:lnTo>
                  <a:pt x="3964" y="6236"/>
                </a:lnTo>
                <a:lnTo>
                  <a:pt x="3959" y="6294"/>
                </a:lnTo>
                <a:lnTo>
                  <a:pt x="3958" y="6352"/>
                </a:lnTo>
                <a:lnTo>
                  <a:pt x="3958" y="6411"/>
                </a:lnTo>
                <a:lnTo>
                  <a:pt x="3960" y="6469"/>
                </a:lnTo>
                <a:lnTo>
                  <a:pt x="3966" y="6527"/>
                </a:lnTo>
                <a:lnTo>
                  <a:pt x="3971" y="6564"/>
                </a:lnTo>
                <a:lnTo>
                  <a:pt x="3977" y="6602"/>
                </a:lnTo>
                <a:lnTo>
                  <a:pt x="3984" y="6640"/>
                </a:lnTo>
                <a:lnTo>
                  <a:pt x="3992" y="6676"/>
                </a:lnTo>
                <a:lnTo>
                  <a:pt x="4000" y="6713"/>
                </a:lnTo>
                <a:lnTo>
                  <a:pt x="4011" y="6748"/>
                </a:lnTo>
                <a:lnTo>
                  <a:pt x="4021" y="6784"/>
                </a:lnTo>
                <a:lnTo>
                  <a:pt x="4033" y="6819"/>
                </a:lnTo>
                <a:lnTo>
                  <a:pt x="4046" y="6853"/>
                </a:lnTo>
                <a:lnTo>
                  <a:pt x="4059" y="6887"/>
                </a:lnTo>
                <a:lnTo>
                  <a:pt x="4073" y="6920"/>
                </a:lnTo>
                <a:lnTo>
                  <a:pt x="4089" y="6953"/>
                </a:lnTo>
                <a:lnTo>
                  <a:pt x="4104" y="6986"/>
                </a:lnTo>
                <a:lnTo>
                  <a:pt x="4121" y="7018"/>
                </a:lnTo>
                <a:lnTo>
                  <a:pt x="4138" y="7050"/>
                </a:lnTo>
                <a:lnTo>
                  <a:pt x="4156" y="7082"/>
                </a:lnTo>
                <a:lnTo>
                  <a:pt x="4175" y="7114"/>
                </a:lnTo>
                <a:lnTo>
                  <a:pt x="4195" y="7144"/>
                </a:lnTo>
                <a:lnTo>
                  <a:pt x="4235" y="7205"/>
                </a:lnTo>
                <a:lnTo>
                  <a:pt x="4279" y="7265"/>
                </a:lnTo>
                <a:lnTo>
                  <a:pt x="4323" y="7323"/>
                </a:lnTo>
                <a:lnTo>
                  <a:pt x="4371" y="7380"/>
                </a:lnTo>
                <a:lnTo>
                  <a:pt x="4419" y="7437"/>
                </a:lnTo>
                <a:lnTo>
                  <a:pt x="4470" y="7492"/>
                </a:lnTo>
                <a:lnTo>
                  <a:pt x="4521" y="7548"/>
                </a:lnTo>
                <a:lnTo>
                  <a:pt x="4550" y="7575"/>
                </a:lnTo>
                <a:lnTo>
                  <a:pt x="4580" y="7602"/>
                </a:lnTo>
                <a:lnTo>
                  <a:pt x="4611" y="7628"/>
                </a:lnTo>
                <a:lnTo>
                  <a:pt x="4644" y="7653"/>
                </a:lnTo>
                <a:lnTo>
                  <a:pt x="4677" y="7674"/>
                </a:lnTo>
                <a:lnTo>
                  <a:pt x="4712" y="7695"/>
                </a:lnTo>
                <a:lnTo>
                  <a:pt x="4748" y="7713"/>
                </a:lnTo>
                <a:lnTo>
                  <a:pt x="4784" y="7728"/>
                </a:lnTo>
                <a:lnTo>
                  <a:pt x="4803" y="7734"/>
                </a:lnTo>
                <a:lnTo>
                  <a:pt x="4822" y="7740"/>
                </a:lnTo>
                <a:lnTo>
                  <a:pt x="4841" y="7746"/>
                </a:lnTo>
                <a:lnTo>
                  <a:pt x="4860" y="7749"/>
                </a:lnTo>
                <a:lnTo>
                  <a:pt x="4879" y="7753"/>
                </a:lnTo>
                <a:lnTo>
                  <a:pt x="4898" y="7755"/>
                </a:lnTo>
                <a:lnTo>
                  <a:pt x="4916" y="7758"/>
                </a:lnTo>
                <a:lnTo>
                  <a:pt x="4937" y="7759"/>
                </a:lnTo>
                <a:lnTo>
                  <a:pt x="4955" y="7758"/>
                </a:lnTo>
                <a:lnTo>
                  <a:pt x="4975" y="7756"/>
                </a:lnTo>
                <a:lnTo>
                  <a:pt x="4994" y="7755"/>
                </a:lnTo>
                <a:lnTo>
                  <a:pt x="5014" y="7752"/>
                </a:lnTo>
                <a:lnTo>
                  <a:pt x="5034" y="7747"/>
                </a:lnTo>
                <a:lnTo>
                  <a:pt x="5053" y="7742"/>
                </a:lnTo>
                <a:lnTo>
                  <a:pt x="5073" y="7735"/>
                </a:lnTo>
                <a:lnTo>
                  <a:pt x="5092" y="7727"/>
                </a:lnTo>
                <a:lnTo>
                  <a:pt x="5112" y="7719"/>
                </a:lnTo>
                <a:lnTo>
                  <a:pt x="5132" y="7708"/>
                </a:lnTo>
                <a:lnTo>
                  <a:pt x="5152" y="7699"/>
                </a:lnTo>
                <a:lnTo>
                  <a:pt x="5171" y="7687"/>
                </a:lnTo>
                <a:lnTo>
                  <a:pt x="5209" y="7662"/>
                </a:lnTo>
                <a:lnTo>
                  <a:pt x="5245" y="7636"/>
                </a:lnTo>
                <a:lnTo>
                  <a:pt x="5281" y="7607"/>
                </a:lnTo>
                <a:lnTo>
                  <a:pt x="5314" y="7576"/>
                </a:lnTo>
                <a:lnTo>
                  <a:pt x="5347" y="7543"/>
                </a:lnTo>
                <a:lnTo>
                  <a:pt x="5379" y="7510"/>
                </a:lnTo>
                <a:lnTo>
                  <a:pt x="5409" y="7475"/>
                </a:lnTo>
                <a:lnTo>
                  <a:pt x="5439" y="7438"/>
                </a:lnTo>
                <a:lnTo>
                  <a:pt x="5467" y="7402"/>
                </a:lnTo>
                <a:lnTo>
                  <a:pt x="5494" y="7364"/>
                </a:lnTo>
                <a:lnTo>
                  <a:pt x="5520" y="7327"/>
                </a:lnTo>
                <a:lnTo>
                  <a:pt x="5545" y="7290"/>
                </a:lnTo>
                <a:lnTo>
                  <a:pt x="5593" y="7215"/>
                </a:lnTo>
                <a:lnTo>
                  <a:pt x="5611" y="7186"/>
                </a:lnTo>
                <a:lnTo>
                  <a:pt x="5629" y="7155"/>
                </a:lnTo>
                <a:lnTo>
                  <a:pt x="5646" y="7124"/>
                </a:lnTo>
                <a:lnTo>
                  <a:pt x="5663" y="7093"/>
                </a:lnTo>
                <a:lnTo>
                  <a:pt x="5678" y="7062"/>
                </a:lnTo>
                <a:lnTo>
                  <a:pt x="5692" y="7030"/>
                </a:lnTo>
                <a:lnTo>
                  <a:pt x="5707" y="6998"/>
                </a:lnTo>
                <a:lnTo>
                  <a:pt x="5721" y="6966"/>
                </a:lnTo>
                <a:lnTo>
                  <a:pt x="5732" y="6935"/>
                </a:lnTo>
                <a:lnTo>
                  <a:pt x="5744" y="6903"/>
                </a:lnTo>
                <a:lnTo>
                  <a:pt x="5756" y="6871"/>
                </a:lnTo>
                <a:lnTo>
                  <a:pt x="5765" y="6838"/>
                </a:lnTo>
                <a:lnTo>
                  <a:pt x="5776" y="6805"/>
                </a:lnTo>
                <a:lnTo>
                  <a:pt x="5784" y="6772"/>
                </a:lnTo>
                <a:lnTo>
                  <a:pt x="5793" y="6739"/>
                </a:lnTo>
                <a:lnTo>
                  <a:pt x="5801" y="6706"/>
                </a:lnTo>
                <a:lnTo>
                  <a:pt x="5807" y="6673"/>
                </a:lnTo>
                <a:lnTo>
                  <a:pt x="5814" y="6640"/>
                </a:lnTo>
                <a:lnTo>
                  <a:pt x="5819" y="6606"/>
                </a:lnTo>
                <a:lnTo>
                  <a:pt x="5823" y="6571"/>
                </a:lnTo>
                <a:lnTo>
                  <a:pt x="5827" y="6538"/>
                </a:lnTo>
                <a:lnTo>
                  <a:pt x="5830" y="6504"/>
                </a:lnTo>
                <a:lnTo>
                  <a:pt x="5835" y="6435"/>
                </a:lnTo>
                <a:lnTo>
                  <a:pt x="5836" y="6366"/>
                </a:lnTo>
                <a:lnTo>
                  <a:pt x="5835" y="6297"/>
                </a:lnTo>
                <a:lnTo>
                  <a:pt x="5832" y="6226"/>
                </a:lnTo>
                <a:lnTo>
                  <a:pt x="5824" y="6156"/>
                </a:lnTo>
                <a:lnTo>
                  <a:pt x="5821" y="6122"/>
                </a:lnTo>
                <a:lnTo>
                  <a:pt x="5816" y="6089"/>
                </a:lnTo>
                <a:lnTo>
                  <a:pt x="5804" y="6023"/>
                </a:lnTo>
                <a:lnTo>
                  <a:pt x="5790" y="5957"/>
                </a:lnTo>
                <a:lnTo>
                  <a:pt x="5775" y="5892"/>
                </a:lnTo>
                <a:lnTo>
                  <a:pt x="5756" y="5827"/>
                </a:lnTo>
                <a:lnTo>
                  <a:pt x="5736" y="5764"/>
                </a:lnTo>
                <a:lnTo>
                  <a:pt x="5715" y="5700"/>
                </a:lnTo>
                <a:lnTo>
                  <a:pt x="5691" y="5636"/>
                </a:lnTo>
                <a:lnTo>
                  <a:pt x="5715" y="5666"/>
                </a:lnTo>
                <a:lnTo>
                  <a:pt x="5737" y="5696"/>
                </a:lnTo>
                <a:lnTo>
                  <a:pt x="5758" y="5727"/>
                </a:lnTo>
                <a:lnTo>
                  <a:pt x="5780" y="5759"/>
                </a:lnTo>
                <a:lnTo>
                  <a:pt x="5800" y="5791"/>
                </a:lnTo>
                <a:lnTo>
                  <a:pt x="5820" y="5823"/>
                </a:lnTo>
                <a:lnTo>
                  <a:pt x="5839" y="5857"/>
                </a:lnTo>
                <a:lnTo>
                  <a:pt x="5856" y="5890"/>
                </a:lnTo>
                <a:lnTo>
                  <a:pt x="5874" y="5924"/>
                </a:lnTo>
                <a:lnTo>
                  <a:pt x="5890" y="5959"/>
                </a:lnTo>
                <a:lnTo>
                  <a:pt x="5922" y="6029"/>
                </a:lnTo>
                <a:lnTo>
                  <a:pt x="5952" y="6101"/>
                </a:lnTo>
                <a:lnTo>
                  <a:pt x="5980" y="6174"/>
                </a:lnTo>
                <a:lnTo>
                  <a:pt x="6006" y="6248"/>
                </a:lnTo>
                <a:lnTo>
                  <a:pt x="6030" y="6323"/>
                </a:lnTo>
                <a:lnTo>
                  <a:pt x="6052" y="6397"/>
                </a:lnTo>
                <a:lnTo>
                  <a:pt x="6073" y="6471"/>
                </a:lnTo>
                <a:lnTo>
                  <a:pt x="6093" y="6547"/>
                </a:lnTo>
                <a:lnTo>
                  <a:pt x="6112" y="6620"/>
                </a:lnTo>
                <a:lnTo>
                  <a:pt x="6149" y="6765"/>
                </a:lnTo>
                <a:lnTo>
                  <a:pt x="6185" y="6918"/>
                </a:lnTo>
                <a:lnTo>
                  <a:pt x="6221" y="7071"/>
                </a:lnTo>
                <a:lnTo>
                  <a:pt x="6254" y="7226"/>
                </a:lnTo>
                <a:lnTo>
                  <a:pt x="6284" y="7380"/>
                </a:lnTo>
                <a:lnTo>
                  <a:pt x="6311" y="7536"/>
                </a:lnTo>
                <a:lnTo>
                  <a:pt x="6337" y="7692"/>
                </a:lnTo>
                <a:lnTo>
                  <a:pt x="6349" y="7769"/>
                </a:lnTo>
                <a:lnTo>
                  <a:pt x="6360" y="7847"/>
                </a:lnTo>
                <a:lnTo>
                  <a:pt x="6370" y="7925"/>
                </a:lnTo>
                <a:lnTo>
                  <a:pt x="6380" y="8003"/>
                </a:lnTo>
                <a:lnTo>
                  <a:pt x="6389" y="8070"/>
                </a:lnTo>
                <a:lnTo>
                  <a:pt x="6399" y="8136"/>
                </a:lnTo>
                <a:lnTo>
                  <a:pt x="6410" y="8202"/>
                </a:lnTo>
                <a:lnTo>
                  <a:pt x="6423" y="8266"/>
                </a:lnTo>
                <a:lnTo>
                  <a:pt x="6451" y="8393"/>
                </a:lnTo>
                <a:lnTo>
                  <a:pt x="6479" y="8518"/>
                </a:lnTo>
                <a:lnTo>
                  <a:pt x="6492" y="8582"/>
                </a:lnTo>
                <a:lnTo>
                  <a:pt x="6505" y="8644"/>
                </a:lnTo>
                <a:lnTo>
                  <a:pt x="6517" y="8708"/>
                </a:lnTo>
                <a:lnTo>
                  <a:pt x="6527" y="8772"/>
                </a:lnTo>
                <a:lnTo>
                  <a:pt x="6535" y="8837"/>
                </a:lnTo>
                <a:lnTo>
                  <a:pt x="6543" y="8901"/>
                </a:lnTo>
                <a:lnTo>
                  <a:pt x="6547" y="8968"/>
                </a:lnTo>
                <a:lnTo>
                  <a:pt x="6551" y="9036"/>
                </a:lnTo>
                <a:lnTo>
                  <a:pt x="6550" y="9067"/>
                </a:lnTo>
                <a:lnTo>
                  <a:pt x="6548" y="9097"/>
                </a:lnTo>
                <a:lnTo>
                  <a:pt x="6545" y="9128"/>
                </a:lnTo>
                <a:lnTo>
                  <a:pt x="6540" y="9159"/>
                </a:lnTo>
                <a:lnTo>
                  <a:pt x="6534" y="9188"/>
                </a:lnTo>
                <a:lnTo>
                  <a:pt x="6527" y="9219"/>
                </a:lnTo>
                <a:lnTo>
                  <a:pt x="6519" y="9249"/>
                </a:lnTo>
                <a:lnTo>
                  <a:pt x="6510" y="9280"/>
                </a:lnTo>
                <a:lnTo>
                  <a:pt x="6499" y="9311"/>
                </a:lnTo>
                <a:lnTo>
                  <a:pt x="6488" y="9341"/>
                </a:lnTo>
                <a:lnTo>
                  <a:pt x="6464" y="9403"/>
                </a:lnTo>
                <a:lnTo>
                  <a:pt x="6436" y="9464"/>
                </a:lnTo>
                <a:lnTo>
                  <a:pt x="6408" y="9524"/>
                </a:lnTo>
                <a:lnTo>
                  <a:pt x="6348" y="9646"/>
                </a:lnTo>
                <a:lnTo>
                  <a:pt x="6319" y="9706"/>
                </a:lnTo>
                <a:lnTo>
                  <a:pt x="6290" y="9765"/>
                </a:lnTo>
                <a:lnTo>
                  <a:pt x="6263" y="9824"/>
                </a:lnTo>
                <a:lnTo>
                  <a:pt x="6240" y="9883"/>
                </a:lnTo>
                <a:lnTo>
                  <a:pt x="6229" y="9912"/>
                </a:lnTo>
                <a:lnTo>
                  <a:pt x="6218" y="9940"/>
                </a:lnTo>
                <a:lnTo>
                  <a:pt x="6210" y="9970"/>
                </a:lnTo>
                <a:lnTo>
                  <a:pt x="6202" y="9998"/>
                </a:lnTo>
                <a:lnTo>
                  <a:pt x="6188" y="10050"/>
                </a:lnTo>
                <a:lnTo>
                  <a:pt x="6172" y="10102"/>
                </a:lnTo>
                <a:lnTo>
                  <a:pt x="6142" y="10207"/>
                </a:lnTo>
                <a:lnTo>
                  <a:pt x="6126" y="10259"/>
                </a:lnTo>
                <a:lnTo>
                  <a:pt x="6112" y="10311"/>
                </a:lnTo>
                <a:lnTo>
                  <a:pt x="6099" y="10364"/>
                </a:lnTo>
                <a:lnTo>
                  <a:pt x="6089" y="10416"/>
                </a:lnTo>
                <a:lnTo>
                  <a:pt x="6084" y="10439"/>
                </a:lnTo>
                <a:lnTo>
                  <a:pt x="6080" y="10462"/>
                </a:lnTo>
                <a:lnTo>
                  <a:pt x="6079" y="10485"/>
                </a:lnTo>
                <a:lnTo>
                  <a:pt x="6079" y="10495"/>
                </a:lnTo>
                <a:lnTo>
                  <a:pt x="6080" y="10504"/>
                </a:lnTo>
                <a:lnTo>
                  <a:pt x="6083" y="10512"/>
                </a:lnTo>
                <a:lnTo>
                  <a:pt x="6086" y="10519"/>
                </a:lnTo>
                <a:lnTo>
                  <a:pt x="6090" y="10525"/>
                </a:lnTo>
                <a:lnTo>
                  <a:pt x="6096" y="10529"/>
                </a:lnTo>
                <a:lnTo>
                  <a:pt x="6104" y="10530"/>
                </a:lnTo>
                <a:lnTo>
                  <a:pt x="6113" y="10530"/>
                </a:lnTo>
                <a:lnTo>
                  <a:pt x="6124" y="10526"/>
                </a:lnTo>
                <a:lnTo>
                  <a:pt x="6137" y="10521"/>
                </a:lnTo>
                <a:lnTo>
                  <a:pt x="6152" y="10511"/>
                </a:lnTo>
                <a:lnTo>
                  <a:pt x="6165" y="10500"/>
                </a:lnTo>
                <a:lnTo>
                  <a:pt x="6177" y="10487"/>
                </a:lnTo>
                <a:lnTo>
                  <a:pt x="6186" y="10472"/>
                </a:lnTo>
                <a:lnTo>
                  <a:pt x="6196" y="10457"/>
                </a:lnTo>
                <a:lnTo>
                  <a:pt x="6204" y="10439"/>
                </a:lnTo>
                <a:lnTo>
                  <a:pt x="6211" y="10421"/>
                </a:lnTo>
                <a:lnTo>
                  <a:pt x="6217" y="10403"/>
                </a:lnTo>
                <a:lnTo>
                  <a:pt x="6222" y="10384"/>
                </a:lnTo>
                <a:lnTo>
                  <a:pt x="6227" y="10364"/>
                </a:lnTo>
                <a:lnTo>
                  <a:pt x="6235" y="10326"/>
                </a:lnTo>
                <a:lnTo>
                  <a:pt x="6242" y="10289"/>
                </a:lnTo>
                <a:lnTo>
                  <a:pt x="6249" y="10258"/>
                </a:lnTo>
                <a:lnTo>
                  <a:pt x="6260" y="10213"/>
                </a:lnTo>
                <a:lnTo>
                  <a:pt x="6273" y="10169"/>
                </a:lnTo>
                <a:lnTo>
                  <a:pt x="6287" y="10124"/>
                </a:lnTo>
                <a:lnTo>
                  <a:pt x="6303" y="10082"/>
                </a:lnTo>
                <a:lnTo>
                  <a:pt x="6320" y="10038"/>
                </a:lnTo>
                <a:lnTo>
                  <a:pt x="6337" y="9996"/>
                </a:lnTo>
                <a:lnTo>
                  <a:pt x="6356" y="9954"/>
                </a:lnTo>
                <a:lnTo>
                  <a:pt x="6375" y="9912"/>
                </a:lnTo>
                <a:lnTo>
                  <a:pt x="6425" y="9805"/>
                </a:lnTo>
                <a:lnTo>
                  <a:pt x="6477" y="9699"/>
                </a:lnTo>
                <a:lnTo>
                  <a:pt x="6530" y="9592"/>
                </a:lnTo>
                <a:lnTo>
                  <a:pt x="6583" y="9486"/>
                </a:lnTo>
                <a:lnTo>
                  <a:pt x="6607" y="9444"/>
                </a:lnTo>
                <a:lnTo>
                  <a:pt x="6632" y="9403"/>
                </a:lnTo>
                <a:lnTo>
                  <a:pt x="6658" y="9361"/>
                </a:lnTo>
                <a:lnTo>
                  <a:pt x="6683" y="9320"/>
                </a:lnTo>
                <a:lnTo>
                  <a:pt x="6706" y="9278"/>
                </a:lnTo>
                <a:lnTo>
                  <a:pt x="6717" y="9256"/>
                </a:lnTo>
                <a:lnTo>
                  <a:pt x="6728" y="9234"/>
                </a:lnTo>
                <a:lnTo>
                  <a:pt x="6737" y="9212"/>
                </a:lnTo>
                <a:lnTo>
                  <a:pt x="6745" y="9189"/>
                </a:lnTo>
                <a:lnTo>
                  <a:pt x="6752" y="9166"/>
                </a:lnTo>
                <a:lnTo>
                  <a:pt x="6758" y="9142"/>
                </a:lnTo>
                <a:lnTo>
                  <a:pt x="6763" y="9117"/>
                </a:lnTo>
                <a:lnTo>
                  <a:pt x="6767" y="9092"/>
                </a:lnTo>
                <a:lnTo>
                  <a:pt x="6769" y="9068"/>
                </a:lnTo>
                <a:lnTo>
                  <a:pt x="6770" y="9043"/>
                </a:lnTo>
                <a:lnTo>
                  <a:pt x="6771" y="9018"/>
                </a:lnTo>
                <a:lnTo>
                  <a:pt x="6771" y="8993"/>
                </a:lnTo>
                <a:lnTo>
                  <a:pt x="6768" y="8944"/>
                </a:lnTo>
                <a:lnTo>
                  <a:pt x="6763" y="8894"/>
                </a:lnTo>
                <a:lnTo>
                  <a:pt x="6756" y="8845"/>
                </a:lnTo>
                <a:lnTo>
                  <a:pt x="6739" y="8747"/>
                </a:lnTo>
                <a:lnTo>
                  <a:pt x="6728" y="8676"/>
                </a:lnTo>
                <a:lnTo>
                  <a:pt x="6716" y="8607"/>
                </a:lnTo>
                <a:lnTo>
                  <a:pt x="6706" y="8536"/>
                </a:lnTo>
                <a:lnTo>
                  <a:pt x="6697" y="8466"/>
                </a:lnTo>
                <a:lnTo>
                  <a:pt x="6679" y="8326"/>
                </a:lnTo>
                <a:lnTo>
                  <a:pt x="6664" y="8185"/>
                </a:lnTo>
                <a:lnTo>
                  <a:pt x="6650" y="8044"/>
                </a:lnTo>
                <a:lnTo>
                  <a:pt x="6637" y="7903"/>
                </a:lnTo>
                <a:lnTo>
                  <a:pt x="6612" y="7621"/>
                </a:lnTo>
                <a:lnTo>
                  <a:pt x="6598" y="7481"/>
                </a:lnTo>
                <a:lnTo>
                  <a:pt x="6583" y="7340"/>
                </a:lnTo>
                <a:lnTo>
                  <a:pt x="6565" y="7200"/>
                </a:lnTo>
                <a:lnTo>
                  <a:pt x="6556" y="7129"/>
                </a:lnTo>
                <a:lnTo>
                  <a:pt x="6546" y="7060"/>
                </a:lnTo>
                <a:lnTo>
                  <a:pt x="6534" y="6990"/>
                </a:lnTo>
                <a:lnTo>
                  <a:pt x="6523" y="6919"/>
                </a:lnTo>
                <a:lnTo>
                  <a:pt x="6511" y="6850"/>
                </a:lnTo>
                <a:lnTo>
                  <a:pt x="6497" y="6780"/>
                </a:lnTo>
                <a:lnTo>
                  <a:pt x="6481" y="6711"/>
                </a:lnTo>
                <a:lnTo>
                  <a:pt x="6466" y="6641"/>
                </a:lnTo>
                <a:lnTo>
                  <a:pt x="6448" y="6571"/>
                </a:lnTo>
                <a:lnTo>
                  <a:pt x="6431" y="6502"/>
                </a:lnTo>
                <a:lnTo>
                  <a:pt x="6406" y="6418"/>
                </a:lnTo>
                <a:lnTo>
                  <a:pt x="6381" y="6336"/>
                </a:lnTo>
                <a:lnTo>
                  <a:pt x="6354" y="6253"/>
                </a:lnTo>
                <a:lnTo>
                  <a:pt x="6326" y="6170"/>
                </a:lnTo>
                <a:lnTo>
                  <a:pt x="6296" y="6089"/>
                </a:lnTo>
                <a:lnTo>
                  <a:pt x="6264" y="6008"/>
                </a:lnTo>
                <a:lnTo>
                  <a:pt x="6231" y="5928"/>
                </a:lnTo>
                <a:lnTo>
                  <a:pt x="6197" y="5849"/>
                </a:lnTo>
                <a:lnTo>
                  <a:pt x="6161" y="5770"/>
                </a:lnTo>
                <a:lnTo>
                  <a:pt x="6122" y="5692"/>
                </a:lnTo>
                <a:lnTo>
                  <a:pt x="6083" y="5615"/>
                </a:lnTo>
                <a:lnTo>
                  <a:pt x="6040" y="5538"/>
                </a:lnTo>
                <a:lnTo>
                  <a:pt x="5997" y="5463"/>
                </a:lnTo>
                <a:lnTo>
                  <a:pt x="5952" y="5389"/>
                </a:lnTo>
                <a:lnTo>
                  <a:pt x="5905" y="5316"/>
                </a:lnTo>
                <a:lnTo>
                  <a:pt x="5855" y="5244"/>
                </a:lnTo>
                <a:lnTo>
                  <a:pt x="5784" y="5145"/>
                </a:lnTo>
                <a:lnTo>
                  <a:pt x="5748" y="5095"/>
                </a:lnTo>
                <a:lnTo>
                  <a:pt x="5710" y="5045"/>
                </a:lnTo>
                <a:lnTo>
                  <a:pt x="5672" y="4997"/>
                </a:lnTo>
                <a:lnTo>
                  <a:pt x="5633" y="4950"/>
                </a:lnTo>
                <a:lnTo>
                  <a:pt x="5593" y="4904"/>
                </a:lnTo>
                <a:lnTo>
                  <a:pt x="5552" y="4859"/>
                </a:lnTo>
                <a:lnTo>
                  <a:pt x="5556" y="4851"/>
                </a:lnTo>
                <a:lnTo>
                  <a:pt x="5558" y="4844"/>
                </a:lnTo>
                <a:lnTo>
                  <a:pt x="5564" y="4829"/>
                </a:lnTo>
                <a:lnTo>
                  <a:pt x="5584" y="4844"/>
                </a:lnTo>
                <a:lnTo>
                  <a:pt x="5605" y="4859"/>
                </a:lnTo>
                <a:lnTo>
                  <a:pt x="5629" y="4875"/>
                </a:lnTo>
                <a:lnTo>
                  <a:pt x="5653" y="4890"/>
                </a:lnTo>
                <a:lnTo>
                  <a:pt x="5679" y="4903"/>
                </a:lnTo>
                <a:lnTo>
                  <a:pt x="5705" y="4913"/>
                </a:lnTo>
                <a:lnTo>
                  <a:pt x="5718" y="4918"/>
                </a:lnTo>
                <a:lnTo>
                  <a:pt x="5731" y="4922"/>
                </a:lnTo>
                <a:lnTo>
                  <a:pt x="5745" y="4925"/>
                </a:lnTo>
                <a:lnTo>
                  <a:pt x="5758" y="4928"/>
                </a:lnTo>
                <a:lnTo>
                  <a:pt x="5773" y="4929"/>
                </a:lnTo>
                <a:lnTo>
                  <a:pt x="5786" y="4929"/>
                </a:lnTo>
                <a:lnTo>
                  <a:pt x="5798" y="4929"/>
                </a:lnTo>
                <a:lnTo>
                  <a:pt x="5813" y="4926"/>
                </a:lnTo>
                <a:lnTo>
                  <a:pt x="5826" y="4924"/>
                </a:lnTo>
                <a:lnTo>
                  <a:pt x="5839" y="4919"/>
                </a:lnTo>
                <a:lnTo>
                  <a:pt x="5850" y="4915"/>
                </a:lnTo>
                <a:lnTo>
                  <a:pt x="5863" y="4908"/>
                </a:lnTo>
                <a:lnTo>
                  <a:pt x="5875" y="4899"/>
                </a:lnTo>
                <a:lnTo>
                  <a:pt x="5887" y="4889"/>
                </a:lnTo>
                <a:lnTo>
                  <a:pt x="5899" y="4878"/>
                </a:lnTo>
                <a:lnTo>
                  <a:pt x="5909" y="4865"/>
                </a:lnTo>
                <a:lnTo>
                  <a:pt x="5920" y="4850"/>
                </a:lnTo>
                <a:lnTo>
                  <a:pt x="5931" y="4833"/>
                </a:lnTo>
                <a:lnTo>
                  <a:pt x="5940" y="4816"/>
                </a:lnTo>
                <a:lnTo>
                  <a:pt x="5949" y="4794"/>
                </a:lnTo>
                <a:lnTo>
                  <a:pt x="5972" y="4845"/>
                </a:lnTo>
                <a:lnTo>
                  <a:pt x="5994" y="4891"/>
                </a:lnTo>
                <a:lnTo>
                  <a:pt x="6017" y="4932"/>
                </a:lnTo>
                <a:lnTo>
                  <a:pt x="6040" y="4969"/>
                </a:lnTo>
                <a:lnTo>
                  <a:pt x="6063" y="5002"/>
                </a:lnTo>
                <a:lnTo>
                  <a:pt x="6085" y="5031"/>
                </a:lnTo>
                <a:lnTo>
                  <a:pt x="6106" y="5057"/>
                </a:lnTo>
                <a:lnTo>
                  <a:pt x="6129" y="5079"/>
                </a:lnTo>
                <a:lnTo>
                  <a:pt x="6151" y="5096"/>
                </a:lnTo>
                <a:lnTo>
                  <a:pt x="6172" y="5112"/>
                </a:lnTo>
                <a:lnTo>
                  <a:pt x="6194" y="5123"/>
                </a:lnTo>
                <a:lnTo>
                  <a:pt x="6215" y="5133"/>
                </a:lnTo>
                <a:lnTo>
                  <a:pt x="6236" y="5139"/>
                </a:lnTo>
                <a:lnTo>
                  <a:pt x="6256" y="5142"/>
                </a:lnTo>
                <a:lnTo>
                  <a:pt x="6277" y="5143"/>
                </a:lnTo>
                <a:lnTo>
                  <a:pt x="6297" y="5142"/>
                </a:lnTo>
                <a:lnTo>
                  <a:pt x="6316" y="5139"/>
                </a:lnTo>
                <a:lnTo>
                  <a:pt x="6335" y="5133"/>
                </a:lnTo>
                <a:lnTo>
                  <a:pt x="6354" y="5126"/>
                </a:lnTo>
                <a:lnTo>
                  <a:pt x="6373" y="5116"/>
                </a:lnTo>
                <a:lnTo>
                  <a:pt x="6390" y="5107"/>
                </a:lnTo>
                <a:lnTo>
                  <a:pt x="6408" y="5095"/>
                </a:lnTo>
                <a:lnTo>
                  <a:pt x="6425" y="5081"/>
                </a:lnTo>
                <a:lnTo>
                  <a:pt x="6441" y="5068"/>
                </a:lnTo>
                <a:lnTo>
                  <a:pt x="6456" y="5053"/>
                </a:lnTo>
                <a:lnTo>
                  <a:pt x="6472" y="5037"/>
                </a:lnTo>
                <a:lnTo>
                  <a:pt x="6486" y="5021"/>
                </a:lnTo>
                <a:lnTo>
                  <a:pt x="6500" y="5004"/>
                </a:lnTo>
                <a:lnTo>
                  <a:pt x="6525" y="4971"/>
                </a:lnTo>
                <a:lnTo>
                  <a:pt x="6548" y="4938"/>
                </a:lnTo>
                <a:lnTo>
                  <a:pt x="6592" y="4972"/>
                </a:lnTo>
                <a:lnTo>
                  <a:pt x="6637" y="5007"/>
                </a:lnTo>
                <a:lnTo>
                  <a:pt x="6681" y="5042"/>
                </a:lnTo>
                <a:lnTo>
                  <a:pt x="6725" y="5076"/>
                </a:lnTo>
                <a:lnTo>
                  <a:pt x="6771" y="5108"/>
                </a:lnTo>
                <a:lnTo>
                  <a:pt x="6795" y="5123"/>
                </a:lnTo>
                <a:lnTo>
                  <a:pt x="6818" y="5139"/>
                </a:lnTo>
                <a:lnTo>
                  <a:pt x="6843" y="5152"/>
                </a:lnTo>
                <a:lnTo>
                  <a:pt x="6868" y="5165"/>
                </a:lnTo>
                <a:lnTo>
                  <a:pt x="6893" y="5176"/>
                </a:lnTo>
                <a:lnTo>
                  <a:pt x="6919" y="5187"/>
                </a:lnTo>
                <a:lnTo>
                  <a:pt x="6943" y="5196"/>
                </a:lnTo>
                <a:lnTo>
                  <a:pt x="6968" y="5205"/>
                </a:lnTo>
                <a:lnTo>
                  <a:pt x="6993" y="5212"/>
                </a:lnTo>
                <a:lnTo>
                  <a:pt x="7018" y="5218"/>
                </a:lnTo>
                <a:lnTo>
                  <a:pt x="7041" y="5222"/>
                </a:lnTo>
                <a:lnTo>
                  <a:pt x="7066" y="5227"/>
                </a:lnTo>
                <a:lnTo>
                  <a:pt x="7091" y="5229"/>
                </a:lnTo>
                <a:lnTo>
                  <a:pt x="7116" y="5232"/>
                </a:lnTo>
                <a:lnTo>
                  <a:pt x="7139" y="5233"/>
                </a:lnTo>
                <a:lnTo>
                  <a:pt x="7164" y="5234"/>
                </a:lnTo>
                <a:lnTo>
                  <a:pt x="7189" y="5234"/>
                </a:lnTo>
                <a:lnTo>
                  <a:pt x="7212" y="5233"/>
                </a:lnTo>
                <a:lnTo>
                  <a:pt x="7237" y="5232"/>
                </a:lnTo>
                <a:lnTo>
                  <a:pt x="7261" y="5228"/>
                </a:lnTo>
                <a:lnTo>
                  <a:pt x="7309" y="5222"/>
                </a:lnTo>
                <a:lnTo>
                  <a:pt x="7357" y="5212"/>
                </a:lnTo>
                <a:lnTo>
                  <a:pt x="7406" y="5200"/>
                </a:lnTo>
                <a:lnTo>
                  <a:pt x="7453" y="5186"/>
                </a:lnTo>
                <a:lnTo>
                  <a:pt x="7500" y="5170"/>
                </a:lnTo>
                <a:lnTo>
                  <a:pt x="7546" y="5152"/>
                </a:lnTo>
                <a:lnTo>
                  <a:pt x="7592" y="5133"/>
                </a:lnTo>
                <a:lnTo>
                  <a:pt x="7638" y="5112"/>
                </a:lnTo>
                <a:lnTo>
                  <a:pt x="7683" y="5089"/>
                </a:lnTo>
                <a:lnTo>
                  <a:pt x="7772" y="5044"/>
                </a:lnTo>
                <a:lnTo>
                  <a:pt x="7863" y="4997"/>
                </a:lnTo>
                <a:lnTo>
                  <a:pt x="7955" y="4948"/>
                </a:lnTo>
                <a:lnTo>
                  <a:pt x="8047" y="4895"/>
                </a:lnTo>
                <a:lnTo>
                  <a:pt x="8139" y="4840"/>
                </a:lnTo>
                <a:lnTo>
                  <a:pt x="8231" y="4784"/>
                </a:lnTo>
                <a:lnTo>
                  <a:pt x="8277" y="4754"/>
                </a:lnTo>
                <a:lnTo>
                  <a:pt x="8322" y="4725"/>
                </a:lnTo>
                <a:lnTo>
                  <a:pt x="8367" y="4694"/>
                </a:lnTo>
                <a:lnTo>
                  <a:pt x="8410" y="4662"/>
                </a:lnTo>
                <a:lnTo>
                  <a:pt x="8454" y="4630"/>
                </a:lnTo>
                <a:lnTo>
                  <a:pt x="8496" y="4597"/>
                </a:lnTo>
                <a:lnTo>
                  <a:pt x="8539" y="4563"/>
                </a:lnTo>
                <a:lnTo>
                  <a:pt x="8580" y="4529"/>
                </a:lnTo>
                <a:lnTo>
                  <a:pt x="8620" y="4495"/>
                </a:lnTo>
                <a:lnTo>
                  <a:pt x="8660" y="4458"/>
                </a:lnTo>
                <a:lnTo>
                  <a:pt x="8698" y="4422"/>
                </a:lnTo>
                <a:lnTo>
                  <a:pt x="8736" y="4385"/>
                </a:lnTo>
                <a:lnTo>
                  <a:pt x="8772" y="4346"/>
                </a:lnTo>
                <a:lnTo>
                  <a:pt x="8807" y="4307"/>
                </a:lnTo>
                <a:lnTo>
                  <a:pt x="8840" y="4267"/>
                </a:lnTo>
                <a:lnTo>
                  <a:pt x="8873" y="4227"/>
                </a:lnTo>
                <a:lnTo>
                  <a:pt x="8902" y="4186"/>
                </a:lnTo>
                <a:lnTo>
                  <a:pt x="8932" y="4143"/>
                </a:lnTo>
                <a:lnTo>
                  <a:pt x="8959" y="4100"/>
                </a:lnTo>
                <a:lnTo>
                  <a:pt x="8985" y="4056"/>
                </a:lnTo>
                <a:lnTo>
                  <a:pt x="9021" y="3990"/>
                </a:lnTo>
                <a:lnTo>
                  <a:pt x="9058" y="3925"/>
                </a:lnTo>
                <a:lnTo>
                  <a:pt x="9096" y="3863"/>
                </a:lnTo>
                <a:lnTo>
                  <a:pt x="9134" y="3801"/>
                </a:lnTo>
                <a:lnTo>
                  <a:pt x="9154" y="3772"/>
                </a:lnTo>
                <a:lnTo>
                  <a:pt x="9176" y="3742"/>
                </a:lnTo>
                <a:lnTo>
                  <a:pt x="9197" y="3713"/>
                </a:lnTo>
                <a:lnTo>
                  <a:pt x="9219" y="3685"/>
                </a:lnTo>
                <a:lnTo>
                  <a:pt x="9243" y="3656"/>
                </a:lnTo>
                <a:lnTo>
                  <a:pt x="9268" y="3629"/>
                </a:lnTo>
                <a:lnTo>
                  <a:pt x="9294" y="3602"/>
                </a:lnTo>
                <a:lnTo>
                  <a:pt x="9321" y="3575"/>
                </a:lnTo>
                <a:lnTo>
                  <a:pt x="9355" y="3543"/>
                </a:lnTo>
                <a:lnTo>
                  <a:pt x="9388" y="3513"/>
                </a:lnTo>
                <a:lnTo>
                  <a:pt x="9458" y="3454"/>
                </a:lnTo>
                <a:lnTo>
                  <a:pt x="9527" y="3393"/>
                </a:lnTo>
                <a:lnTo>
                  <a:pt x="9598" y="3334"/>
                </a:lnTo>
                <a:lnTo>
                  <a:pt x="9619" y="3317"/>
                </a:lnTo>
                <a:lnTo>
                  <a:pt x="9645" y="3297"/>
                </a:lnTo>
                <a:lnTo>
                  <a:pt x="9673" y="3274"/>
                </a:lnTo>
                <a:lnTo>
                  <a:pt x="9703" y="3251"/>
                </a:lnTo>
                <a:lnTo>
                  <a:pt x="9730" y="3225"/>
                </a:lnTo>
                <a:lnTo>
                  <a:pt x="9742" y="3212"/>
                </a:lnTo>
                <a:lnTo>
                  <a:pt x="9753" y="3199"/>
                </a:lnTo>
                <a:lnTo>
                  <a:pt x="9764" y="3186"/>
                </a:lnTo>
                <a:lnTo>
                  <a:pt x="9772" y="3173"/>
                </a:lnTo>
                <a:lnTo>
                  <a:pt x="9779" y="3160"/>
                </a:lnTo>
                <a:lnTo>
                  <a:pt x="9784" y="3147"/>
                </a:lnTo>
                <a:lnTo>
                  <a:pt x="9788" y="3136"/>
                </a:lnTo>
                <a:lnTo>
                  <a:pt x="9788" y="3128"/>
                </a:lnTo>
                <a:lnTo>
                  <a:pt x="9788" y="3120"/>
                </a:lnTo>
                <a:lnTo>
                  <a:pt x="9785" y="311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3" name="KSO_Shape"/>
          <p:cNvSpPr/>
          <p:nvPr/>
        </p:nvSpPr>
        <p:spPr bwMode="auto">
          <a:xfrm>
            <a:off x="5798711" y="3419220"/>
            <a:ext cx="585358" cy="632819"/>
          </a:xfrm>
          <a:custGeom>
            <a:avLst/>
            <a:gdLst>
              <a:gd name="T0" fmla="*/ 289305531 w 9788"/>
              <a:gd name="T1" fmla="*/ 124089368 h 10571"/>
              <a:gd name="T2" fmla="*/ 236536477 w 9788"/>
              <a:gd name="T3" fmla="*/ 158675994 h 10571"/>
              <a:gd name="T4" fmla="*/ 269456421 w 9788"/>
              <a:gd name="T5" fmla="*/ 102915413 h 10571"/>
              <a:gd name="T6" fmla="*/ 279510687 w 9788"/>
              <a:gd name="T7" fmla="*/ 68166418 h 10571"/>
              <a:gd name="T8" fmla="*/ 263488636 w 9788"/>
              <a:gd name="T9" fmla="*/ 97556868 h 10571"/>
              <a:gd name="T10" fmla="*/ 228168723 w 9788"/>
              <a:gd name="T11" fmla="*/ 130227321 h 10571"/>
              <a:gd name="T12" fmla="*/ 209584317 w 9788"/>
              <a:gd name="T13" fmla="*/ 142243364 h 10571"/>
              <a:gd name="T14" fmla="*/ 203681523 w 9788"/>
              <a:gd name="T15" fmla="*/ 118860935 h 10571"/>
              <a:gd name="T16" fmla="*/ 209746524 w 9788"/>
              <a:gd name="T17" fmla="*/ 62548011 h 10571"/>
              <a:gd name="T18" fmla="*/ 201378770 w 9788"/>
              <a:gd name="T19" fmla="*/ 1981049 h 10571"/>
              <a:gd name="T20" fmla="*/ 200762531 w 9788"/>
              <a:gd name="T21" fmla="*/ 50142354 h 10571"/>
              <a:gd name="T22" fmla="*/ 195021762 w 9788"/>
              <a:gd name="T23" fmla="*/ 93432402 h 10571"/>
              <a:gd name="T24" fmla="*/ 181561885 w 9788"/>
              <a:gd name="T25" fmla="*/ 102493181 h 10571"/>
              <a:gd name="T26" fmla="*/ 182437727 w 9788"/>
              <a:gd name="T27" fmla="*/ 93724702 h 10571"/>
              <a:gd name="T28" fmla="*/ 178188860 w 9788"/>
              <a:gd name="T29" fmla="*/ 85475950 h 10571"/>
              <a:gd name="T30" fmla="*/ 180880835 w 9788"/>
              <a:gd name="T31" fmla="*/ 90314769 h 10571"/>
              <a:gd name="T32" fmla="*/ 170242734 w 9788"/>
              <a:gd name="T33" fmla="*/ 91224108 h 10571"/>
              <a:gd name="T34" fmla="*/ 159442428 w 9788"/>
              <a:gd name="T35" fmla="*/ 84209434 h 10571"/>
              <a:gd name="T36" fmla="*/ 145787939 w 9788"/>
              <a:gd name="T37" fmla="*/ 90931808 h 10571"/>
              <a:gd name="T38" fmla="*/ 137939030 w 9788"/>
              <a:gd name="T39" fmla="*/ 90542194 h 10571"/>
              <a:gd name="T40" fmla="*/ 140533789 w 9788"/>
              <a:gd name="T41" fmla="*/ 81643784 h 10571"/>
              <a:gd name="T42" fmla="*/ 136349913 w 9788"/>
              <a:gd name="T43" fmla="*/ 92750487 h 10571"/>
              <a:gd name="T44" fmla="*/ 127106318 w 9788"/>
              <a:gd name="T45" fmla="*/ 94698918 h 10571"/>
              <a:gd name="T46" fmla="*/ 117797912 w 9788"/>
              <a:gd name="T47" fmla="*/ 65373523 h 10571"/>
              <a:gd name="T48" fmla="*/ 117895308 w 9788"/>
              <a:gd name="T49" fmla="*/ 4708888 h 10571"/>
              <a:gd name="T50" fmla="*/ 113873457 w 9788"/>
              <a:gd name="T51" fmla="*/ 16854862 h 10571"/>
              <a:gd name="T52" fmla="*/ 116370821 w 9788"/>
              <a:gd name="T53" fmla="*/ 99797600 h 10571"/>
              <a:gd name="T54" fmla="*/ 110727449 w 9788"/>
              <a:gd name="T55" fmla="*/ 124381669 h 10571"/>
              <a:gd name="T56" fmla="*/ 94316174 w 9788"/>
              <a:gd name="T57" fmla="*/ 129545406 h 10571"/>
              <a:gd name="T58" fmla="*/ 55623236 w 9788"/>
              <a:gd name="T59" fmla="*/ 97264568 h 10571"/>
              <a:gd name="T60" fmla="*/ 41579525 w 9788"/>
              <a:gd name="T61" fmla="*/ 65958125 h 10571"/>
              <a:gd name="T62" fmla="*/ 39633590 w 9788"/>
              <a:gd name="T63" fmla="*/ 73329975 h 10571"/>
              <a:gd name="T64" fmla="*/ 55363814 w 9788"/>
              <a:gd name="T65" fmla="*/ 108013914 h 10571"/>
              <a:gd name="T66" fmla="*/ 85591603 w 9788"/>
              <a:gd name="T67" fmla="*/ 160462235 h 10571"/>
              <a:gd name="T68" fmla="*/ 48941996 w 9788"/>
              <a:gd name="T69" fmla="*/ 144971203 h 10571"/>
              <a:gd name="T70" fmla="*/ 3729843 w 9788"/>
              <a:gd name="T71" fmla="*/ 103792135 h 10571"/>
              <a:gd name="T72" fmla="*/ 13622083 w 9788"/>
              <a:gd name="T73" fmla="*/ 115905671 h 10571"/>
              <a:gd name="T74" fmla="*/ 38855144 w 9788"/>
              <a:gd name="T75" fmla="*/ 147439359 h 10571"/>
              <a:gd name="T76" fmla="*/ 84391529 w 9788"/>
              <a:gd name="T77" fmla="*/ 172640467 h 10571"/>
              <a:gd name="T78" fmla="*/ 113808647 w 9788"/>
              <a:gd name="T79" fmla="*/ 164261783 h 10571"/>
              <a:gd name="T80" fmla="*/ 128760425 w 9788"/>
              <a:gd name="T81" fmla="*/ 156922370 h 10571"/>
              <a:gd name="T82" fmla="*/ 129668672 w 9788"/>
              <a:gd name="T83" fmla="*/ 167606841 h 10571"/>
              <a:gd name="T84" fmla="*/ 103948992 w 9788"/>
              <a:gd name="T85" fmla="*/ 231356492 h 10571"/>
              <a:gd name="T86" fmla="*/ 100608372 w 9788"/>
              <a:gd name="T87" fmla="*/ 305238631 h 10571"/>
              <a:gd name="T88" fmla="*/ 123733292 w 9788"/>
              <a:gd name="T89" fmla="*/ 342780521 h 10571"/>
              <a:gd name="T90" fmla="*/ 117700697 w 9788"/>
              <a:gd name="T91" fmla="*/ 323847117 h 10571"/>
              <a:gd name="T92" fmla="*/ 107419234 w 9788"/>
              <a:gd name="T93" fmla="*/ 271658839 h 10571"/>
              <a:gd name="T94" fmla="*/ 128825236 w 9788"/>
              <a:gd name="T95" fmla="*/ 189203209 h 10571"/>
              <a:gd name="T96" fmla="*/ 129214459 w 9788"/>
              <a:gd name="T97" fmla="*/ 215638215 h 10571"/>
              <a:gd name="T98" fmla="*/ 155161155 w 9788"/>
              <a:gd name="T99" fmla="*/ 250971811 h 10571"/>
              <a:gd name="T100" fmla="*/ 178188860 w 9788"/>
              <a:gd name="T101" fmla="*/ 239150755 h 10571"/>
              <a:gd name="T102" fmla="*/ 188891951 w 9788"/>
              <a:gd name="T103" fmla="*/ 199920118 h 10571"/>
              <a:gd name="T104" fmla="*/ 199432836 w 9788"/>
              <a:gd name="T105" fmla="*/ 219697806 h 10571"/>
              <a:gd name="T106" fmla="*/ 212114267 w 9788"/>
              <a:gd name="T107" fmla="*/ 297444368 h 10571"/>
              <a:gd name="T108" fmla="*/ 197162488 w 9788"/>
              <a:gd name="T109" fmla="*/ 340831910 h 10571"/>
              <a:gd name="T110" fmla="*/ 206146481 w 9788"/>
              <a:gd name="T111" fmla="*/ 323262515 h 10571"/>
              <a:gd name="T112" fmla="*/ 218211673 w 9788"/>
              <a:gd name="T113" fmla="*/ 281758709 h 10571"/>
              <a:gd name="T114" fmla="*/ 199821878 w 9788"/>
              <a:gd name="T115" fmla="*/ 187384529 h 10571"/>
              <a:gd name="T116" fmla="*/ 187237843 w 9788"/>
              <a:gd name="T117" fmla="*/ 160072441 h 10571"/>
              <a:gd name="T118" fmla="*/ 203584307 w 9788"/>
              <a:gd name="T119" fmla="*/ 167022240 h 10571"/>
              <a:gd name="T120" fmla="*/ 226806443 w 9788"/>
              <a:gd name="T121" fmla="*/ 169263152 h 10571"/>
              <a:gd name="T122" fmla="*/ 272764636 w 9788"/>
              <a:gd name="T123" fmla="*/ 151401456 h 10571"/>
              <a:gd name="T124" fmla="*/ 303414053 w 9788"/>
              <a:gd name="T125" fmla="*/ 115061207 h 1057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9788" h="10571">
                <a:moveTo>
                  <a:pt x="9785" y="3114"/>
                </a:moveTo>
                <a:lnTo>
                  <a:pt x="9785" y="3114"/>
                </a:lnTo>
                <a:lnTo>
                  <a:pt x="9783" y="3109"/>
                </a:lnTo>
                <a:lnTo>
                  <a:pt x="9778" y="3106"/>
                </a:lnTo>
                <a:lnTo>
                  <a:pt x="9772" y="3103"/>
                </a:lnTo>
                <a:lnTo>
                  <a:pt x="9766" y="3102"/>
                </a:lnTo>
                <a:lnTo>
                  <a:pt x="9758" y="3101"/>
                </a:lnTo>
                <a:lnTo>
                  <a:pt x="9750" y="3102"/>
                </a:lnTo>
                <a:lnTo>
                  <a:pt x="9731" y="3106"/>
                </a:lnTo>
                <a:lnTo>
                  <a:pt x="9710" y="3112"/>
                </a:lnTo>
                <a:lnTo>
                  <a:pt x="9686" y="3121"/>
                </a:lnTo>
                <a:lnTo>
                  <a:pt x="9662" y="3132"/>
                </a:lnTo>
                <a:lnTo>
                  <a:pt x="9636" y="3145"/>
                </a:lnTo>
                <a:lnTo>
                  <a:pt x="9585" y="3172"/>
                </a:lnTo>
                <a:lnTo>
                  <a:pt x="9539" y="3199"/>
                </a:lnTo>
                <a:lnTo>
                  <a:pt x="9504" y="3221"/>
                </a:lnTo>
                <a:lnTo>
                  <a:pt x="9481" y="3234"/>
                </a:lnTo>
                <a:lnTo>
                  <a:pt x="9434" y="3268"/>
                </a:lnTo>
                <a:lnTo>
                  <a:pt x="9388" y="3304"/>
                </a:lnTo>
                <a:lnTo>
                  <a:pt x="9343" y="3342"/>
                </a:lnTo>
                <a:lnTo>
                  <a:pt x="9300" y="3379"/>
                </a:lnTo>
                <a:lnTo>
                  <a:pt x="9258" y="3419"/>
                </a:lnTo>
                <a:lnTo>
                  <a:pt x="9217" y="3461"/>
                </a:lnTo>
                <a:lnTo>
                  <a:pt x="9177" y="3503"/>
                </a:lnTo>
                <a:lnTo>
                  <a:pt x="9138" y="3547"/>
                </a:lnTo>
                <a:lnTo>
                  <a:pt x="9100" y="3592"/>
                </a:lnTo>
                <a:lnTo>
                  <a:pt x="9062" y="3636"/>
                </a:lnTo>
                <a:lnTo>
                  <a:pt x="9026" y="3682"/>
                </a:lnTo>
                <a:lnTo>
                  <a:pt x="8991" y="3728"/>
                </a:lnTo>
                <a:lnTo>
                  <a:pt x="8920" y="3821"/>
                </a:lnTo>
                <a:lnTo>
                  <a:pt x="8851" y="3915"/>
                </a:lnTo>
                <a:lnTo>
                  <a:pt x="8778" y="3985"/>
                </a:lnTo>
                <a:lnTo>
                  <a:pt x="8704" y="4053"/>
                </a:lnTo>
                <a:lnTo>
                  <a:pt x="8630" y="4120"/>
                </a:lnTo>
                <a:lnTo>
                  <a:pt x="8554" y="4183"/>
                </a:lnTo>
                <a:lnTo>
                  <a:pt x="8479" y="4246"/>
                </a:lnTo>
                <a:lnTo>
                  <a:pt x="8402" y="4307"/>
                </a:lnTo>
                <a:lnTo>
                  <a:pt x="8323" y="4366"/>
                </a:lnTo>
                <a:lnTo>
                  <a:pt x="8244" y="4424"/>
                </a:lnTo>
                <a:lnTo>
                  <a:pt x="8164" y="4479"/>
                </a:lnTo>
                <a:lnTo>
                  <a:pt x="8083" y="4534"/>
                </a:lnTo>
                <a:lnTo>
                  <a:pt x="8000" y="4587"/>
                </a:lnTo>
                <a:lnTo>
                  <a:pt x="7916" y="4636"/>
                </a:lnTo>
                <a:lnTo>
                  <a:pt x="7830" y="4686"/>
                </a:lnTo>
                <a:lnTo>
                  <a:pt x="7743" y="4733"/>
                </a:lnTo>
                <a:lnTo>
                  <a:pt x="7655" y="4779"/>
                </a:lnTo>
                <a:lnTo>
                  <a:pt x="7564" y="4823"/>
                </a:lnTo>
                <a:lnTo>
                  <a:pt x="7535" y="4837"/>
                </a:lnTo>
                <a:lnTo>
                  <a:pt x="7507" y="4849"/>
                </a:lnTo>
                <a:lnTo>
                  <a:pt x="7479" y="4859"/>
                </a:lnTo>
                <a:lnTo>
                  <a:pt x="7464" y="4863"/>
                </a:lnTo>
                <a:lnTo>
                  <a:pt x="7448" y="4866"/>
                </a:lnTo>
                <a:lnTo>
                  <a:pt x="7410" y="4875"/>
                </a:lnTo>
                <a:lnTo>
                  <a:pt x="7375" y="4880"/>
                </a:lnTo>
                <a:lnTo>
                  <a:pt x="7342" y="4885"/>
                </a:lnTo>
                <a:lnTo>
                  <a:pt x="7326" y="4886"/>
                </a:lnTo>
                <a:lnTo>
                  <a:pt x="7309" y="4887"/>
                </a:lnTo>
                <a:lnTo>
                  <a:pt x="7293" y="4886"/>
                </a:lnTo>
                <a:lnTo>
                  <a:pt x="7277" y="4885"/>
                </a:lnTo>
                <a:lnTo>
                  <a:pt x="7261" y="4883"/>
                </a:lnTo>
                <a:lnTo>
                  <a:pt x="7245" y="4878"/>
                </a:lnTo>
                <a:lnTo>
                  <a:pt x="7229" y="4872"/>
                </a:lnTo>
                <a:lnTo>
                  <a:pt x="7212" y="4865"/>
                </a:lnTo>
                <a:lnTo>
                  <a:pt x="7196" y="4857"/>
                </a:lnTo>
                <a:lnTo>
                  <a:pt x="7179" y="4846"/>
                </a:lnTo>
                <a:lnTo>
                  <a:pt x="7153" y="4831"/>
                </a:lnTo>
                <a:lnTo>
                  <a:pt x="7107" y="4803"/>
                </a:lnTo>
                <a:lnTo>
                  <a:pt x="6979" y="4728"/>
                </a:lnTo>
                <a:lnTo>
                  <a:pt x="6803" y="4628"/>
                </a:lnTo>
                <a:lnTo>
                  <a:pt x="6955" y="4483"/>
                </a:lnTo>
                <a:lnTo>
                  <a:pt x="7109" y="4339"/>
                </a:lnTo>
                <a:lnTo>
                  <a:pt x="7264" y="4195"/>
                </a:lnTo>
                <a:lnTo>
                  <a:pt x="7422" y="4051"/>
                </a:lnTo>
                <a:lnTo>
                  <a:pt x="7737" y="3767"/>
                </a:lnTo>
                <a:lnTo>
                  <a:pt x="8050" y="3487"/>
                </a:lnTo>
                <a:lnTo>
                  <a:pt x="8087" y="3451"/>
                </a:lnTo>
                <a:lnTo>
                  <a:pt x="8124" y="3415"/>
                </a:lnTo>
                <a:lnTo>
                  <a:pt x="8159" y="3378"/>
                </a:lnTo>
                <a:lnTo>
                  <a:pt x="8193" y="3339"/>
                </a:lnTo>
                <a:lnTo>
                  <a:pt x="8225" y="3299"/>
                </a:lnTo>
                <a:lnTo>
                  <a:pt x="8255" y="3258"/>
                </a:lnTo>
                <a:lnTo>
                  <a:pt x="8269" y="3235"/>
                </a:lnTo>
                <a:lnTo>
                  <a:pt x="8283" y="3214"/>
                </a:lnTo>
                <a:lnTo>
                  <a:pt x="8296" y="3192"/>
                </a:lnTo>
                <a:lnTo>
                  <a:pt x="8308" y="3169"/>
                </a:lnTo>
                <a:lnTo>
                  <a:pt x="8329" y="3129"/>
                </a:lnTo>
                <a:lnTo>
                  <a:pt x="8348" y="3089"/>
                </a:lnTo>
                <a:lnTo>
                  <a:pt x="8367" y="3048"/>
                </a:lnTo>
                <a:lnTo>
                  <a:pt x="8384" y="3007"/>
                </a:lnTo>
                <a:lnTo>
                  <a:pt x="8401" y="2965"/>
                </a:lnTo>
                <a:lnTo>
                  <a:pt x="8417" y="2924"/>
                </a:lnTo>
                <a:lnTo>
                  <a:pt x="8448" y="2839"/>
                </a:lnTo>
                <a:lnTo>
                  <a:pt x="8478" y="2754"/>
                </a:lnTo>
                <a:lnTo>
                  <a:pt x="8506" y="2668"/>
                </a:lnTo>
                <a:lnTo>
                  <a:pt x="8534" y="2583"/>
                </a:lnTo>
                <a:lnTo>
                  <a:pt x="8563" y="2498"/>
                </a:lnTo>
                <a:lnTo>
                  <a:pt x="8574" y="2467"/>
                </a:lnTo>
                <a:lnTo>
                  <a:pt x="8593" y="2417"/>
                </a:lnTo>
                <a:lnTo>
                  <a:pt x="8614" y="2358"/>
                </a:lnTo>
                <a:lnTo>
                  <a:pt x="8625" y="2326"/>
                </a:lnTo>
                <a:lnTo>
                  <a:pt x="8634" y="2293"/>
                </a:lnTo>
                <a:lnTo>
                  <a:pt x="8643" y="2260"/>
                </a:lnTo>
                <a:lnTo>
                  <a:pt x="8649" y="2230"/>
                </a:lnTo>
                <a:lnTo>
                  <a:pt x="8652" y="2199"/>
                </a:lnTo>
                <a:lnTo>
                  <a:pt x="8653" y="2185"/>
                </a:lnTo>
                <a:lnTo>
                  <a:pt x="8653" y="2172"/>
                </a:lnTo>
                <a:lnTo>
                  <a:pt x="8653" y="2159"/>
                </a:lnTo>
                <a:lnTo>
                  <a:pt x="8651" y="2147"/>
                </a:lnTo>
                <a:lnTo>
                  <a:pt x="8649" y="2136"/>
                </a:lnTo>
                <a:lnTo>
                  <a:pt x="8645" y="2126"/>
                </a:lnTo>
                <a:lnTo>
                  <a:pt x="8640" y="2118"/>
                </a:lnTo>
                <a:lnTo>
                  <a:pt x="8634" y="2110"/>
                </a:lnTo>
                <a:lnTo>
                  <a:pt x="8627" y="2103"/>
                </a:lnTo>
                <a:lnTo>
                  <a:pt x="8618" y="2099"/>
                </a:lnTo>
                <a:lnTo>
                  <a:pt x="8609" y="2095"/>
                </a:lnTo>
                <a:lnTo>
                  <a:pt x="8598" y="2094"/>
                </a:lnTo>
                <a:lnTo>
                  <a:pt x="8587" y="2094"/>
                </a:lnTo>
                <a:lnTo>
                  <a:pt x="8578" y="2096"/>
                </a:lnTo>
                <a:lnTo>
                  <a:pt x="8567" y="2100"/>
                </a:lnTo>
                <a:lnTo>
                  <a:pt x="8557" y="2105"/>
                </a:lnTo>
                <a:lnTo>
                  <a:pt x="8547" y="2112"/>
                </a:lnTo>
                <a:lnTo>
                  <a:pt x="8537" y="2120"/>
                </a:lnTo>
                <a:lnTo>
                  <a:pt x="8526" y="2128"/>
                </a:lnTo>
                <a:lnTo>
                  <a:pt x="8517" y="2139"/>
                </a:lnTo>
                <a:lnTo>
                  <a:pt x="8496" y="2162"/>
                </a:lnTo>
                <a:lnTo>
                  <a:pt x="8478" y="2188"/>
                </a:lnTo>
                <a:lnTo>
                  <a:pt x="8459" y="2217"/>
                </a:lnTo>
                <a:lnTo>
                  <a:pt x="8441" y="2246"/>
                </a:lnTo>
                <a:lnTo>
                  <a:pt x="8426" y="2277"/>
                </a:lnTo>
                <a:lnTo>
                  <a:pt x="8410" y="2306"/>
                </a:lnTo>
                <a:lnTo>
                  <a:pt x="8396" y="2335"/>
                </a:lnTo>
                <a:lnTo>
                  <a:pt x="8375" y="2383"/>
                </a:lnTo>
                <a:lnTo>
                  <a:pt x="8361" y="2416"/>
                </a:lnTo>
                <a:lnTo>
                  <a:pt x="8341" y="2459"/>
                </a:lnTo>
                <a:lnTo>
                  <a:pt x="8323" y="2504"/>
                </a:lnTo>
                <a:lnTo>
                  <a:pt x="8287" y="2594"/>
                </a:lnTo>
                <a:lnTo>
                  <a:pt x="8251" y="2684"/>
                </a:lnTo>
                <a:lnTo>
                  <a:pt x="8215" y="2773"/>
                </a:lnTo>
                <a:lnTo>
                  <a:pt x="8199" y="2811"/>
                </a:lnTo>
                <a:lnTo>
                  <a:pt x="8185" y="2850"/>
                </a:lnTo>
                <a:lnTo>
                  <a:pt x="8157" y="2928"/>
                </a:lnTo>
                <a:lnTo>
                  <a:pt x="8142" y="2967"/>
                </a:lnTo>
                <a:lnTo>
                  <a:pt x="8124" y="3004"/>
                </a:lnTo>
                <a:lnTo>
                  <a:pt x="8114" y="3022"/>
                </a:lnTo>
                <a:lnTo>
                  <a:pt x="8104" y="3041"/>
                </a:lnTo>
                <a:lnTo>
                  <a:pt x="8093" y="3057"/>
                </a:lnTo>
                <a:lnTo>
                  <a:pt x="8081" y="3075"/>
                </a:lnTo>
                <a:lnTo>
                  <a:pt x="8059" y="3102"/>
                </a:lnTo>
                <a:lnTo>
                  <a:pt x="8034" y="3129"/>
                </a:lnTo>
                <a:lnTo>
                  <a:pt x="8008" y="3155"/>
                </a:lnTo>
                <a:lnTo>
                  <a:pt x="7980" y="3181"/>
                </a:lnTo>
                <a:lnTo>
                  <a:pt x="7952" y="3207"/>
                </a:lnTo>
                <a:lnTo>
                  <a:pt x="7922" y="3232"/>
                </a:lnTo>
                <a:lnTo>
                  <a:pt x="7866" y="3277"/>
                </a:lnTo>
                <a:lnTo>
                  <a:pt x="7494" y="3569"/>
                </a:lnTo>
                <a:lnTo>
                  <a:pt x="7361" y="3702"/>
                </a:lnTo>
                <a:lnTo>
                  <a:pt x="7314" y="3748"/>
                </a:lnTo>
                <a:lnTo>
                  <a:pt x="7265" y="3794"/>
                </a:lnTo>
                <a:lnTo>
                  <a:pt x="7216" y="3839"/>
                </a:lnTo>
                <a:lnTo>
                  <a:pt x="7169" y="3885"/>
                </a:lnTo>
                <a:lnTo>
                  <a:pt x="7158" y="3897"/>
                </a:lnTo>
                <a:lnTo>
                  <a:pt x="7147" y="3910"/>
                </a:lnTo>
                <a:lnTo>
                  <a:pt x="7129" y="3937"/>
                </a:lnTo>
                <a:lnTo>
                  <a:pt x="7119" y="3951"/>
                </a:lnTo>
                <a:lnTo>
                  <a:pt x="7109" y="3963"/>
                </a:lnTo>
                <a:lnTo>
                  <a:pt x="7097" y="3975"/>
                </a:lnTo>
                <a:lnTo>
                  <a:pt x="7084" y="3985"/>
                </a:lnTo>
                <a:lnTo>
                  <a:pt x="7068" y="3995"/>
                </a:lnTo>
                <a:lnTo>
                  <a:pt x="7052" y="4003"/>
                </a:lnTo>
                <a:lnTo>
                  <a:pt x="7035" y="4010"/>
                </a:lnTo>
                <a:lnTo>
                  <a:pt x="7018" y="4016"/>
                </a:lnTo>
                <a:lnTo>
                  <a:pt x="6984" y="4027"/>
                </a:lnTo>
                <a:lnTo>
                  <a:pt x="6948" y="4036"/>
                </a:lnTo>
                <a:lnTo>
                  <a:pt x="6913" y="4046"/>
                </a:lnTo>
                <a:lnTo>
                  <a:pt x="6896" y="4051"/>
                </a:lnTo>
                <a:lnTo>
                  <a:pt x="6879" y="4057"/>
                </a:lnTo>
                <a:lnTo>
                  <a:pt x="6862" y="4066"/>
                </a:lnTo>
                <a:lnTo>
                  <a:pt x="6846" y="4075"/>
                </a:lnTo>
                <a:lnTo>
                  <a:pt x="6830" y="4087"/>
                </a:lnTo>
                <a:lnTo>
                  <a:pt x="6815" y="4100"/>
                </a:lnTo>
                <a:lnTo>
                  <a:pt x="6796" y="4117"/>
                </a:lnTo>
                <a:lnTo>
                  <a:pt x="6778" y="4136"/>
                </a:lnTo>
                <a:lnTo>
                  <a:pt x="6744" y="4176"/>
                </a:lnTo>
                <a:lnTo>
                  <a:pt x="6710" y="4220"/>
                </a:lnTo>
                <a:lnTo>
                  <a:pt x="6676" y="4262"/>
                </a:lnTo>
                <a:lnTo>
                  <a:pt x="6657" y="4283"/>
                </a:lnTo>
                <a:lnTo>
                  <a:pt x="6639" y="4303"/>
                </a:lnTo>
                <a:lnTo>
                  <a:pt x="6619" y="4321"/>
                </a:lnTo>
                <a:lnTo>
                  <a:pt x="6599" y="4338"/>
                </a:lnTo>
                <a:lnTo>
                  <a:pt x="6578" y="4354"/>
                </a:lnTo>
                <a:lnTo>
                  <a:pt x="6557" y="4367"/>
                </a:lnTo>
                <a:lnTo>
                  <a:pt x="6533" y="4379"/>
                </a:lnTo>
                <a:lnTo>
                  <a:pt x="6521" y="4384"/>
                </a:lnTo>
                <a:lnTo>
                  <a:pt x="6508" y="4389"/>
                </a:lnTo>
                <a:lnTo>
                  <a:pt x="6495" y="4391"/>
                </a:lnTo>
                <a:lnTo>
                  <a:pt x="6484" y="4392"/>
                </a:lnTo>
                <a:lnTo>
                  <a:pt x="6475" y="4390"/>
                </a:lnTo>
                <a:lnTo>
                  <a:pt x="6468" y="4386"/>
                </a:lnTo>
                <a:lnTo>
                  <a:pt x="6462" y="4380"/>
                </a:lnTo>
                <a:lnTo>
                  <a:pt x="6459" y="4373"/>
                </a:lnTo>
                <a:lnTo>
                  <a:pt x="6456" y="4365"/>
                </a:lnTo>
                <a:lnTo>
                  <a:pt x="6455" y="4356"/>
                </a:lnTo>
                <a:lnTo>
                  <a:pt x="6455" y="4345"/>
                </a:lnTo>
                <a:lnTo>
                  <a:pt x="6455" y="4334"/>
                </a:lnTo>
                <a:lnTo>
                  <a:pt x="6458" y="4312"/>
                </a:lnTo>
                <a:lnTo>
                  <a:pt x="6460" y="4291"/>
                </a:lnTo>
                <a:lnTo>
                  <a:pt x="6461" y="4272"/>
                </a:lnTo>
                <a:lnTo>
                  <a:pt x="6462" y="4233"/>
                </a:lnTo>
                <a:lnTo>
                  <a:pt x="6462" y="4194"/>
                </a:lnTo>
                <a:lnTo>
                  <a:pt x="6460" y="4155"/>
                </a:lnTo>
                <a:lnTo>
                  <a:pt x="6456" y="4117"/>
                </a:lnTo>
                <a:lnTo>
                  <a:pt x="6452" y="4079"/>
                </a:lnTo>
                <a:lnTo>
                  <a:pt x="6445" y="4040"/>
                </a:lnTo>
                <a:lnTo>
                  <a:pt x="6436" y="4002"/>
                </a:lnTo>
                <a:lnTo>
                  <a:pt x="6426" y="3964"/>
                </a:lnTo>
                <a:lnTo>
                  <a:pt x="6420" y="3944"/>
                </a:lnTo>
                <a:lnTo>
                  <a:pt x="6412" y="3924"/>
                </a:lnTo>
                <a:lnTo>
                  <a:pt x="6403" y="3905"/>
                </a:lnTo>
                <a:lnTo>
                  <a:pt x="6394" y="3885"/>
                </a:lnTo>
                <a:lnTo>
                  <a:pt x="6375" y="3849"/>
                </a:lnTo>
                <a:lnTo>
                  <a:pt x="6354" y="3811"/>
                </a:lnTo>
                <a:lnTo>
                  <a:pt x="6333" y="3774"/>
                </a:lnTo>
                <a:lnTo>
                  <a:pt x="6313" y="3738"/>
                </a:lnTo>
                <a:lnTo>
                  <a:pt x="6303" y="3719"/>
                </a:lnTo>
                <a:lnTo>
                  <a:pt x="6294" y="3699"/>
                </a:lnTo>
                <a:lnTo>
                  <a:pt x="6287" y="3680"/>
                </a:lnTo>
                <a:lnTo>
                  <a:pt x="6280" y="3660"/>
                </a:lnTo>
                <a:lnTo>
                  <a:pt x="6274" y="3639"/>
                </a:lnTo>
                <a:lnTo>
                  <a:pt x="6268" y="3617"/>
                </a:lnTo>
                <a:lnTo>
                  <a:pt x="6258" y="3575"/>
                </a:lnTo>
                <a:lnTo>
                  <a:pt x="6252" y="3533"/>
                </a:lnTo>
                <a:lnTo>
                  <a:pt x="6247" y="3489"/>
                </a:lnTo>
                <a:lnTo>
                  <a:pt x="6241" y="3445"/>
                </a:lnTo>
                <a:lnTo>
                  <a:pt x="6235" y="3402"/>
                </a:lnTo>
                <a:lnTo>
                  <a:pt x="6228" y="3358"/>
                </a:lnTo>
                <a:lnTo>
                  <a:pt x="6218" y="3316"/>
                </a:lnTo>
                <a:lnTo>
                  <a:pt x="6217" y="3305"/>
                </a:lnTo>
                <a:lnTo>
                  <a:pt x="6218" y="3293"/>
                </a:lnTo>
                <a:lnTo>
                  <a:pt x="6221" y="3279"/>
                </a:lnTo>
                <a:lnTo>
                  <a:pt x="6223" y="3266"/>
                </a:lnTo>
                <a:lnTo>
                  <a:pt x="6231" y="3239"/>
                </a:lnTo>
                <a:lnTo>
                  <a:pt x="6236" y="3217"/>
                </a:lnTo>
                <a:lnTo>
                  <a:pt x="6280" y="2976"/>
                </a:lnTo>
                <a:lnTo>
                  <a:pt x="6331" y="2693"/>
                </a:lnTo>
                <a:lnTo>
                  <a:pt x="6382" y="2410"/>
                </a:lnTo>
                <a:lnTo>
                  <a:pt x="6402" y="2309"/>
                </a:lnTo>
                <a:lnTo>
                  <a:pt x="6423" y="2207"/>
                </a:lnTo>
                <a:lnTo>
                  <a:pt x="6444" y="2106"/>
                </a:lnTo>
                <a:lnTo>
                  <a:pt x="6452" y="2055"/>
                </a:lnTo>
                <a:lnTo>
                  <a:pt x="6460" y="2004"/>
                </a:lnTo>
                <a:lnTo>
                  <a:pt x="6462" y="1978"/>
                </a:lnTo>
                <a:lnTo>
                  <a:pt x="6465" y="1952"/>
                </a:lnTo>
                <a:lnTo>
                  <a:pt x="6467" y="1926"/>
                </a:lnTo>
                <a:lnTo>
                  <a:pt x="6467" y="1901"/>
                </a:lnTo>
                <a:lnTo>
                  <a:pt x="6467" y="1850"/>
                </a:lnTo>
                <a:lnTo>
                  <a:pt x="6465" y="1798"/>
                </a:lnTo>
                <a:lnTo>
                  <a:pt x="6460" y="1746"/>
                </a:lnTo>
                <a:lnTo>
                  <a:pt x="6455" y="1695"/>
                </a:lnTo>
                <a:lnTo>
                  <a:pt x="6442" y="1593"/>
                </a:lnTo>
                <a:lnTo>
                  <a:pt x="6431" y="1491"/>
                </a:lnTo>
                <a:lnTo>
                  <a:pt x="6419" y="1390"/>
                </a:lnTo>
                <a:lnTo>
                  <a:pt x="6407" y="1289"/>
                </a:lnTo>
                <a:lnTo>
                  <a:pt x="6394" y="1187"/>
                </a:lnTo>
                <a:lnTo>
                  <a:pt x="6344" y="824"/>
                </a:lnTo>
                <a:lnTo>
                  <a:pt x="6298" y="460"/>
                </a:lnTo>
                <a:lnTo>
                  <a:pt x="6261" y="184"/>
                </a:lnTo>
                <a:lnTo>
                  <a:pt x="6260" y="168"/>
                </a:lnTo>
                <a:lnTo>
                  <a:pt x="6258" y="146"/>
                </a:lnTo>
                <a:lnTo>
                  <a:pt x="6257" y="122"/>
                </a:lnTo>
                <a:lnTo>
                  <a:pt x="6255" y="98"/>
                </a:lnTo>
                <a:lnTo>
                  <a:pt x="6252" y="87"/>
                </a:lnTo>
                <a:lnTo>
                  <a:pt x="6249" y="78"/>
                </a:lnTo>
                <a:lnTo>
                  <a:pt x="6245" y="69"/>
                </a:lnTo>
                <a:lnTo>
                  <a:pt x="6241" y="62"/>
                </a:lnTo>
                <a:lnTo>
                  <a:pt x="6235" y="57"/>
                </a:lnTo>
                <a:lnTo>
                  <a:pt x="6231" y="56"/>
                </a:lnTo>
                <a:lnTo>
                  <a:pt x="6228" y="56"/>
                </a:lnTo>
                <a:lnTo>
                  <a:pt x="6223" y="56"/>
                </a:lnTo>
                <a:lnTo>
                  <a:pt x="6219" y="57"/>
                </a:lnTo>
                <a:lnTo>
                  <a:pt x="6209" y="61"/>
                </a:lnTo>
                <a:lnTo>
                  <a:pt x="6203" y="66"/>
                </a:lnTo>
                <a:lnTo>
                  <a:pt x="6198" y="70"/>
                </a:lnTo>
                <a:lnTo>
                  <a:pt x="6194" y="75"/>
                </a:lnTo>
                <a:lnTo>
                  <a:pt x="6190" y="81"/>
                </a:lnTo>
                <a:lnTo>
                  <a:pt x="6183" y="94"/>
                </a:lnTo>
                <a:lnTo>
                  <a:pt x="6178" y="111"/>
                </a:lnTo>
                <a:lnTo>
                  <a:pt x="6176" y="127"/>
                </a:lnTo>
                <a:lnTo>
                  <a:pt x="6175" y="146"/>
                </a:lnTo>
                <a:lnTo>
                  <a:pt x="6173" y="165"/>
                </a:lnTo>
                <a:lnTo>
                  <a:pt x="6175" y="185"/>
                </a:lnTo>
                <a:lnTo>
                  <a:pt x="6177" y="226"/>
                </a:lnTo>
                <a:lnTo>
                  <a:pt x="6182" y="265"/>
                </a:lnTo>
                <a:lnTo>
                  <a:pt x="6185" y="298"/>
                </a:lnTo>
                <a:lnTo>
                  <a:pt x="6186" y="312"/>
                </a:lnTo>
                <a:lnTo>
                  <a:pt x="6186" y="325"/>
                </a:lnTo>
                <a:lnTo>
                  <a:pt x="6176" y="662"/>
                </a:lnTo>
                <a:lnTo>
                  <a:pt x="6171" y="832"/>
                </a:lnTo>
                <a:lnTo>
                  <a:pt x="6169" y="916"/>
                </a:lnTo>
                <a:lnTo>
                  <a:pt x="6169" y="1001"/>
                </a:lnTo>
                <a:lnTo>
                  <a:pt x="6169" y="1098"/>
                </a:lnTo>
                <a:lnTo>
                  <a:pt x="6170" y="1194"/>
                </a:lnTo>
                <a:lnTo>
                  <a:pt x="6172" y="1291"/>
                </a:lnTo>
                <a:lnTo>
                  <a:pt x="6176" y="1388"/>
                </a:lnTo>
                <a:lnTo>
                  <a:pt x="6178" y="1428"/>
                </a:lnTo>
                <a:lnTo>
                  <a:pt x="6182" y="1468"/>
                </a:lnTo>
                <a:lnTo>
                  <a:pt x="6185" y="1506"/>
                </a:lnTo>
                <a:lnTo>
                  <a:pt x="6190" y="1544"/>
                </a:lnTo>
                <a:lnTo>
                  <a:pt x="6201" y="1619"/>
                </a:lnTo>
                <a:lnTo>
                  <a:pt x="6212" y="1692"/>
                </a:lnTo>
                <a:lnTo>
                  <a:pt x="6222" y="1765"/>
                </a:lnTo>
                <a:lnTo>
                  <a:pt x="6225" y="1802"/>
                </a:lnTo>
                <a:lnTo>
                  <a:pt x="6228" y="1839"/>
                </a:lnTo>
                <a:lnTo>
                  <a:pt x="6229" y="1877"/>
                </a:lnTo>
                <a:lnTo>
                  <a:pt x="6229" y="1915"/>
                </a:lnTo>
                <a:lnTo>
                  <a:pt x="6227" y="1954"/>
                </a:lnTo>
                <a:lnTo>
                  <a:pt x="6223" y="1994"/>
                </a:lnTo>
                <a:lnTo>
                  <a:pt x="6218" y="2035"/>
                </a:lnTo>
                <a:lnTo>
                  <a:pt x="6211" y="2076"/>
                </a:lnTo>
                <a:lnTo>
                  <a:pt x="6202" y="2119"/>
                </a:lnTo>
                <a:lnTo>
                  <a:pt x="6191" y="2161"/>
                </a:lnTo>
                <a:lnTo>
                  <a:pt x="6181" y="2205"/>
                </a:lnTo>
                <a:lnTo>
                  <a:pt x="6169" y="2248"/>
                </a:lnTo>
                <a:lnTo>
                  <a:pt x="6142" y="2336"/>
                </a:lnTo>
                <a:lnTo>
                  <a:pt x="6115" y="2423"/>
                </a:lnTo>
                <a:lnTo>
                  <a:pt x="6089" y="2509"/>
                </a:lnTo>
                <a:lnTo>
                  <a:pt x="6064" y="2594"/>
                </a:lnTo>
                <a:lnTo>
                  <a:pt x="6053" y="2635"/>
                </a:lnTo>
                <a:lnTo>
                  <a:pt x="6045" y="2675"/>
                </a:lnTo>
                <a:lnTo>
                  <a:pt x="6040" y="2700"/>
                </a:lnTo>
                <a:lnTo>
                  <a:pt x="6036" y="2726"/>
                </a:lnTo>
                <a:lnTo>
                  <a:pt x="6030" y="2777"/>
                </a:lnTo>
                <a:lnTo>
                  <a:pt x="6027" y="2801"/>
                </a:lnTo>
                <a:lnTo>
                  <a:pt x="6024" y="2827"/>
                </a:lnTo>
                <a:lnTo>
                  <a:pt x="6019" y="2852"/>
                </a:lnTo>
                <a:lnTo>
                  <a:pt x="6013" y="2877"/>
                </a:lnTo>
                <a:lnTo>
                  <a:pt x="6008" y="2891"/>
                </a:lnTo>
                <a:lnTo>
                  <a:pt x="6004" y="2903"/>
                </a:lnTo>
                <a:lnTo>
                  <a:pt x="5999" y="2915"/>
                </a:lnTo>
                <a:lnTo>
                  <a:pt x="5993" y="2924"/>
                </a:lnTo>
                <a:lnTo>
                  <a:pt x="5986" y="2934"/>
                </a:lnTo>
                <a:lnTo>
                  <a:pt x="5979" y="2942"/>
                </a:lnTo>
                <a:lnTo>
                  <a:pt x="5972" y="2949"/>
                </a:lnTo>
                <a:lnTo>
                  <a:pt x="5964" y="2955"/>
                </a:lnTo>
                <a:lnTo>
                  <a:pt x="5955" y="2961"/>
                </a:lnTo>
                <a:lnTo>
                  <a:pt x="5946" y="2965"/>
                </a:lnTo>
                <a:lnTo>
                  <a:pt x="5935" y="2970"/>
                </a:lnTo>
                <a:lnTo>
                  <a:pt x="5925" y="2974"/>
                </a:lnTo>
                <a:lnTo>
                  <a:pt x="5901" y="2981"/>
                </a:lnTo>
                <a:lnTo>
                  <a:pt x="5875" y="2985"/>
                </a:lnTo>
                <a:lnTo>
                  <a:pt x="5855" y="2989"/>
                </a:lnTo>
                <a:lnTo>
                  <a:pt x="5836" y="2995"/>
                </a:lnTo>
                <a:lnTo>
                  <a:pt x="5819" y="3000"/>
                </a:lnTo>
                <a:lnTo>
                  <a:pt x="5800" y="3007"/>
                </a:lnTo>
                <a:lnTo>
                  <a:pt x="5783" y="3015"/>
                </a:lnTo>
                <a:lnTo>
                  <a:pt x="5765" y="3023"/>
                </a:lnTo>
                <a:lnTo>
                  <a:pt x="5748" y="3033"/>
                </a:lnTo>
                <a:lnTo>
                  <a:pt x="5731" y="3043"/>
                </a:lnTo>
                <a:lnTo>
                  <a:pt x="5698" y="3066"/>
                </a:lnTo>
                <a:lnTo>
                  <a:pt x="5668" y="3089"/>
                </a:lnTo>
                <a:lnTo>
                  <a:pt x="5637" y="3115"/>
                </a:lnTo>
                <a:lnTo>
                  <a:pt x="5623" y="3128"/>
                </a:lnTo>
                <a:lnTo>
                  <a:pt x="5609" y="3142"/>
                </a:lnTo>
                <a:lnTo>
                  <a:pt x="5598" y="3156"/>
                </a:lnTo>
                <a:lnTo>
                  <a:pt x="5584" y="3174"/>
                </a:lnTo>
                <a:lnTo>
                  <a:pt x="5570" y="3192"/>
                </a:lnTo>
                <a:lnTo>
                  <a:pt x="5561" y="3200"/>
                </a:lnTo>
                <a:lnTo>
                  <a:pt x="5553" y="3207"/>
                </a:lnTo>
                <a:lnTo>
                  <a:pt x="5546" y="3212"/>
                </a:lnTo>
                <a:lnTo>
                  <a:pt x="5538" y="3217"/>
                </a:lnTo>
                <a:lnTo>
                  <a:pt x="5530" y="3218"/>
                </a:lnTo>
                <a:lnTo>
                  <a:pt x="5523" y="3218"/>
                </a:lnTo>
                <a:lnTo>
                  <a:pt x="5515" y="3215"/>
                </a:lnTo>
                <a:lnTo>
                  <a:pt x="5508" y="3208"/>
                </a:lnTo>
                <a:lnTo>
                  <a:pt x="5501" y="3199"/>
                </a:lnTo>
                <a:lnTo>
                  <a:pt x="5495" y="3186"/>
                </a:lnTo>
                <a:lnTo>
                  <a:pt x="5493" y="3176"/>
                </a:lnTo>
                <a:lnTo>
                  <a:pt x="5491" y="3168"/>
                </a:lnTo>
                <a:lnTo>
                  <a:pt x="5490" y="3161"/>
                </a:lnTo>
                <a:lnTo>
                  <a:pt x="5488" y="3153"/>
                </a:lnTo>
                <a:lnTo>
                  <a:pt x="5488" y="3147"/>
                </a:lnTo>
                <a:lnTo>
                  <a:pt x="5490" y="3140"/>
                </a:lnTo>
                <a:lnTo>
                  <a:pt x="5493" y="3128"/>
                </a:lnTo>
                <a:lnTo>
                  <a:pt x="5500" y="3116"/>
                </a:lnTo>
                <a:lnTo>
                  <a:pt x="5507" y="3105"/>
                </a:lnTo>
                <a:lnTo>
                  <a:pt x="5526" y="3079"/>
                </a:lnTo>
                <a:lnTo>
                  <a:pt x="5538" y="3060"/>
                </a:lnTo>
                <a:lnTo>
                  <a:pt x="5549" y="3041"/>
                </a:lnTo>
                <a:lnTo>
                  <a:pt x="5569" y="3003"/>
                </a:lnTo>
                <a:lnTo>
                  <a:pt x="5589" y="2964"/>
                </a:lnTo>
                <a:lnTo>
                  <a:pt x="5607" y="2925"/>
                </a:lnTo>
                <a:lnTo>
                  <a:pt x="5625" y="2886"/>
                </a:lnTo>
                <a:lnTo>
                  <a:pt x="5640" y="2846"/>
                </a:lnTo>
                <a:lnTo>
                  <a:pt x="5652" y="2812"/>
                </a:lnTo>
                <a:lnTo>
                  <a:pt x="5663" y="2777"/>
                </a:lnTo>
                <a:lnTo>
                  <a:pt x="5671" y="2741"/>
                </a:lnTo>
                <a:lnTo>
                  <a:pt x="5678" y="2705"/>
                </a:lnTo>
                <a:lnTo>
                  <a:pt x="5681" y="2681"/>
                </a:lnTo>
                <a:lnTo>
                  <a:pt x="5681" y="2668"/>
                </a:lnTo>
                <a:lnTo>
                  <a:pt x="5679" y="2655"/>
                </a:lnTo>
                <a:lnTo>
                  <a:pt x="5678" y="2642"/>
                </a:lnTo>
                <a:lnTo>
                  <a:pt x="5675" y="2630"/>
                </a:lnTo>
                <a:lnTo>
                  <a:pt x="5669" y="2620"/>
                </a:lnTo>
                <a:lnTo>
                  <a:pt x="5665" y="2615"/>
                </a:lnTo>
                <a:lnTo>
                  <a:pt x="5661" y="2610"/>
                </a:lnTo>
                <a:lnTo>
                  <a:pt x="5652" y="2605"/>
                </a:lnTo>
                <a:lnTo>
                  <a:pt x="5642" y="2599"/>
                </a:lnTo>
                <a:lnTo>
                  <a:pt x="5631" y="2595"/>
                </a:lnTo>
                <a:lnTo>
                  <a:pt x="5619" y="2592"/>
                </a:lnTo>
                <a:lnTo>
                  <a:pt x="5607" y="2590"/>
                </a:lnTo>
                <a:lnTo>
                  <a:pt x="5594" y="2590"/>
                </a:lnTo>
                <a:lnTo>
                  <a:pt x="5582" y="2590"/>
                </a:lnTo>
                <a:lnTo>
                  <a:pt x="5569" y="2593"/>
                </a:lnTo>
                <a:lnTo>
                  <a:pt x="5556" y="2595"/>
                </a:lnTo>
                <a:lnTo>
                  <a:pt x="5544" y="2600"/>
                </a:lnTo>
                <a:lnTo>
                  <a:pt x="5532" y="2605"/>
                </a:lnTo>
                <a:lnTo>
                  <a:pt x="5520" y="2609"/>
                </a:lnTo>
                <a:lnTo>
                  <a:pt x="5511" y="2616"/>
                </a:lnTo>
                <a:lnTo>
                  <a:pt x="5501" y="2623"/>
                </a:lnTo>
                <a:lnTo>
                  <a:pt x="5494" y="2632"/>
                </a:lnTo>
                <a:lnTo>
                  <a:pt x="5487" y="2641"/>
                </a:lnTo>
                <a:lnTo>
                  <a:pt x="5484" y="2648"/>
                </a:lnTo>
                <a:lnTo>
                  <a:pt x="5481" y="2656"/>
                </a:lnTo>
                <a:lnTo>
                  <a:pt x="5479" y="2664"/>
                </a:lnTo>
                <a:lnTo>
                  <a:pt x="5480" y="2672"/>
                </a:lnTo>
                <a:lnTo>
                  <a:pt x="5481" y="2679"/>
                </a:lnTo>
                <a:lnTo>
                  <a:pt x="5486" y="2684"/>
                </a:lnTo>
                <a:lnTo>
                  <a:pt x="5492" y="2688"/>
                </a:lnTo>
                <a:lnTo>
                  <a:pt x="5501" y="2691"/>
                </a:lnTo>
                <a:lnTo>
                  <a:pt x="5512" y="2691"/>
                </a:lnTo>
                <a:lnTo>
                  <a:pt x="5521" y="2691"/>
                </a:lnTo>
                <a:lnTo>
                  <a:pt x="5532" y="2688"/>
                </a:lnTo>
                <a:lnTo>
                  <a:pt x="5541" y="2686"/>
                </a:lnTo>
                <a:lnTo>
                  <a:pt x="5561" y="2680"/>
                </a:lnTo>
                <a:lnTo>
                  <a:pt x="5571" y="2679"/>
                </a:lnTo>
                <a:lnTo>
                  <a:pt x="5580" y="2678"/>
                </a:lnTo>
                <a:lnTo>
                  <a:pt x="5587" y="2679"/>
                </a:lnTo>
                <a:lnTo>
                  <a:pt x="5593" y="2680"/>
                </a:lnTo>
                <a:lnTo>
                  <a:pt x="5598" y="2682"/>
                </a:lnTo>
                <a:lnTo>
                  <a:pt x="5602" y="2686"/>
                </a:lnTo>
                <a:lnTo>
                  <a:pt x="5604" y="2691"/>
                </a:lnTo>
                <a:lnTo>
                  <a:pt x="5605" y="2697"/>
                </a:lnTo>
                <a:lnTo>
                  <a:pt x="5606" y="2702"/>
                </a:lnTo>
                <a:lnTo>
                  <a:pt x="5605" y="2709"/>
                </a:lnTo>
                <a:lnTo>
                  <a:pt x="5602" y="2725"/>
                </a:lnTo>
                <a:lnTo>
                  <a:pt x="5596" y="2743"/>
                </a:lnTo>
                <a:lnTo>
                  <a:pt x="5587" y="2761"/>
                </a:lnTo>
                <a:lnTo>
                  <a:pt x="5577" y="2781"/>
                </a:lnTo>
                <a:lnTo>
                  <a:pt x="5565" y="2801"/>
                </a:lnTo>
                <a:lnTo>
                  <a:pt x="5553" y="2820"/>
                </a:lnTo>
                <a:lnTo>
                  <a:pt x="5528" y="2858"/>
                </a:lnTo>
                <a:lnTo>
                  <a:pt x="5508" y="2886"/>
                </a:lnTo>
                <a:lnTo>
                  <a:pt x="5495" y="2904"/>
                </a:lnTo>
                <a:lnTo>
                  <a:pt x="5482" y="2917"/>
                </a:lnTo>
                <a:lnTo>
                  <a:pt x="5471" y="2931"/>
                </a:lnTo>
                <a:lnTo>
                  <a:pt x="5458" y="2944"/>
                </a:lnTo>
                <a:lnTo>
                  <a:pt x="5446" y="2957"/>
                </a:lnTo>
                <a:lnTo>
                  <a:pt x="5446" y="2955"/>
                </a:lnTo>
                <a:lnTo>
                  <a:pt x="5445" y="2951"/>
                </a:lnTo>
                <a:lnTo>
                  <a:pt x="5442" y="2939"/>
                </a:lnTo>
                <a:lnTo>
                  <a:pt x="5429" y="2904"/>
                </a:lnTo>
                <a:lnTo>
                  <a:pt x="5415" y="2868"/>
                </a:lnTo>
                <a:lnTo>
                  <a:pt x="5407" y="2847"/>
                </a:lnTo>
                <a:lnTo>
                  <a:pt x="5401" y="2837"/>
                </a:lnTo>
                <a:lnTo>
                  <a:pt x="5393" y="2829"/>
                </a:lnTo>
                <a:lnTo>
                  <a:pt x="5385" y="2823"/>
                </a:lnTo>
                <a:lnTo>
                  <a:pt x="5375" y="2818"/>
                </a:lnTo>
                <a:lnTo>
                  <a:pt x="5365" y="2816"/>
                </a:lnTo>
                <a:lnTo>
                  <a:pt x="5354" y="2814"/>
                </a:lnTo>
                <a:lnTo>
                  <a:pt x="5342" y="2813"/>
                </a:lnTo>
                <a:lnTo>
                  <a:pt x="5330" y="2814"/>
                </a:lnTo>
                <a:lnTo>
                  <a:pt x="5306" y="2814"/>
                </a:lnTo>
                <a:lnTo>
                  <a:pt x="5282" y="2816"/>
                </a:lnTo>
                <a:lnTo>
                  <a:pt x="5270" y="2814"/>
                </a:lnTo>
                <a:lnTo>
                  <a:pt x="5260" y="2812"/>
                </a:lnTo>
                <a:lnTo>
                  <a:pt x="5249" y="2809"/>
                </a:lnTo>
                <a:lnTo>
                  <a:pt x="5240" y="2803"/>
                </a:lnTo>
                <a:lnTo>
                  <a:pt x="5231" y="2796"/>
                </a:lnTo>
                <a:lnTo>
                  <a:pt x="5223" y="2787"/>
                </a:lnTo>
                <a:lnTo>
                  <a:pt x="5217" y="2779"/>
                </a:lnTo>
                <a:lnTo>
                  <a:pt x="5211" y="2770"/>
                </a:lnTo>
                <a:lnTo>
                  <a:pt x="5207" y="2759"/>
                </a:lnTo>
                <a:lnTo>
                  <a:pt x="5203" y="2750"/>
                </a:lnTo>
                <a:lnTo>
                  <a:pt x="5196" y="2727"/>
                </a:lnTo>
                <a:lnTo>
                  <a:pt x="5185" y="2682"/>
                </a:lnTo>
                <a:lnTo>
                  <a:pt x="5178" y="2661"/>
                </a:lnTo>
                <a:lnTo>
                  <a:pt x="5174" y="2651"/>
                </a:lnTo>
                <a:lnTo>
                  <a:pt x="5169" y="2641"/>
                </a:lnTo>
                <a:lnTo>
                  <a:pt x="5163" y="2632"/>
                </a:lnTo>
                <a:lnTo>
                  <a:pt x="5156" y="2622"/>
                </a:lnTo>
                <a:lnTo>
                  <a:pt x="5148" y="2615"/>
                </a:lnTo>
                <a:lnTo>
                  <a:pt x="5139" y="2608"/>
                </a:lnTo>
                <a:lnTo>
                  <a:pt x="5130" y="2602"/>
                </a:lnTo>
                <a:lnTo>
                  <a:pt x="5120" y="2596"/>
                </a:lnTo>
                <a:lnTo>
                  <a:pt x="5111" y="2593"/>
                </a:lnTo>
                <a:lnTo>
                  <a:pt x="5100" y="2589"/>
                </a:lnTo>
                <a:lnTo>
                  <a:pt x="5079" y="2583"/>
                </a:lnTo>
                <a:lnTo>
                  <a:pt x="5057" y="2580"/>
                </a:lnTo>
                <a:lnTo>
                  <a:pt x="5034" y="2579"/>
                </a:lnTo>
                <a:lnTo>
                  <a:pt x="5012" y="2579"/>
                </a:lnTo>
                <a:lnTo>
                  <a:pt x="4987" y="2580"/>
                </a:lnTo>
                <a:lnTo>
                  <a:pt x="4964" y="2583"/>
                </a:lnTo>
                <a:lnTo>
                  <a:pt x="4940" y="2588"/>
                </a:lnTo>
                <a:lnTo>
                  <a:pt x="4916" y="2593"/>
                </a:lnTo>
                <a:lnTo>
                  <a:pt x="4869" y="2605"/>
                </a:lnTo>
                <a:lnTo>
                  <a:pt x="4846" y="2609"/>
                </a:lnTo>
                <a:lnTo>
                  <a:pt x="4822" y="2613"/>
                </a:lnTo>
                <a:lnTo>
                  <a:pt x="4803" y="2615"/>
                </a:lnTo>
                <a:lnTo>
                  <a:pt x="4784" y="2616"/>
                </a:lnTo>
                <a:lnTo>
                  <a:pt x="4745" y="2619"/>
                </a:lnTo>
                <a:lnTo>
                  <a:pt x="4727" y="2621"/>
                </a:lnTo>
                <a:lnTo>
                  <a:pt x="4708" y="2625"/>
                </a:lnTo>
                <a:lnTo>
                  <a:pt x="4690" y="2630"/>
                </a:lnTo>
                <a:lnTo>
                  <a:pt x="4672" y="2638"/>
                </a:lnTo>
                <a:lnTo>
                  <a:pt x="4664" y="2643"/>
                </a:lnTo>
                <a:lnTo>
                  <a:pt x="4656" y="2649"/>
                </a:lnTo>
                <a:lnTo>
                  <a:pt x="4649" y="2655"/>
                </a:lnTo>
                <a:lnTo>
                  <a:pt x="4643" y="2662"/>
                </a:lnTo>
                <a:lnTo>
                  <a:pt x="4632" y="2678"/>
                </a:lnTo>
                <a:lnTo>
                  <a:pt x="4623" y="2693"/>
                </a:lnTo>
                <a:lnTo>
                  <a:pt x="4606" y="2726"/>
                </a:lnTo>
                <a:lnTo>
                  <a:pt x="4596" y="2743"/>
                </a:lnTo>
                <a:lnTo>
                  <a:pt x="4590" y="2751"/>
                </a:lnTo>
                <a:lnTo>
                  <a:pt x="4584" y="2758"/>
                </a:lnTo>
                <a:lnTo>
                  <a:pt x="4578" y="2764"/>
                </a:lnTo>
                <a:lnTo>
                  <a:pt x="4572" y="2770"/>
                </a:lnTo>
                <a:lnTo>
                  <a:pt x="4565" y="2774"/>
                </a:lnTo>
                <a:lnTo>
                  <a:pt x="4558" y="2778"/>
                </a:lnTo>
                <a:lnTo>
                  <a:pt x="4543" y="2785"/>
                </a:lnTo>
                <a:lnTo>
                  <a:pt x="4527" y="2790"/>
                </a:lnTo>
                <a:lnTo>
                  <a:pt x="4511" y="2796"/>
                </a:lnTo>
                <a:lnTo>
                  <a:pt x="4495" y="2800"/>
                </a:lnTo>
                <a:lnTo>
                  <a:pt x="4480" y="2807"/>
                </a:lnTo>
                <a:lnTo>
                  <a:pt x="4473" y="2812"/>
                </a:lnTo>
                <a:lnTo>
                  <a:pt x="4466" y="2817"/>
                </a:lnTo>
                <a:lnTo>
                  <a:pt x="4462" y="2820"/>
                </a:lnTo>
                <a:lnTo>
                  <a:pt x="4459" y="2825"/>
                </a:lnTo>
                <a:lnTo>
                  <a:pt x="4453" y="2834"/>
                </a:lnTo>
                <a:lnTo>
                  <a:pt x="4450" y="2847"/>
                </a:lnTo>
                <a:lnTo>
                  <a:pt x="4446" y="2860"/>
                </a:lnTo>
                <a:lnTo>
                  <a:pt x="4442" y="2890"/>
                </a:lnTo>
                <a:lnTo>
                  <a:pt x="4440" y="2917"/>
                </a:lnTo>
                <a:lnTo>
                  <a:pt x="4439" y="2929"/>
                </a:lnTo>
                <a:lnTo>
                  <a:pt x="4435" y="2939"/>
                </a:lnTo>
                <a:lnTo>
                  <a:pt x="4432" y="2947"/>
                </a:lnTo>
                <a:lnTo>
                  <a:pt x="4429" y="2950"/>
                </a:lnTo>
                <a:lnTo>
                  <a:pt x="4426" y="2952"/>
                </a:lnTo>
                <a:lnTo>
                  <a:pt x="4422" y="2954"/>
                </a:lnTo>
                <a:lnTo>
                  <a:pt x="4419" y="2954"/>
                </a:lnTo>
                <a:lnTo>
                  <a:pt x="4414" y="2952"/>
                </a:lnTo>
                <a:lnTo>
                  <a:pt x="4408" y="2951"/>
                </a:lnTo>
                <a:lnTo>
                  <a:pt x="4395" y="2944"/>
                </a:lnTo>
                <a:lnTo>
                  <a:pt x="4380" y="2931"/>
                </a:lnTo>
                <a:lnTo>
                  <a:pt x="4345" y="2899"/>
                </a:lnTo>
                <a:lnTo>
                  <a:pt x="4326" y="2882"/>
                </a:lnTo>
                <a:lnTo>
                  <a:pt x="4306" y="2862"/>
                </a:lnTo>
                <a:lnTo>
                  <a:pt x="4288" y="2840"/>
                </a:lnTo>
                <a:lnTo>
                  <a:pt x="4271" y="2819"/>
                </a:lnTo>
                <a:lnTo>
                  <a:pt x="4264" y="2809"/>
                </a:lnTo>
                <a:lnTo>
                  <a:pt x="4258" y="2798"/>
                </a:lnTo>
                <a:lnTo>
                  <a:pt x="4253" y="2788"/>
                </a:lnTo>
                <a:lnTo>
                  <a:pt x="4249" y="2778"/>
                </a:lnTo>
                <a:lnTo>
                  <a:pt x="4241" y="2753"/>
                </a:lnTo>
                <a:lnTo>
                  <a:pt x="4235" y="2730"/>
                </a:lnTo>
                <a:lnTo>
                  <a:pt x="4230" y="2708"/>
                </a:lnTo>
                <a:lnTo>
                  <a:pt x="4228" y="2689"/>
                </a:lnTo>
                <a:lnTo>
                  <a:pt x="4225" y="2672"/>
                </a:lnTo>
                <a:lnTo>
                  <a:pt x="4225" y="2656"/>
                </a:lnTo>
                <a:lnTo>
                  <a:pt x="4227" y="2642"/>
                </a:lnTo>
                <a:lnTo>
                  <a:pt x="4229" y="2629"/>
                </a:lnTo>
                <a:lnTo>
                  <a:pt x="4231" y="2618"/>
                </a:lnTo>
                <a:lnTo>
                  <a:pt x="4236" y="2608"/>
                </a:lnTo>
                <a:lnTo>
                  <a:pt x="4241" y="2600"/>
                </a:lnTo>
                <a:lnTo>
                  <a:pt x="4246" y="2592"/>
                </a:lnTo>
                <a:lnTo>
                  <a:pt x="4253" y="2586"/>
                </a:lnTo>
                <a:lnTo>
                  <a:pt x="4258" y="2580"/>
                </a:lnTo>
                <a:lnTo>
                  <a:pt x="4266" y="2575"/>
                </a:lnTo>
                <a:lnTo>
                  <a:pt x="4273" y="2570"/>
                </a:lnTo>
                <a:lnTo>
                  <a:pt x="4288" y="2564"/>
                </a:lnTo>
                <a:lnTo>
                  <a:pt x="4303" y="2561"/>
                </a:lnTo>
                <a:lnTo>
                  <a:pt x="4329" y="2556"/>
                </a:lnTo>
                <a:lnTo>
                  <a:pt x="4340" y="2554"/>
                </a:lnTo>
                <a:lnTo>
                  <a:pt x="4345" y="2553"/>
                </a:lnTo>
                <a:lnTo>
                  <a:pt x="4347" y="2550"/>
                </a:lnTo>
                <a:lnTo>
                  <a:pt x="4349" y="2548"/>
                </a:lnTo>
                <a:lnTo>
                  <a:pt x="4350" y="2546"/>
                </a:lnTo>
                <a:lnTo>
                  <a:pt x="4350" y="2542"/>
                </a:lnTo>
                <a:lnTo>
                  <a:pt x="4348" y="2537"/>
                </a:lnTo>
                <a:lnTo>
                  <a:pt x="4341" y="2524"/>
                </a:lnTo>
                <a:lnTo>
                  <a:pt x="4333" y="2514"/>
                </a:lnTo>
                <a:lnTo>
                  <a:pt x="4323" y="2505"/>
                </a:lnTo>
                <a:lnTo>
                  <a:pt x="4314" y="2500"/>
                </a:lnTo>
                <a:lnTo>
                  <a:pt x="4304" y="2495"/>
                </a:lnTo>
                <a:lnTo>
                  <a:pt x="4293" y="2494"/>
                </a:lnTo>
                <a:lnTo>
                  <a:pt x="4282" y="2494"/>
                </a:lnTo>
                <a:lnTo>
                  <a:pt x="4269" y="2497"/>
                </a:lnTo>
                <a:lnTo>
                  <a:pt x="4256" y="2502"/>
                </a:lnTo>
                <a:lnTo>
                  <a:pt x="4243" y="2509"/>
                </a:lnTo>
                <a:lnTo>
                  <a:pt x="4229" y="2518"/>
                </a:lnTo>
                <a:lnTo>
                  <a:pt x="4214" y="2530"/>
                </a:lnTo>
                <a:lnTo>
                  <a:pt x="4197" y="2544"/>
                </a:lnTo>
                <a:lnTo>
                  <a:pt x="4181" y="2561"/>
                </a:lnTo>
                <a:lnTo>
                  <a:pt x="4163" y="2579"/>
                </a:lnTo>
                <a:lnTo>
                  <a:pt x="4145" y="2600"/>
                </a:lnTo>
                <a:lnTo>
                  <a:pt x="4141" y="2605"/>
                </a:lnTo>
                <a:lnTo>
                  <a:pt x="4138" y="2609"/>
                </a:lnTo>
                <a:lnTo>
                  <a:pt x="4132" y="2621"/>
                </a:lnTo>
                <a:lnTo>
                  <a:pt x="4130" y="2635"/>
                </a:lnTo>
                <a:lnTo>
                  <a:pt x="4129" y="2649"/>
                </a:lnTo>
                <a:lnTo>
                  <a:pt x="4129" y="2664"/>
                </a:lnTo>
                <a:lnTo>
                  <a:pt x="4131" y="2680"/>
                </a:lnTo>
                <a:lnTo>
                  <a:pt x="4135" y="2697"/>
                </a:lnTo>
                <a:lnTo>
                  <a:pt x="4138" y="2713"/>
                </a:lnTo>
                <a:lnTo>
                  <a:pt x="4144" y="2730"/>
                </a:lnTo>
                <a:lnTo>
                  <a:pt x="4150" y="2746"/>
                </a:lnTo>
                <a:lnTo>
                  <a:pt x="4163" y="2778"/>
                </a:lnTo>
                <a:lnTo>
                  <a:pt x="4177" y="2807"/>
                </a:lnTo>
                <a:lnTo>
                  <a:pt x="4190" y="2832"/>
                </a:lnTo>
                <a:lnTo>
                  <a:pt x="4204" y="2856"/>
                </a:lnTo>
                <a:lnTo>
                  <a:pt x="4228" y="2892"/>
                </a:lnTo>
                <a:lnTo>
                  <a:pt x="4290" y="2984"/>
                </a:lnTo>
                <a:lnTo>
                  <a:pt x="4321" y="3031"/>
                </a:lnTo>
                <a:lnTo>
                  <a:pt x="4334" y="3054"/>
                </a:lnTo>
                <a:lnTo>
                  <a:pt x="4346" y="3075"/>
                </a:lnTo>
                <a:lnTo>
                  <a:pt x="4355" y="3093"/>
                </a:lnTo>
                <a:lnTo>
                  <a:pt x="4361" y="3108"/>
                </a:lnTo>
                <a:lnTo>
                  <a:pt x="4365" y="3121"/>
                </a:lnTo>
                <a:lnTo>
                  <a:pt x="4365" y="3126"/>
                </a:lnTo>
                <a:lnTo>
                  <a:pt x="4365" y="3129"/>
                </a:lnTo>
                <a:lnTo>
                  <a:pt x="4353" y="3161"/>
                </a:lnTo>
                <a:lnTo>
                  <a:pt x="4342" y="3195"/>
                </a:lnTo>
                <a:lnTo>
                  <a:pt x="4314" y="3163"/>
                </a:lnTo>
                <a:lnTo>
                  <a:pt x="4286" y="3132"/>
                </a:lnTo>
                <a:lnTo>
                  <a:pt x="4255" y="3100"/>
                </a:lnTo>
                <a:lnTo>
                  <a:pt x="4224" y="3069"/>
                </a:lnTo>
                <a:lnTo>
                  <a:pt x="4192" y="3040"/>
                </a:lnTo>
                <a:lnTo>
                  <a:pt x="4158" y="3013"/>
                </a:lnTo>
                <a:lnTo>
                  <a:pt x="4124" y="2987"/>
                </a:lnTo>
                <a:lnTo>
                  <a:pt x="4089" y="2962"/>
                </a:lnTo>
                <a:lnTo>
                  <a:pt x="4075" y="2955"/>
                </a:lnTo>
                <a:lnTo>
                  <a:pt x="4060" y="2948"/>
                </a:lnTo>
                <a:lnTo>
                  <a:pt x="4045" y="2943"/>
                </a:lnTo>
                <a:lnTo>
                  <a:pt x="4030" y="2938"/>
                </a:lnTo>
                <a:lnTo>
                  <a:pt x="3998" y="2932"/>
                </a:lnTo>
                <a:lnTo>
                  <a:pt x="3965" y="2926"/>
                </a:lnTo>
                <a:lnTo>
                  <a:pt x="3934" y="2921"/>
                </a:lnTo>
                <a:lnTo>
                  <a:pt x="3919" y="2916"/>
                </a:lnTo>
                <a:lnTo>
                  <a:pt x="3904" y="2911"/>
                </a:lnTo>
                <a:lnTo>
                  <a:pt x="3889" y="2905"/>
                </a:lnTo>
                <a:lnTo>
                  <a:pt x="3876" y="2897"/>
                </a:lnTo>
                <a:lnTo>
                  <a:pt x="3863" y="2888"/>
                </a:lnTo>
                <a:lnTo>
                  <a:pt x="3852" y="2877"/>
                </a:lnTo>
                <a:lnTo>
                  <a:pt x="3845" y="2868"/>
                </a:lnTo>
                <a:lnTo>
                  <a:pt x="3838" y="2857"/>
                </a:lnTo>
                <a:lnTo>
                  <a:pt x="3830" y="2846"/>
                </a:lnTo>
                <a:lnTo>
                  <a:pt x="3823" y="2834"/>
                </a:lnTo>
                <a:lnTo>
                  <a:pt x="3813" y="2810"/>
                </a:lnTo>
                <a:lnTo>
                  <a:pt x="3802" y="2783"/>
                </a:lnTo>
                <a:lnTo>
                  <a:pt x="3794" y="2753"/>
                </a:lnTo>
                <a:lnTo>
                  <a:pt x="3787" y="2722"/>
                </a:lnTo>
                <a:lnTo>
                  <a:pt x="3780" y="2691"/>
                </a:lnTo>
                <a:lnTo>
                  <a:pt x="3775" y="2658"/>
                </a:lnTo>
                <a:lnTo>
                  <a:pt x="3767" y="2593"/>
                </a:lnTo>
                <a:lnTo>
                  <a:pt x="3760" y="2529"/>
                </a:lnTo>
                <a:lnTo>
                  <a:pt x="3753" y="2470"/>
                </a:lnTo>
                <a:lnTo>
                  <a:pt x="3749" y="2443"/>
                </a:lnTo>
                <a:lnTo>
                  <a:pt x="3746" y="2418"/>
                </a:lnTo>
                <a:lnTo>
                  <a:pt x="3740" y="2388"/>
                </a:lnTo>
                <a:lnTo>
                  <a:pt x="3733" y="2357"/>
                </a:lnTo>
                <a:lnTo>
                  <a:pt x="3724" y="2325"/>
                </a:lnTo>
                <a:lnTo>
                  <a:pt x="3715" y="2294"/>
                </a:lnTo>
                <a:lnTo>
                  <a:pt x="3696" y="2232"/>
                </a:lnTo>
                <a:lnTo>
                  <a:pt x="3676" y="2169"/>
                </a:lnTo>
                <a:lnTo>
                  <a:pt x="3657" y="2107"/>
                </a:lnTo>
                <a:lnTo>
                  <a:pt x="3639" y="2043"/>
                </a:lnTo>
                <a:lnTo>
                  <a:pt x="3632" y="2013"/>
                </a:lnTo>
                <a:lnTo>
                  <a:pt x="3625" y="1981"/>
                </a:lnTo>
                <a:lnTo>
                  <a:pt x="3621" y="1949"/>
                </a:lnTo>
                <a:lnTo>
                  <a:pt x="3616" y="1918"/>
                </a:lnTo>
                <a:lnTo>
                  <a:pt x="3613" y="1888"/>
                </a:lnTo>
                <a:lnTo>
                  <a:pt x="3611" y="1858"/>
                </a:lnTo>
                <a:lnTo>
                  <a:pt x="3610" y="1829"/>
                </a:lnTo>
                <a:lnTo>
                  <a:pt x="3610" y="1799"/>
                </a:lnTo>
                <a:lnTo>
                  <a:pt x="3611" y="1770"/>
                </a:lnTo>
                <a:lnTo>
                  <a:pt x="3612" y="1740"/>
                </a:lnTo>
                <a:lnTo>
                  <a:pt x="3617" y="1681"/>
                </a:lnTo>
                <a:lnTo>
                  <a:pt x="3623" y="1622"/>
                </a:lnTo>
                <a:lnTo>
                  <a:pt x="3631" y="1563"/>
                </a:lnTo>
                <a:lnTo>
                  <a:pt x="3646" y="1443"/>
                </a:lnTo>
                <a:lnTo>
                  <a:pt x="3654" y="1376"/>
                </a:lnTo>
                <a:lnTo>
                  <a:pt x="3658" y="1309"/>
                </a:lnTo>
                <a:lnTo>
                  <a:pt x="3662" y="1241"/>
                </a:lnTo>
                <a:lnTo>
                  <a:pt x="3663" y="1173"/>
                </a:lnTo>
                <a:lnTo>
                  <a:pt x="3664" y="1076"/>
                </a:lnTo>
                <a:lnTo>
                  <a:pt x="3664" y="980"/>
                </a:lnTo>
                <a:lnTo>
                  <a:pt x="3663" y="883"/>
                </a:lnTo>
                <a:lnTo>
                  <a:pt x="3661" y="786"/>
                </a:lnTo>
                <a:lnTo>
                  <a:pt x="3654" y="593"/>
                </a:lnTo>
                <a:lnTo>
                  <a:pt x="3645" y="399"/>
                </a:lnTo>
                <a:lnTo>
                  <a:pt x="3641" y="279"/>
                </a:lnTo>
                <a:lnTo>
                  <a:pt x="3636" y="159"/>
                </a:lnTo>
                <a:lnTo>
                  <a:pt x="3635" y="145"/>
                </a:lnTo>
                <a:lnTo>
                  <a:pt x="3636" y="131"/>
                </a:lnTo>
                <a:lnTo>
                  <a:pt x="3638" y="100"/>
                </a:lnTo>
                <a:lnTo>
                  <a:pt x="3639" y="85"/>
                </a:lnTo>
                <a:lnTo>
                  <a:pt x="3639" y="69"/>
                </a:lnTo>
                <a:lnTo>
                  <a:pt x="3637" y="55"/>
                </a:lnTo>
                <a:lnTo>
                  <a:pt x="3634" y="42"/>
                </a:lnTo>
                <a:lnTo>
                  <a:pt x="3628" y="30"/>
                </a:lnTo>
                <a:lnTo>
                  <a:pt x="3622" y="21"/>
                </a:lnTo>
                <a:lnTo>
                  <a:pt x="3617" y="13"/>
                </a:lnTo>
                <a:lnTo>
                  <a:pt x="3612" y="7"/>
                </a:lnTo>
                <a:lnTo>
                  <a:pt x="3606" y="3"/>
                </a:lnTo>
                <a:lnTo>
                  <a:pt x="3603" y="1"/>
                </a:lnTo>
                <a:lnTo>
                  <a:pt x="3598" y="0"/>
                </a:lnTo>
                <a:lnTo>
                  <a:pt x="3593" y="0"/>
                </a:lnTo>
                <a:lnTo>
                  <a:pt x="3589" y="2"/>
                </a:lnTo>
                <a:lnTo>
                  <a:pt x="3585" y="4"/>
                </a:lnTo>
                <a:lnTo>
                  <a:pt x="3582" y="9"/>
                </a:lnTo>
                <a:lnTo>
                  <a:pt x="3578" y="14"/>
                </a:lnTo>
                <a:lnTo>
                  <a:pt x="3571" y="28"/>
                </a:lnTo>
                <a:lnTo>
                  <a:pt x="3565" y="43"/>
                </a:lnTo>
                <a:lnTo>
                  <a:pt x="3559" y="62"/>
                </a:lnTo>
                <a:lnTo>
                  <a:pt x="3555" y="81"/>
                </a:lnTo>
                <a:lnTo>
                  <a:pt x="3547" y="121"/>
                </a:lnTo>
                <a:lnTo>
                  <a:pt x="3543" y="155"/>
                </a:lnTo>
                <a:lnTo>
                  <a:pt x="3539" y="178"/>
                </a:lnTo>
                <a:lnTo>
                  <a:pt x="3534" y="234"/>
                </a:lnTo>
                <a:lnTo>
                  <a:pt x="3529" y="291"/>
                </a:lnTo>
                <a:lnTo>
                  <a:pt x="3520" y="404"/>
                </a:lnTo>
                <a:lnTo>
                  <a:pt x="3511" y="519"/>
                </a:lnTo>
                <a:lnTo>
                  <a:pt x="3505" y="575"/>
                </a:lnTo>
                <a:lnTo>
                  <a:pt x="3499" y="632"/>
                </a:lnTo>
                <a:lnTo>
                  <a:pt x="3478" y="802"/>
                </a:lnTo>
                <a:lnTo>
                  <a:pt x="3455" y="973"/>
                </a:lnTo>
                <a:lnTo>
                  <a:pt x="3431" y="1142"/>
                </a:lnTo>
                <a:lnTo>
                  <a:pt x="3404" y="1312"/>
                </a:lnTo>
                <a:lnTo>
                  <a:pt x="3389" y="1402"/>
                </a:lnTo>
                <a:lnTo>
                  <a:pt x="3378" y="1490"/>
                </a:lnTo>
                <a:lnTo>
                  <a:pt x="3372" y="1533"/>
                </a:lnTo>
                <a:lnTo>
                  <a:pt x="3368" y="1576"/>
                </a:lnTo>
                <a:lnTo>
                  <a:pt x="3363" y="1619"/>
                </a:lnTo>
                <a:lnTo>
                  <a:pt x="3361" y="1661"/>
                </a:lnTo>
                <a:lnTo>
                  <a:pt x="3360" y="1704"/>
                </a:lnTo>
                <a:lnTo>
                  <a:pt x="3359" y="1747"/>
                </a:lnTo>
                <a:lnTo>
                  <a:pt x="3360" y="1790"/>
                </a:lnTo>
                <a:lnTo>
                  <a:pt x="3361" y="1833"/>
                </a:lnTo>
                <a:lnTo>
                  <a:pt x="3365" y="1877"/>
                </a:lnTo>
                <a:lnTo>
                  <a:pt x="3368" y="1922"/>
                </a:lnTo>
                <a:lnTo>
                  <a:pt x="3374" y="1967"/>
                </a:lnTo>
                <a:lnTo>
                  <a:pt x="3382" y="2013"/>
                </a:lnTo>
                <a:lnTo>
                  <a:pt x="3454" y="2411"/>
                </a:lnTo>
                <a:lnTo>
                  <a:pt x="3491" y="2610"/>
                </a:lnTo>
                <a:lnTo>
                  <a:pt x="3529" y="2811"/>
                </a:lnTo>
                <a:lnTo>
                  <a:pt x="3539" y="2862"/>
                </a:lnTo>
                <a:lnTo>
                  <a:pt x="3551" y="2913"/>
                </a:lnTo>
                <a:lnTo>
                  <a:pt x="3576" y="3020"/>
                </a:lnTo>
                <a:lnTo>
                  <a:pt x="3588" y="3073"/>
                </a:lnTo>
                <a:lnTo>
                  <a:pt x="3596" y="3126"/>
                </a:lnTo>
                <a:lnTo>
                  <a:pt x="3599" y="3153"/>
                </a:lnTo>
                <a:lnTo>
                  <a:pt x="3603" y="3179"/>
                </a:lnTo>
                <a:lnTo>
                  <a:pt x="3604" y="3205"/>
                </a:lnTo>
                <a:lnTo>
                  <a:pt x="3604" y="3230"/>
                </a:lnTo>
                <a:lnTo>
                  <a:pt x="3604" y="3254"/>
                </a:lnTo>
                <a:lnTo>
                  <a:pt x="3602" y="3279"/>
                </a:lnTo>
                <a:lnTo>
                  <a:pt x="3598" y="3303"/>
                </a:lnTo>
                <a:lnTo>
                  <a:pt x="3595" y="3327"/>
                </a:lnTo>
                <a:lnTo>
                  <a:pt x="3585" y="3375"/>
                </a:lnTo>
                <a:lnTo>
                  <a:pt x="3576" y="3423"/>
                </a:lnTo>
                <a:lnTo>
                  <a:pt x="3573" y="3436"/>
                </a:lnTo>
                <a:lnTo>
                  <a:pt x="3572" y="3454"/>
                </a:lnTo>
                <a:lnTo>
                  <a:pt x="3570" y="3498"/>
                </a:lnTo>
                <a:lnTo>
                  <a:pt x="3567" y="3522"/>
                </a:lnTo>
                <a:lnTo>
                  <a:pt x="3564" y="3542"/>
                </a:lnTo>
                <a:lnTo>
                  <a:pt x="3560" y="3559"/>
                </a:lnTo>
                <a:lnTo>
                  <a:pt x="3557" y="3564"/>
                </a:lnTo>
                <a:lnTo>
                  <a:pt x="3555" y="3569"/>
                </a:lnTo>
                <a:lnTo>
                  <a:pt x="3542" y="3584"/>
                </a:lnTo>
                <a:lnTo>
                  <a:pt x="3529" y="3605"/>
                </a:lnTo>
                <a:lnTo>
                  <a:pt x="3511" y="3630"/>
                </a:lnTo>
                <a:lnTo>
                  <a:pt x="3491" y="3663"/>
                </a:lnTo>
                <a:lnTo>
                  <a:pt x="3468" y="3704"/>
                </a:lnTo>
                <a:lnTo>
                  <a:pt x="3447" y="3750"/>
                </a:lnTo>
                <a:lnTo>
                  <a:pt x="3435" y="3775"/>
                </a:lnTo>
                <a:lnTo>
                  <a:pt x="3425" y="3801"/>
                </a:lnTo>
                <a:lnTo>
                  <a:pt x="3414" y="3830"/>
                </a:lnTo>
                <a:lnTo>
                  <a:pt x="3405" y="3859"/>
                </a:lnTo>
                <a:lnTo>
                  <a:pt x="3395" y="3890"/>
                </a:lnTo>
                <a:lnTo>
                  <a:pt x="3387" y="3923"/>
                </a:lnTo>
                <a:lnTo>
                  <a:pt x="3380" y="3956"/>
                </a:lnTo>
                <a:lnTo>
                  <a:pt x="3373" y="3990"/>
                </a:lnTo>
                <a:lnTo>
                  <a:pt x="3368" y="4027"/>
                </a:lnTo>
                <a:lnTo>
                  <a:pt x="3363" y="4063"/>
                </a:lnTo>
                <a:lnTo>
                  <a:pt x="3361" y="4101"/>
                </a:lnTo>
                <a:lnTo>
                  <a:pt x="3361" y="4140"/>
                </a:lnTo>
                <a:lnTo>
                  <a:pt x="3361" y="4180"/>
                </a:lnTo>
                <a:lnTo>
                  <a:pt x="3363" y="4221"/>
                </a:lnTo>
                <a:lnTo>
                  <a:pt x="3368" y="4262"/>
                </a:lnTo>
                <a:lnTo>
                  <a:pt x="3375" y="4306"/>
                </a:lnTo>
                <a:lnTo>
                  <a:pt x="3384" y="4350"/>
                </a:lnTo>
                <a:lnTo>
                  <a:pt x="3395" y="4395"/>
                </a:lnTo>
                <a:lnTo>
                  <a:pt x="3342" y="4339"/>
                </a:lnTo>
                <a:lnTo>
                  <a:pt x="3287" y="4285"/>
                </a:lnTo>
                <a:lnTo>
                  <a:pt x="3231" y="4232"/>
                </a:lnTo>
                <a:lnTo>
                  <a:pt x="3175" y="4180"/>
                </a:lnTo>
                <a:lnTo>
                  <a:pt x="3148" y="4156"/>
                </a:lnTo>
                <a:lnTo>
                  <a:pt x="3119" y="4133"/>
                </a:lnTo>
                <a:lnTo>
                  <a:pt x="3091" y="4110"/>
                </a:lnTo>
                <a:lnTo>
                  <a:pt x="3062" y="4088"/>
                </a:lnTo>
                <a:lnTo>
                  <a:pt x="3032" y="4067"/>
                </a:lnTo>
                <a:lnTo>
                  <a:pt x="3001" y="4046"/>
                </a:lnTo>
                <a:lnTo>
                  <a:pt x="2971" y="4025"/>
                </a:lnTo>
                <a:lnTo>
                  <a:pt x="2939" y="4007"/>
                </a:lnTo>
                <a:lnTo>
                  <a:pt x="2908" y="3989"/>
                </a:lnTo>
                <a:lnTo>
                  <a:pt x="2875" y="3974"/>
                </a:lnTo>
                <a:lnTo>
                  <a:pt x="2809" y="3943"/>
                </a:lnTo>
                <a:lnTo>
                  <a:pt x="2776" y="3926"/>
                </a:lnTo>
                <a:lnTo>
                  <a:pt x="2746" y="3909"/>
                </a:lnTo>
                <a:lnTo>
                  <a:pt x="2730" y="3899"/>
                </a:lnTo>
                <a:lnTo>
                  <a:pt x="2716" y="3890"/>
                </a:lnTo>
                <a:lnTo>
                  <a:pt x="2702" y="3878"/>
                </a:lnTo>
                <a:lnTo>
                  <a:pt x="2688" y="3867"/>
                </a:lnTo>
                <a:lnTo>
                  <a:pt x="2591" y="3775"/>
                </a:lnTo>
                <a:lnTo>
                  <a:pt x="2497" y="3682"/>
                </a:lnTo>
                <a:lnTo>
                  <a:pt x="2458" y="3642"/>
                </a:lnTo>
                <a:lnTo>
                  <a:pt x="2418" y="3601"/>
                </a:lnTo>
                <a:lnTo>
                  <a:pt x="2339" y="3518"/>
                </a:lnTo>
                <a:lnTo>
                  <a:pt x="2297" y="3478"/>
                </a:lnTo>
                <a:lnTo>
                  <a:pt x="2256" y="3438"/>
                </a:lnTo>
                <a:lnTo>
                  <a:pt x="2214" y="3401"/>
                </a:lnTo>
                <a:lnTo>
                  <a:pt x="2171" y="3365"/>
                </a:lnTo>
                <a:lnTo>
                  <a:pt x="2064" y="3280"/>
                </a:lnTo>
                <a:lnTo>
                  <a:pt x="1958" y="3196"/>
                </a:lnTo>
                <a:lnTo>
                  <a:pt x="1917" y="3165"/>
                </a:lnTo>
                <a:lnTo>
                  <a:pt x="1875" y="3134"/>
                </a:lnTo>
                <a:lnTo>
                  <a:pt x="1833" y="3101"/>
                </a:lnTo>
                <a:lnTo>
                  <a:pt x="1792" y="3068"/>
                </a:lnTo>
                <a:lnTo>
                  <a:pt x="1772" y="3050"/>
                </a:lnTo>
                <a:lnTo>
                  <a:pt x="1753" y="3033"/>
                </a:lnTo>
                <a:lnTo>
                  <a:pt x="1734" y="3014"/>
                </a:lnTo>
                <a:lnTo>
                  <a:pt x="1715" y="2995"/>
                </a:lnTo>
                <a:lnTo>
                  <a:pt x="1698" y="2976"/>
                </a:lnTo>
                <a:lnTo>
                  <a:pt x="1682" y="2955"/>
                </a:lnTo>
                <a:lnTo>
                  <a:pt x="1667" y="2934"/>
                </a:lnTo>
                <a:lnTo>
                  <a:pt x="1652" y="2911"/>
                </a:lnTo>
                <a:lnTo>
                  <a:pt x="1642" y="2892"/>
                </a:lnTo>
                <a:lnTo>
                  <a:pt x="1634" y="2871"/>
                </a:lnTo>
                <a:lnTo>
                  <a:pt x="1625" y="2850"/>
                </a:lnTo>
                <a:lnTo>
                  <a:pt x="1618" y="2827"/>
                </a:lnTo>
                <a:lnTo>
                  <a:pt x="1611" y="2805"/>
                </a:lnTo>
                <a:lnTo>
                  <a:pt x="1606" y="2783"/>
                </a:lnTo>
                <a:lnTo>
                  <a:pt x="1597" y="2734"/>
                </a:lnTo>
                <a:lnTo>
                  <a:pt x="1581" y="2640"/>
                </a:lnTo>
                <a:lnTo>
                  <a:pt x="1571" y="2594"/>
                </a:lnTo>
                <a:lnTo>
                  <a:pt x="1566" y="2572"/>
                </a:lnTo>
                <a:lnTo>
                  <a:pt x="1560" y="2550"/>
                </a:lnTo>
                <a:lnTo>
                  <a:pt x="1553" y="2529"/>
                </a:lnTo>
                <a:lnTo>
                  <a:pt x="1542" y="2498"/>
                </a:lnTo>
                <a:lnTo>
                  <a:pt x="1525" y="2458"/>
                </a:lnTo>
                <a:lnTo>
                  <a:pt x="1505" y="2411"/>
                </a:lnTo>
                <a:lnTo>
                  <a:pt x="1483" y="2360"/>
                </a:lnTo>
                <a:lnTo>
                  <a:pt x="1456" y="2305"/>
                </a:lnTo>
                <a:lnTo>
                  <a:pt x="1427" y="2250"/>
                </a:lnTo>
                <a:lnTo>
                  <a:pt x="1397" y="2194"/>
                </a:lnTo>
                <a:lnTo>
                  <a:pt x="1365" y="2141"/>
                </a:lnTo>
                <a:lnTo>
                  <a:pt x="1348" y="2116"/>
                </a:lnTo>
                <a:lnTo>
                  <a:pt x="1332" y="2093"/>
                </a:lnTo>
                <a:lnTo>
                  <a:pt x="1315" y="2070"/>
                </a:lnTo>
                <a:lnTo>
                  <a:pt x="1299" y="2050"/>
                </a:lnTo>
                <a:lnTo>
                  <a:pt x="1282" y="2031"/>
                </a:lnTo>
                <a:lnTo>
                  <a:pt x="1266" y="2016"/>
                </a:lnTo>
                <a:lnTo>
                  <a:pt x="1249" y="2002"/>
                </a:lnTo>
                <a:lnTo>
                  <a:pt x="1234" y="1991"/>
                </a:lnTo>
                <a:lnTo>
                  <a:pt x="1217" y="1983"/>
                </a:lnTo>
                <a:lnTo>
                  <a:pt x="1210" y="1981"/>
                </a:lnTo>
                <a:lnTo>
                  <a:pt x="1202" y="1978"/>
                </a:lnTo>
                <a:lnTo>
                  <a:pt x="1194" y="1977"/>
                </a:lnTo>
                <a:lnTo>
                  <a:pt x="1187" y="1977"/>
                </a:lnTo>
                <a:lnTo>
                  <a:pt x="1180" y="1977"/>
                </a:lnTo>
                <a:lnTo>
                  <a:pt x="1173" y="1980"/>
                </a:lnTo>
                <a:lnTo>
                  <a:pt x="1165" y="1982"/>
                </a:lnTo>
                <a:lnTo>
                  <a:pt x="1158" y="1985"/>
                </a:lnTo>
                <a:lnTo>
                  <a:pt x="1151" y="1989"/>
                </a:lnTo>
                <a:lnTo>
                  <a:pt x="1144" y="1995"/>
                </a:lnTo>
                <a:lnTo>
                  <a:pt x="1140" y="2000"/>
                </a:lnTo>
                <a:lnTo>
                  <a:pt x="1136" y="2004"/>
                </a:lnTo>
                <a:lnTo>
                  <a:pt x="1132" y="2010"/>
                </a:lnTo>
                <a:lnTo>
                  <a:pt x="1130" y="2015"/>
                </a:lnTo>
                <a:lnTo>
                  <a:pt x="1128" y="2027"/>
                </a:lnTo>
                <a:lnTo>
                  <a:pt x="1127" y="2040"/>
                </a:lnTo>
                <a:lnTo>
                  <a:pt x="1128" y="2053"/>
                </a:lnTo>
                <a:lnTo>
                  <a:pt x="1130" y="2067"/>
                </a:lnTo>
                <a:lnTo>
                  <a:pt x="1134" y="2081"/>
                </a:lnTo>
                <a:lnTo>
                  <a:pt x="1140" y="2095"/>
                </a:lnTo>
                <a:lnTo>
                  <a:pt x="1151" y="2125"/>
                </a:lnTo>
                <a:lnTo>
                  <a:pt x="1165" y="2152"/>
                </a:lnTo>
                <a:lnTo>
                  <a:pt x="1190" y="2195"/>
                </a:lnTo>
                <a:lnTo>
                  <a:pt x="1207" y="2226"/>
                </a:lnTo>
                <a:lnTo>
                  <a:pt x="1222" y="2258"/>
                </a:lnTo>
                <a:lnTo>
                  <a:pt x="1236" y="2290"/>
                </a:lnTo>
                <a:lnTo>
                  <a:pt x="1250" y="2323"/>
                </a:lnTo>
                <a:lnTo>
                  <a:pt x="1275" y="2389"/>
                </a:lnTo>
                <a:lnTo>
                  <a:pt x="1299" y="2455"/>
                </a:lnTo>
                <a:lnTo>
                  <a:pt x="1312" y="2493"/>
                </a:lnTo>
                <a:lnTo>
                  <a:pt x="1322" y="2531"/>
                </a:lnTo>
                <a:lnTo>
                  <a:pt x="1333" y="2570"/>
                </a:lnTo>
                <a:lnTo>
                  <a:pt x="1342" y="2609"/>
                </a:lnTo>
                <a:lnTo>
                  <a:pt x="1359" y="2689"/>
                </a:lnTo>
                <a:lnTo>
                  <a:pt x="1375" y="2770"/>
                </a:lnTo>
                <a:lnTo>
                  <a:pt x="1393" y="2850"/>
                </a:lnTo>
                <a:lnTo>
                  <a:pt x="1402" y="2889"/>
                </a:lnTo>
                <a:lnTo>
                  <a:pt x="1412" y="2928"/>
                </a:lnTo>
                <a:lnTo>
                  <a:pt x="1424" y="2967"/>
                </a:lnTo>
                <a:lnTo>
                  <a:pt x="1436" y="3004"/>
                </a:lnTo>
                <a:lnTo>
                  <a:pt x="1450" y="3041"/>
                </a:lnTo>
                <a:lnTo>
                  <a:pt x="1465" y="3076"/>
                </a:lnTo>
                <a:lnTo>
                  <a:pt x="1474" y="3096"/>
                </a:lnTo>
                <a:lnTo>
                  <a:pt x="1486" y="3115"/>
                </a:lnTo>
                <a:lnTo>
                  <a:pt x="1498" y="3133"/>
                </a:lnTo>
                <a:lnTo>
                  <a:pt x="1511" y="3149"/>
                </a:lnTo>
                <a:lnTo>
                  <a:pt x="1525" y="3166"/>
                </a:lnTo>
                <a:lnTo>
                  <a:pt x="1540" y="3182"/>
                </a:lnTo>
                <a:lnTo>
                  <a:pt x="1557" y="3198"/>
                </a:lnTo>
                <a:lnTo>
                  <a:pt x="1572" y="3213"/>
                </a:lnTo>
                <a:lnTo>
                  <a:pt x="1606" y="3242"/>
                </a:lnTo>
                <a:lnTo>
                  <a:pt x="1641" y="3271"/>
                </a:lnTo>
                <a:lnTo>
                  <a:pt x="1675" y="3298"/>
                </a:lnTo>
                <a:lnTo>
                  <a:pt x="1707" y="3326"/>
                </a:lnTo>
                <a:lnTo>
                  <a:pt x="1879" y="3483"/>
                </a:lnTo>
                <a:lnTo>
                  <a:pt x="2050" y="3640"/>
                </a:lnTo>
                <a:lnTo>
                  <a:pt x="2382" y="3949"/>
                </a:lnTo>
                <a:lnTo>
                  <a:pt x="2715" y="4260"/>
                </a:lnTo>
                <a:lnTo>
                  <a:pt x="2737" y="4280"/>
                </a:lnTo>
                <a:lnTo>
                  <a:pt x="2761" y="4300"/>
                </a:lnTo>
                <a:lnTo>
                  <a:pt x="2810" y="4339"/>
                </a:lnTo>
                <a:lnTo>
                  <a:pt x="2861" y="4380"/>
                </a:lnTo>
                <a:lnTo>
                  <a:pt x="2913" y="4422"/>
                </a:lnTo>
                <a:lnTo>
                  <a:pt x="2938" y="4443"/>
                </a:lnTo>
                <a:lnTo>
                  <a:pt x="2961" y="4465"/>
                </a:lnTo>
                <a:lnTo>
                  <a:pt x="2985" y="4488"/>
                </a:lnTo>
                <a:lnTo>
                  <a:pt x="3006" y="4511"/>
                </a:lnTo>
                <a:lnTo>
                  <a:pt x="3026" y="4535"/>
                </a:lnTo>
                <a:lnTo>
                  <a:pt x="3045" y="4561"/>
                </a:lnTo>
                <a:lnTo>
                  <a:pt x="3062" y="4587"/>
                </a:lnTo>
                <a:lnTo>
                  <a:pt x="3076" y="4614"/>
                </a:lnTo>
                <a:lnTo>
                  <a:pt x="2834" y="4783"/>
                </a:lnTo>
                <a:lnTo>
                  <a:pt x="2802" y="4808"/>
                </a:lnTo>
                <a:lnTo>
                  <a:pt x="2772" y="4837"/>
                </a:lnTo>
                <a:lnTo>
                  <a:pt x="2740" y="4865"/>
                </a:lnTo>
                <a:lnTo>
                  <a:pt x="2708" y="4892"/>
                </a:lnTo>
                <a:lnTo>
                  <a:pt x="2691" y="4905"/>
                </a:lnTo>
                <a:lnTo>
                  <a:pt x="2675" y="4918"/>
                </a:lnTo>
                <a:lnTo>
                  <a:pt x="2657" y="4930"/>
                </a:lnTo>
                <a:lnTo>
                  <a:pt x="2639" y="4941"/>
                </a:lnTo>
                <a:lnTo>
                  <a:pt x="2622" y="4950"/>
                </a:lnTo>
                <a:lnTo>
                  <a:pt x="2603" y="4958"/>
                </a:lnTo>
                <a:lnTo>
                  <a:pt x="2584" y="4965"/>
                </a:lnTo>
                <a:lnTo>
                  <a:pt x="2564" y="4971"/>
                </a:lnTo>
                <a:lnTo>
                  <a:pt x="2542" y="4975"/>
                </a:lnTo>
                <a:lnTo>
                  <a:pt x="2520" y="4977"/>
                </a:lnTo>
                <a:lnTo>
                  <a:pt x="2498" y="4977"/>
                </a:lnTo>
                <a:lnTo>
                  <a:pt x="2477" y="4975"/>
                </a:lnTo>
                <a:lnTo>
                  <a:pt x="2455" y="4971"/>
                </a:lnTo>
                <a:lnTo>
                  <a:pt x="2433" y="4966"/>
                </a:lnTo>
                <a:lnTo>
                  <a:pt x="2412" y="4962"/>
                </a:lnTo>
                <a:lnTo>
                  <a:pt x="2391" y="4955"/>
                </a:lnTo>
                <a:lnTo>
                  <a:pt x="2349" y="4938"/>
                </a:lnTo>
                <a:lnTo>
                  <a:pt x="2308" y="4920"/>
                </a:lnTo>
                <a:lnTo>
                  <a:pt x="2267" y="4903"/>
                </a:lnTo>
                <a:lnTo>
                  <a:pt x="2228" y="4886"/>
                </a:lnTo>
                <a:lnTo>
                  <a:pt x="2177" y="4866"/>
                </a:lnTo>
                <a:lnTo>
                  <a:pt x="2128" y="4844"/>
                </a:lnTo>
                <a:lnTo>
                  <a:pt x="2079" y="4820"/>
                </a:lnTo>
                <a:lnTo>
                  <a:pt x="2031" y="4795"/>
                </a:lnTo>
                <a:lnTo>
                  <a:pt x="1983" y="4771"/>
                </a:lnTo>
                <a:lnTo>
                  <a:pt x="1935" y="4744"/>
                </a:lnTo>
                <a:lnTo>
                  <a:pt x="1888" y="4716"/>
                </a:lnTo>
                <a:lnTo>
                  <a:pt x="1842" y="4688"/>
                </a:lnTo>
                <a:lnTo>
                  <a:pt x="1756" y="4635"/>
                </a:lnTo>
                <a:lnTo>
                  <a:pt x="1673" y="4581"/>
                </a:lnTo>
                <a:lnTo>
                  <a:pt x="1590" y="4523"/>
                </a:lnTo>
                <a:lnTo>
                  <a:pt x="1509" y="4464"/>
                </a:lnTo>
                <a:lnTo>
                  <a:pt x="1430" y="4403"/>
                </a:lnTo>
                <a:lnTo>
                  <a:pt x="1352" y="4340"/>
                </a:lnTo>
                <a:lnTo>
                  <a:pt x="1275" y="4275"/>
                </a:lnTo>
                <a:lnTo>
                  <a:pt x="1201" y="4208"/>
                </a:lnTo>
                <a:lnTo>
                  <a:pt x="1165" y="4174"/>
                </a:lnTo>
                <a:lnTo>
                  <a:pt x="1130" y="4140"/>
                </a:lnTo>
                <a:lnTo>
                  <a:pt x="1097" y="4104"/>
                </a:lnTo>
                <a:lnTo>
                  <a:pt x="1063" y="4069"/>
                </a:lnTo>
                <a:lnTo>
                  <a:pt x="998" y="3997"/>
                </a:lnTo>
                <a:lnTo>
                  <a:pt x="934" y="3924"/>
                </a:lnTo>
                <a:lnTo>
                  <a:pt x="809" y="3777"/>
                </a:lnTo>
                <a:lnTo>
                  <a:pt x="744" y="3702"/>
                </a:lnTo>
                <a:lnTo>
                  <a:pt x="680" y="3630"/>
                </a:lnTo>
                <a:lnTo>
                  <a:pt x="637" y="3586"/>
                </a:lnTo>
                <a:lnTo>
                  <a:pt x="594" y="3541"/>
                </a:lnTo>
                <a:lnTo>
                  <a:pt x="550" y="3497"/>
                </a:lnTo>
                <a:lnTo>
                  <a:pt x="505" y="3454"/>
                </a:lnTo>
                <a:lnTo>
                  <a:pt x="460" y="3412"/>
                </a:lnTo>
                <a:lnTo>
                  <a:pt x="413" y="3372"/>
                </a:lnTo>
                <a:lnTo>
                  <a:pt x="364" y="3333"/>
                </a:lnTo>
                <a:lnTo>
                  <a:pt x="339" y="3316"/>
                </a:lnTo>
                <a:lnTo>
                  <a:pt x="314" y="3298"/>
                </a:lnTo>
                <a:lnTo>
                  <a:pt x="286" y="3280"/>
                </a:lnTo>
                <a:lnTo>
                  <a:pt x="237" y="3253"/>
                </a:lnTo>
                <a:lnTo>
                  <a:pt x="208" y="3239"/>
                </a:lnTo>
                <a:lnTo>
                  <a:pt x="177" y="3224"/>
                </a:lnTo>
                <a:lnTo>
                  <a:pt x="145" y="3209"/>
                </a:lnTo>
                <a:lnTo>
                  <a:pt x="115" y="3196"/>
                </a:lnTo>
                <a:lnTo>
                  <a:pt x="85" y="3186"/>
                </a:lnTo>
                <a:lnTo>
                  <a:pt x="59" y="3179"/>
                </a:lnTo>
                <a:lnTo>
                  <a:pt x="46" y="3176"/>
                </a:lnTo>
                <a:lnTo>
                  <a:pt x="36" y="3175"/>
                </a:lnTo>
                <a:lnTo>
                  <a:pt x="26" y="3175"/>
                </a:lnTo>
                <a:lnTo>
                  <a:pt x="18" y="3176"/>
                </a:lnTo>
                <a:lnTo>
                  <a:pt x="11" y="3179"/>
                </a:lnTo>
                <a:lnTo>
                  <a:pt x="5" y="3184"/>
                </a:lnTo>
                <a:lnTo>
                  <a:pt x="2" y="3189"/>
                </a:lnTo>
                <a:lnTo>
                  <a:pt x="0" y="3196"/>
                </a:lnTo>
                <a:lnTo>
                  <a:pt x="0" y="3206"/>
                </a:lnTo>
                <a:lnTo>
                  <a:pt x="3" y="3217"/>
                </a:lnTo>
                <a:lnTo>
                  <a:pt x="8" y="3230"/>
                </a:lnTo>
                <a:lnTo>
                  <a:pt x="16" y="3245"/>
                </a:lnTo>
                <a:lnTo>
                  <a:pt x="23" y="3259"/>
                </a:lnTo>
                <a:lnTo>
                  <a:pt x="32" y="3273"/>
                </a:lnTo>
                <a:lnTo>
                  <a:pt x="41" y="3286"/>
                </a:lnTo>
                <a:lnTo>
                  <a:pt x="51" y="3299"/>
                </a:lnTo>
                <a:lnTo>
                  <a:pt x="72" y="3323"/>
                </a:lnTo>
                <a:lnTo>
                  <a:pt x="95" y="3345"/>
                </a:lnTo>
                <a:lnTo>
                  <a:pt x="120" y="3366"/>
                </a:lnTo>
                <a:lnTo>
                  <a:pt x="145" y="3386"/>
                </a:lnTo>
                <a:lnTo>
                  <a:pt x="173" y="3405"/>
                </a:lnTo>
                <a:lnTo>
                  <a:pt x="200" y="3424"/>
                </a:lnTo>
                <a:lnTo>
                  <a:pt x="256" y="3459"/>
                </a:lnTo>
                <a:lnTo>
                  <a:pt x="314" y="3494"/>
                </a:lnTo>
                <a:lnTo>
                  <a:pt x="341" y="3511"/>
                </a:lnTo>
                <a:lnTo>
                  <a:pt x="370" y="3530"/>
                </a:lnTo>
                <a:lnTo>
                  <a:pt x="395" y="3549"/>
                </a:lnTo>
                <a:lnTo>
                  <a:pt x="420" y="3569"/>
                </a:lnTo>
                <a:lnTo>
                  <a:pt x="449" y="3594"/>
                </a:lnTo>
                <a:lnTo>
                  <a:pt x="476" y="3620"/>
                </a:lnTo>
                <a:lnTo>
                  <a:pt x="502" y="3646"/>
                </a:lnTo>
                <a:lnTo>
                  <a:pt x="526" y="3673"/>
                </a:lnTo>
                <a:lnTo>
                  <a:pt x="551" y="3701"/>
                </a:lnTo>
                <a:lnTo>
                  <a:pt x="574" y="3729"/>
                </a:lnTo>
                <a:lnTo>
                  <a:pt x="597" y="3758"/>
                </a:lnTo>
                <a:lnTo>
                  <a:pt x="618" y="3787"/>
                </a:lnTo>
                <a:lnTo>
                  <a:pt x="640" y="3818"/>
                </a:lnTo>
                <a:lnTo>
                  <a:pt x="660" y="3849"/>
                </a:lnTo>
                <a:lnTo>
                  <a:pt x="680" y="3879"/>
                </a:lnTo>
                <a:lnTo>
                  <a:pt x="700" y="3911"/>
                </a:lnTo>
                <a:lnTo>
                  <a:pt x="736" y="3975"/>
                </a:lnTo>
                <a:lnTo>
                  <a:pt x="772" y="4041"/>
                </a:lnTo>
                <a:lnTo>
                  <a:pt x="790" y="4073"/>
                </a:lnTo>
                <a:lnTo>
                  <a:pt x="809" y="4106"/>
                </a:lnTo>
                <a:lnTo>
                  <a:pt x="828" y="4136"/>
                </a:lnTo>
                <a:lnTo>
                  <a:pt x="849" y="4167"/>
                </a:lnTo>
                <a:lnTo>
                  <a:pt x="871" y="4198"/>
                </a:lnTo>
                <a:lnTo>
                  <a:pt x="892" y="4227"/>
                </a:lnTo>
                <a:lnTo>
                  <a:pt x="915" y="4255"/>
                </a:lnTo>
                <a:lnTo>
                  <a:pt x="939" y="4284"/>
                </a:lnTo>
                <a:lnTo>
                  <a:pt x="963" y="4312"/>
                </a:lnTo>
                <a:lnTo>
                  <a:pt x="987" y="4339"/>
                </a:lnTo>
                <a:lnTo>
                  <a:pt x="1039" y="4392"/>
                </a:lnTo>
                <a:lnTo>
                  <a:pt x="1092" y="4444"/>
                </a:lnTo>
                <a:lnTo>
                  <a:pt x="1147" y="4495"/>
                </a:lnTo>
                <a:lnTo>
                  <a:pt x="1198" y="4540"/>
                </a:lnTo>
                <a:lnTo>
                  <a:pt x="1250" y="4583"/>
                </a:lnTo>
                <a:lnTo>
                  <a:pt x="1302" y="4626"/>
                </a:lnTo>
                <a:lnTo>
                  <a:pt x="1355" y="4668"/>
                </a:lnTo>
                <a:lnTo>
                  <a:pt x="1410" y="4709"/>
                </a:lnTo>
                <a:lnTo>
                  <a:pt x="1464" y="4750"/>
                </a:lnTo>
                <a:lnTo>
                  <a:pt x="1519" y="4790"/>
                </a:lnTo>
                <a:lnTo>
                  <a:pt x="1575" y="4827"/>
                </a:lnTo>
                <a:lnTo>
                  <a:pt x="1631" y="4866"/>
                </a:lnTo>
                <a:lnTo>
                  <a:pt x="1688" y="4903"/>
                </a:lnTo>
                <a:lnTo>
                  <a:pt x="1746" y="4939"/>
                </a:lnTo>
                <a:lnTo>
                  <a:pt x="1803" y="4976"/>
                </a:lnTo>
                <a:lnTo>
                  <a:pt x="1861" y="5011"/>
                </a:lnTo>
                <a:lnTo>
                  <a:pt x="1920" y="5045"/>
                </a:lnTo>
                <a:lnTo>
                  <a:pt x="2038" y="5113"/>
                </a:lnTo>
                <a:lnTo>
                  <a:pt x="2062" y="5129"/>
                </a:lnTo>
                <a:lnTo>
                  <a:pt x="2090" y="5148"/>
                </a:lnTo>
                <a:lnTo>
                  <a:pt x="2128" y="5170"/>
                </a:lnTo>
                <a:lnTo>
                  <a:pt x="2176" y="5196"/>
                </a:lnTo>
                <a:lnTo>
                  <a:pt x="2202" y="5209"/>
                </a:lnTo>
                <a:lnTo>
                  <a:pt x="2231" y="5222"/>
                </a:lnTo>
                <a:lnTo>
                  <a:pt x="2262" y="5235"/>
                </a:lnTo>
                <a:lnTo>
                  <a:pt x="2294" y="5248"/>
                </a:lnTo>
                <a:lnTo>
                  <a:pt x="2328" y="5261"/>
                </a:lnTo>
                <a:lnTo>
                  <a:pt x="2364" y="5273"/>
                </a:lnTo>
                <a:lnTo>
                  <a:pt x="2400" y="5284"/>
                </a:lnTo>
                <a:lnTo>
                  <a:pt x="2439" y="5293"/>
                </a:lnTo>
                <a:lnTo>
                  <a:pt x="2478" y="5301"/>
                </a:lnTo>
                <a:lnTo>
                  <a:pt x="2518" y="5308"/>
                </a:lnTo>
                <a:lnTo>
                  <a:pt x="2560" y="5313"/>
                </a:lnTo>
                <a:lnTo>
                  <a:pt x="2602" y="5316"/>
                </a:lnTo>
                <a:lnTo>
                  <a:pt x="2645" y="5317"/>
                </a:lnTo>
                <a:lnTo>
                  <a:pt x="2689" y="5316"/>
                </a:lnTo>
                <a:lnTo>
                  <a:pt x="2733" y="5311"/>
                </a:lnTo>
                <a:lnTo>
                  <a:pt x="2777" y="5304"/>
                </a:lnTo>
                <a:lnTo>
                  <a:pt x="2800" y="5299"/>
                </a:lnTo>
                <a:lnTo>
                  <a:pt x="2823" y="5294"/>
                </a:lnTo>
                <a:lnTo>
                  <a:pt x="2846" y="5288"/>
                </a:lnTo>
                <a:lnTo>
                  <a:pt x="2868" y="5281"/>
                </a:lnTo>
                <a:lnTo>
                  <a:pt x="2891" y="5273"/>
                </a:lnTo>
                <a:lnTo>
                  <a:pt x="2913" y="5265"/>
                </a:lnTo>
                <a:lnTo>
                  <a:pt x="2937" y="5255"/>
                </a:lnTo>
                <a:lnTo>
                  <a:pt x="2959" y="5245"/>
                </a:lnTo>
                <a:lnTo>
                  <a:pt x="2981" y="5233"/>
                </a:lnTo>
                <a:lnTo>
                  <a:pt x="3004" y="5221"/>
                </a:lnTo>
                <a:lnTo>
                  <a:pt x="3026" y="5207"/>
                </a:lnTo>
                <a:lnTo>
                  <a:pt x="3049" y="5193"/>
                </a:lnTo>
                <a:lnTo>
                  <a:pt x="3135" y="5126"/>
                </a:lnTo>
                <a:lnTo>
                  <a:pt x="3231" y="5051"/>
                </a:lnTo>
                <a:lnTo>
                  <a:pt x="3354" y="4959"/>
                </a:lnTo>
                <a:lnTo>
                  <a:pt x="3379" y="4984"/>
                </a:lnTo>
                <a:lnTo>
                  <a:pt x="3392" y="4996"/>
                </a:lnTo>
                <a:lnTo>
                  <a:pt x="3406" y="5007"/>
                </a:lnTo>
                <a:lnTo>
                  <a:pt x="3419" y="5017"/>
                </a:lnTo>
                <a:lnTo>
                  <a:pt x="3433" y="5027"/>
                </a:lnTo>
                <a:lnTo>
                  <a:pt x="3447" y="5035"/>
                </a:lnTo>
                <a:lnTo>
                  <a:pt x="3463" y="5042"/>
                </a:lnTo>
                <a:lnTo>
                  <a:pt x="3478" y="5049"/>
                </a:lnTo>
                <a:lnTo>
                  <a:pt x="3493" y="5055"/>
                </a:lnTo>
                <a:lnTo>
                  <a:pt x="3509" y="5058"/>
                </a:lnTo>
                <a:lnTo>
                  <a:pt x="3524" y="5062"/>
                </a:lnTo>
                <a:lnTo>
                  <a:pt x="3540" y="5063"/>
                </a:lnTo>
                <a:lnTo>
                  <a:pt x="3557" y="5063"/>
                </a:lnTo>
                <a:lnTo>
                  <a:pt x="3573" y="5062"/>
                </a:lnTo>
                <a:lnTo>
                  <a:pt x="3590" y="5058"/>
                </a:lnTo>
                <a:lnTo>
                  <a:pt x="3606" y="5054"/>
                </a:lnTo>
                <a:lnTo>
                  <a:pt x="3624" y="5047"/>
                </a:lnTo>
                <a:lnTo>
                  <a:pt x="3641" y="5038"/>
                </a:lnTo>
                <a:lnTo>
                  <a:pt x="3658" y="5028"/>
                </a:lnTo>
                <a:lnTo>
                  <a:pt x="3676" y="5015"/>
                </a:lnTo>
                <a:lnTo>
                  <a:pt x="3694" y="4999"/>
                </a:lnTo>
                <a:lnTo>
                  <a:pt x="3711" y="4983"/>
                </a:lnTo>
                <a:lnTo>
                  <a:pt x="3729" y="4963"/>
                </a:lnTo>
                <a:lnTo>
                  <a:pt x="3747" y="4942"/>
                </a:lnTo>
                <a:lnTo>
                  <a:pt x="3766" y="4917"/>
                </a:lnTo>
                <a:lnTo>
                  <a:pt x="3783" y="4891"/>
                </a:lnTo>
                <a:lnTo>
                  <a:pt x="3802" y="4860"/>
                </a:lnTo>
                <a:lnTo>
                  <a:pt x="3820" y="4829"/>
                </a:lnTo>
                <a:lnTo>
                  <a:pt x="3838" y="4793"/>
                </a:lnTo>
                <a:lnTo>
                  <a:pt x="3856" y="4755"/>
                </a:lnTo>
                <a:lnTo>
                  <a:pt x="3874" y="4714"/>
                </a:lnTo>
                <a:lnTo>
                  <a:pt x="3883" y="4734"/>
                </a:lnTo>
                <a:lnTo>
                  <a:pt x="3893" y="4752"/>
                </a:lnTo>
                <a:lnTo>
                  <a:pt x="3902" y="4767"/>
                </a:lnTo>
                <a:lnTo>
                  <a:pt x="3913" y="4783"/>
                </a:lnTo>
                <a:lnTo>
                  <a:pt x="3924" y="4795"/>
                </a:lnTo>
                <a:lnTo>
                  <a:pt x="3934" y="4806"/>
                </a:lnTo>
                <a:lnTo>
                  <a:pt x="3946" y="4816"/>
                </a:lnTo>
                <a:lnTo>
                  <a:pt x="3958" y="4825"/>
                </a:lnTo>
                <a:lnTo>
                  <a:pt x="3970" y="4832"/>
                </a:lnTo>
                <a:lnTo>
                  <a:pt x="3981" y="4837"/>
                </a:lnTo>
                <a:lnTo>
                  <a:pt x="3994" y="4841"/>
                </a:lnTo>
                <a:lnTo>
                  <a:pt x="4006" y="4845"/>
                </a:lnTo>
                <a:lnTo>
                  <a:pt x="4019" y="4847"/>
                </a:lnTo>
                <a:lnTo>
                  <a:pt x="4032" y="4849"/>
                </a:lnTo>
                <a:lnTo>
                  <a:pt x="4045" y="4849"/>
                </a:lnTo>
                <a:lnTo>
                  <a:pt x="4058" y="4847"/>
                </a:lnTo>
                <a:lnTo>
                  <a:pt x="4071" y="4846"/>
                </a:lnTo>
                <a:lnTo>
                  <a:pt x="4084" y="4844"/>
                </a:lnTo>
                <a:lnTo>
                  <a:pt x="4110" y="4837"/>
                </a:lnTo>
                <a:lnTo>
                  <a:pt x="4135" y="4827"/>
                </a:lnTo>
                <a:lnTo>
                  <a:pt x="4159" y="4816"/>
                </a:lnTo>
                <a:lnTo>
                  <a:pt x="4184" y="4801"/>
                </a:lnTo>
                <a:lnTo>
                  <a:pt x="4207" y="4787"/>
                </a:lnTo>
                <a:lnTo>
                  <a:pt x="4229" y="4772"/>
                </a:lnTo>
                <a:lnTo>
                  <a:pt x="4249" y="4758"/>
                </a:lnTo>
                <a:lnTo>
                  <a:pt x="4267" y="4803"/>
                </a:lnTo>
                <a:lnTo>
                  <a:pt x="4276" y="4824"/>
                </a:lnTo>
                <a:lnTo>
                  <a:pt x="4286" y="4846"/>
                </a:lnTo>
                <a:lnTo>
                  <a:pt x="4286" y="4849"/>
                </a:lnTo>
                <a:lnTo>
                  <a:pt x="4283" y="4852"/>
                </a:lnTo>
                <a:lnTo>
                  <a:pt x="4276" y="4864"/>
                </a:lnTo>
                <a:lnTo>
                  <a:pt x="4263" y="4879"/>
                </a:lnTo>
                <a:lnTo>
                  <a:pt x="4247" y="4899"/>
                </a:lnTo>
                <a:lnTo>
                  <a:pt x="4203" y="4946"/>
                </a:lnTo>
                <a:lnTo>
                  <a:pt x="4152" y="5001"/>
                </a:lnTo>
                <a:lnTo>
                  <a:pt x="4052" y="5103"/>
                </a:lnTo>
                <a:lnTo>
                  <a:pt x="4017" y="5141"/>
                </a:lnTo>
                <a:lnTo>
                  <a:pt x="3998" y="5161"/>
                </a:lnTo>
                <a:lnTo>
                  <a:pt x="3971" y="5196"/>
                </a:lnTo>
                <a:lnTo>
                  <a:pt x="3944" y="5233"/>
                </a:lnTo>
                <a:lnTo>
                  <a:pt x="3918" y="5270"/>
                </a:lnTo>
                <a:lnTo>
                  <a:pt x="3893" y="5306"/>
                </a:lnTo>
                <a:lnTo>
                  <a:pt x="3868" y="5344"/>
                </a:lnTo>
                <a:lnTo>
                  <a:pt x="3845" y="5382"/>
                </a:lnTo>
                <a:lnTo>
                  <a:pt x="3799" y="5458"/>
                </a:lnTo>
                <a:lnTo>
                  <a:pt x="3755" y="5536"/>
                </a:lnTo>
                <a:lnTo>
                  <a:pt x="3713" y="5614"/>
                </a:lnTo>
                <a:lnTo>
                  <a:pt x="3671" y="5693"/>
                </a:lnTo>
                <a:lnTo>
                  <a:pt x="3630" y="5773"/>
                </a:lnTo>
                <a:lnTo>
                  <a:pt x="3598" y="5838"/>
                </a:lnTo>
                <a:lnTo>
                  <a:pt x="3567" y="5904"/>
                </a:lnTo>
                <a:lnTo>
                  <a:pt x="3538" y="5970"/>
                </a:lnTo>
                <a:lnTo>
                  <a:pt x="3510" y="6036"/>
                </a:lnTo>
                <a:lnTo>
                  <a:pt x="3483" y="6103"/>
                </a:lnTo>
                <a:lnTo>
                  <a:pt x="3458" y="6169"/>
                </a:lnTo>
                <a:lnTo>
                  <a:pt x="3433" y="6236"/>
                </a:lnTo>
                <a:lnTo>
                  <a:pt x="3411" y="6304"/>
                </a:lnTo>
                <a:lnTo>
                  <a:pt x="3388" y="6371"/>
                </a:lnTo>
                <a:lnTo>
                  <a:pt x="3367" y="6438"/>
                </a:lnTo>
                <a:lnTo>
                  <a:pt x="3347" y="6505"/>
                </a:lnTo>
                <a:lnTo>
                  <a:pt x="3328" y="6574"/>
                </a:lnTo>
                <a:lnTo>
                  <a:pt x="3310" y="6642"/>
                </a:lnTo>
                <a:lnTo>
                  <a:pt x="3293" y="6711"/>
                </a:lnTo>
                <a:lnTo>
                  <a:pt x="3277" y="6779"/>
                </a:lnTo>
                <a:lnTo>
                  <a:pt x="3261" y="6847"/>
                </a:lnTo>
                <a:lnTo>
                  <a:pt x="3233" y="6985"/>
                </a:lnTo>
                <a:lnTo>
                  <a:pt x="3205" y="7124"/>
                </a:lnTo>
                <a:lnTo>
                  <a:pt x="3181" y="7264"/>
                </a:lnTo>
                <a:lnTo>
                  <a:pt x="3158" y="7404"/>
                </a:lnTo>
                <a:lnTo>
                  <a:pt x="3136" y="7544"/>
                </a:lnTo>
                <a:lnTo>
                  <a:pt x="3115" y="7687"/>
                </a:lnTo>
                <a:lnTo>
                  <a:pt x="3073" y="7972"/>
                </a:lnTo>
                <a:lnTo>
                  <a:pt x="3062" y="8060"/>
                </a:lnTo>
                <a:lnTo>
                  <a:pt x="3051" y="8147"/>
                </a:lnTo>
                <a:lnTo>
                  <a:pt x="3040" y="8236"/>
                </a:lnTo>
                <a:lnTo>
                  <a:pt x="3032" y="8327"/>
                </a:lnTo>
                <a:lnTo>
                  <a:pt x="3025" y="8419"/>
                </a:lnTo>
                <a:lnTo>
                  <a:pt x="3019" y="8510"/>
                </a:lnTo>
                <a:lnTo>
                  <a:pt x="3014" y="8601"/>
                </a:lnTo>
                <a:lnTo>
                  <a:pt x="3012" y="8692"/>
                </a:lnTo>
                <a:lnTo>
                  <a:pt x="3009" y="8832"/>
                </a:lnTo>
                <a:lnTo>
                  <a:pt x="3009" y="8903"/>
                </a:lnTo>
                <a:lnTo>
                  <a:pt x="3010" y="8975"/>
                </a:lnTo>
                <a:lnTo>
                  <a:pt x="3011" y="9010"/>
                </a:lnTo>
                <a:lnTo>
                  <a:pt x="3013" y="9044"/>
                </a:lnTo>
                <a:lnTo>
                  <a:pt x="3016" y="9080"/>
                </a:lnTo>
                <a:lnTo>
                  <a:pt x="3020" y="9115"/>
                </a:lnTo>
                <a:lnTo>
                  <a:pt x="3025" y="9150"/>
                </a:lnTo>
                <a:lnTo>
                  <a:pt x="3031" y="9186"/>
                </a:lnTo>
                <a:lnTo>
                  <a:pt x="3038" y="9220"/>
                </a:lnTo>
                <a:lnTo>
                  <a:pt x="3046" y="9254"/>
                </a:lnTo>
                <a:lnTo>
                  <a:pt x="3057" y="9293"/>
                </a:lnTo>
                <a:lnTo>
                  <a:pt x="3071" y="9330"/>
                </a:lnTo>
                <a:lnTo>
                  <a:pt x="3085" y="9365"/>
                </a:lnTo>
                <a:lnTo>
                  <a:pt x="3102" y="9399"/>
                </a:lnTo>
                <a:lnTo>
                  <a:pt x="3119" y="9432"/>
                </a:lnTo>
                <a:lnTo>
                  <a:pt x="3139" y="9464"/>
                </a:lnTo>
                <a:lnTo>
                  <a:pt x="3159" y="9495"/>
                </a:lnTo>
                <a:lnTo>
                  <a:pt x="3180" y="9525"/>
                </a:lnTo>
                <a:lnTo>
                  <a:pt x="3223" y="9585"/>
                </a:lnTo>
                <a:lnTo>
                  <a:pt x="3269" y="9646"/>
                </a:lnTo>
                <a:lnTo>
                  <a:pt x="3314" y="9707"/>
                </a:lnTo>
                <a:lnTo>
                  <a:pt x="3335" y="9739"/>
                </a:lnTo>
                <a:lnTo>
                  <a:pt x="3356" y="9772"/>
                </a:lnTo>
                <a:lnTo>
                  <a:pt x="3439" y="9899"/>
                </a:lnTo>
                <a:lnTo>
                  <a:pt x="3519" y="10028"/>
                </a:lnTo>
                <a:lnTo>
                  <a:pt x="3558" y="10092"/>
                </a:lnTo>
                <a:lnTo>
                  <a:pt x="3596" y="10157"/>
                </a:lnTo>
                <a:lnTo>
                  <a:pt x="3634" y="10223"/>
                </a:lnTo>
                <a:lnTo>
                  <a:pt x="3670" y="10291"/>
                </a:lnTo>
                <a:lnTo>
                  <a:pt x="3684" y="10319"/>
                </a:lnTo>
                <a:lnTo>
                  <a:pt x="3696" y="10347"/>
                </a:lnTo>
                <a:lnTo>
                  <a:pt x="3717" y="10405"/>
                </a:lnTo>
                <a:lnTo>
                  <a:pt x="3729" y="10434"/>
                </a:lnTo>
                <a:lnTo>
                  <a:pt x="3742" y="10463"/>
                </a:lnTo>
                <a:lnTo>
                  <a:pt x="3749" y="10477"/>
                </a:lnTo>
                <a:lnTo>
                  <a:pt x="3757" y="10490"/>
                </a:lnTo>
                <a:lnTo>
                  <a:pt x="3766" y="10503"/>
                </a:lnTo>
                <a:lnTo>
                  <a:pt x="3775" y="10516"/>
                </a:lnTo>
                <a:lnTo>
                  <a:pt x="3784" y="10528"/>
                </a:lnTo>
                <a:lnTo>
                  <a:pt x="3795" y="10538"/>
                </a:lnTo>
                <a:lnTo>
                  <a:pt x="3804" y="10546"/>
                </a:lnTo>
                <a:lnTo>
                  <a:pt x="3815" y="10555"/>
                </a:lnTo>
                <a:lnTo>
                  <a:pt x="3825" y="10562"/>
                </a:lnTo>
                <a:lnTo>
                  <a:pt x="3834" y="10566"/>
                </a:lnTo>
                <a:lnTo>
                  <a:pt x="3842" y="10569"/>
                </a:lnTo>
                <a:lnTo>
                  <a:pt x="3850" y="10571"/>
                </a:lnTo>
                <a:lnTo>
                  <a:pt x="3859" y="10570"/>
                </a:lnTo>
                <a:lnTo>
                  <a:pt x="3866" y="10568"/>
                </a:lnTo>
                <a:lnTo>
                  <a:pt x="3872" y="10563"/>
                </a:lnTo>
                <a:lnTo>
                  <a:pt x="3878" y="10556"/>
                </a:lnTo>
                <a:lnTo>
                  <a:pt x="3881" y="10546"/>
                </a:lnTo>
                <a:lnTo>
                  <a:pt x="3885" y="10535"/>
                </a:lnTo>
                <a:lnTo>
                  <a:pt x="3887" y="10519"/>
                </a:lnTo>
                <a:lnTo>
                  <a:pt x="3887" y="10502"/>
                </a:lnTo>
                <a:lnTo>
                  <a:pt x="3887" y="10490"/>
                </a:lnTo>
                <a:lnTo>
                  <a:pt x="3886" y="10477"/>
                </a:lnTo>
                <a:lnTo>
                  <a:pt x="3883" y="10464"/>
                </a:lnTo>
                <a:lnTo>
                  <a:pt x="3880" y="10451"/>
                </a:lnTo>
                <a:lnTo>
                  <a:pt x="3873" y="10424"/>
                </a:lnTo>
                <a:lnTo>
                  <a:pt x="3862" y="10396"/>
                </a:lnTo>
                <a:lnTo>
                  <a:pt x="3849" y="10367"/>
                </a:lnTo>
                <a:lnTo>
                  <a:pt x="3835" y="10339"/>
                </a:lnTo>
                <a:lnTo>
                  <a:pt x="3819" y="10311"/>
                </a:lnTo>
                <a:lnTo>
                  <a:pt x="3802" y="10281"/>
                </a:lnTo>
                <a:lnTo>
                  <a:pt x="3767" y="10225"/>
                </a:lnTo>
                <a:lnTo>
                  <a:pt x="3733" y="10169"/>
                </a:lnTo>
                <a:lnTo>
                  <a:pt x="3702" y="10117"/>
                </a:lnTo>
                <a:lnTo>
                  <a:pt x="3688" y="10092"/>
                </a:lnTo>
                <a:lnTo>
                  <a:pt x="3676" y="10070"/>
                </a:lnTo>
                <a:lnTo>
                  <a:pt x="3654" y="10022"/>
                </a:lnTo>
                <a:lnTo>
                  <a:pt x="3629" y="9972"/>
                </a:lnTo>
                <a:lnTo>
                  <a:pt x="3575" y="9868"/>
                </a:lnTo>
                <a:lnTo>
                  <a:pt x="3516" y="9760"/>
                </a:lnTo>
                <a:lnTo>
                  <a:pt x="3455" y="9649"/>
                </a:lnTo>
                <a:lnTo>
                  <a:pt x="3426" y="9594"/>
                </a:lnTo>
                <a:lnTo>
                  <a:pt x="3396" y="9537"/>
                </a:lnTo>
                <a:lnTo>
                  <a:pt x="3369" y="9482"/>
                </a:lnTo>
                <a:lnTo>
                  <a:pt x="3343" y="9427"/>
                </a:lnTo>
                <a:lnTo>
                  <a:pt x="3320" y="9373"/>
                </a:lnTo>
                <a:lnTo>
                  <a:pt x="3299" y="9320"/>
                </a:lnTo>
                <a:lnTo>
                  <a:pt x="3279" y="9268"/>
                </a:lnTo>
                <a:lnTo>
                  <a:pt x="3263" y="9217"/>
                </a:lnTo>
                <a:lnTo>
                  <a:pt x="3255" y="9188"/>
                </a:lnTo>
                <a:lnTo>
                  <a:pt x="3248" y="9157"/>
                </a:lnTo>
                <a:lnTo>
                  <a:pt x="3242" y="9128"/>
                </a:lnTo>
                <a:lnTo>
                  <a:pt x="3237" y="9098"/>
                </a:lnTo>
                <a:lnTo>
                  <a:pt x="3233" y="9070"/>
                </a:lnTo>
                <a:lnTo>
                  <a:pt x="3230" y="9041"/>
                </a:lnTo>
                <a:lnTo>
                  <a:pt x="3228" y="9012"/>
                </a:lnTo>
                <a:lnTo>
                  <a:pt x="3227" y="8984"/>
                </a:lnTo>
                <a:lnTo>
                  <a:pt x="3226" y="8957"/>
                </a:lnTo>
                <a:lnTo>
                  <a:pt x="3226" y="8929"/>
                </a:lnTo>
                <a:lnTo>
                  <a:pt x="3228" y="8873"/>
                </a:lnTo>
                <a:lnTo>
                  <a:pt x="3234" y="8819"/>
                </a:lnTo>
                <a:lnTo>
                  <a:pt x="3240" y="8764"/>
                </a:lnTo>
                <a:lnTo>
                  <a:pt x="3249" y="8709"/>
                </a:lnTo>
                <a:lnTo>
                  <a:pt x="3259" y="8654"/>
                </a:lnTo>
                <a:lnTo>
                  <a:pt x="3280" y="8542"/>
                </a:lnTo>
                <a:lnTo>
                  <a:pt x="3292" y="8484"/>
                </a:lnTo>
                <a:lnTo>
                  <a:pt x="3302" y="8425"/>
                </a:lnTo>
                <a:lnTo>
                  <a:pt x="3312" y="8365"/>
                </a:lnTo>
                <a:lnTo>
                  <a:pt x="3321" y="8304"/>
                </a:lnTo>
                <a:lnTo>
                  <a:pt x="3332" y="8226"/>
                </a:lnTo>
                <a:lnTo>
                  <a:pt x="3343" y="8148"/>
                </a:lnTo>
                <a:lnTo>
                  <a:pt x="3369" y="7992"/>
                </a:lnTo>
                <a:lnTo>
                  <a:pt x="3425" y="7682"/>
                </a:lnTo>
                <a:lnTo>
                  <a:pt x="3457" y="7501"/>
                </a:lnTo>
                <a:lnTo>
                  <a:pt x="3491" y="7320"/>
                </a:lnTo>
                <a:lnTo>
                  <a:pt x="3509" y="7229"/>
                </a:lnTo>
                <a:lnTo>
                  <a:pt x="3527" y="7139"/>
                </a:lnTo>
                <a:lnTo>
                  <a:pt x="3546" y="7049"/>
                </a:lnTo>
                <a:lnTo>
                  <a:pt x="3566" y="6959"/>
                </a:lnTo>
                <a:lnTo>
                  <a:pt x="3589" y="6870"/>
                </a:lnTo>
                <a:lnTo>
                  <a:pt x="3611" y="6780"/>
                </a:lnTo>
                <a:lnTo>
                  <a:pt x="3635" y="6690"/>
                </a:lnTo>
                <a:lnTo>
                  <a:pt x="3659" y="6602"/>
                </a:lnTo>
                <a:lnTo>
                  <a:pt x="3685" y="6514"/>
                </a:lnTo>
                <a:lnTo>
                  <a:pt x="3714" y="6426"/>
                </a:lnTo>
                <a:lnTo>
                  <a:pt x="3743" y="6339"/>
                </a:lnTo>
                <a:lnTo>
                  <a:pt x="3775" y="6252"/>
                </a:lnTo>
                <a:lnTo>
                  <a:pt x="3804" y="6174"/>
                </a:lnTo>
                <a:lnTo>
                  <a:pt x="3836" y="6094"/>
                </a:lnTo>
                <a:lnTo>
                  <a:pt x="3853" y="6055"/>
                </a:lnTo>
                <a:lnTo>
                  <a:pt x="3871" y="6016"/>
                </a:lnTo>
                <a:lnTo>
                  <a:pt x="3889" y="5976"/>
                </a:lnTo>
                <a:lnTo>
                  <a:pt x="3908" y="5938"/>
                </a:lnTo>
                <a:lnTo>
                  <a:pt x="3928" y="5900"/>
                </a:lnTo>
                <a:lnTo>
                  <a:pt x="3950" y="5863"/>
                </a:lnTo>
                <a:lnTo>
                  <a:pt x="3972" y="5826"/>
                </a:lnTo>
                <a:lnTo>
                  <a:pt x="3996" y="5791"/>
                </a:lnTo>
                <a:lnTo>
                  <a:pt x="4021" y="5757"/>
                </a:lnTo>
                <a:lnTo>
                  <a:pt x="4047" y="5722"/>
                </a:lnTo>
                <a:lnTo>
                  <a:pt x="4076" y="5691"/>
                </a:lnTo>
                <a:lnTo>
                  <a:pt x="4105" y="5660"/>
                </a:lnTo>
                <a:lnTo>
                  <a:pt x="4098" y="5668"/>
                </a:lnTo>
                <a:lnTo>
                  <a:pt x="4091" y="5676"/>
                </a:lnTo>
                <a:lnTo>
                  <a:pt x="4078" y="5695"/>
                </a:lnTo>
                <a:lnTo>
                  <a:pt x="4066" y="5716"/>
                </a:lnTo>
                <a:lnTo>
                  <a:pt x="4056" y="5741"/>
                </a:lnTo>
                <a:lnTo>
                  <a:pt x="4046" y="5767"/>
                </a:lnTo>
                <a:lnTo>
                  <a:pt x="4038" y="5794"/>
                </a:lnTo>
                <a:lnTo>
                  <a:pt x="4030" y="5823"/>
                </a:lnTo>
                <a:lnTo>
                  <a:pt x="4023" y="5852"/>
                </a:lnTo>
                <a:lnTo>
                  <a:pt x="4011" y="5911"/>
                </a:lnTo>
                <a:lnTo>
                  <a:pt x="4000" y="5969"/>
                </a:lnTo>
                <a:lnTo>
                  <a:pt x="3985" y="6064"/>
                </a:lnTo>
                <a:lnTo>
                  <a:pt x="3977" y="6121"/>
                </a:lnTo>
                <a:lnTo>
                  <a:pt x="3968" y="6179"/>
                </a:lnTo>
                <a:lnTo>
                  <a:pt x="3964" y="6236"/>
                </a:lnTo>
                <a:lnTo>
                  <a:pt x="3959" y="6294"/>
                </a:lnTo>
                <a:lnTo>
                  <a:pt x="3958" y="6352"/>
                </a:lnTo>
                <a:lnTo>
                  <a:pt x="3958" y="6411"/>
                </a:lnTo>
                <a:lnTo>
                  <a:pt x="3960" y="6469"/>
                </a:lnTo>
                <a:lnTo>
                  <a:pt x="3966" y="6527"/>
                </a:lnTo>
                <a:lnTo>
                  <a:pt x="3971" y="6564"/>
                </a:lnTo>
                <a:lnTo>
                  <a:pt x="3977" y="6602"/>
                </a:lnTo>
                <a:lnTo>
                  <a:pt x="3984" y="6640"/>
                </a:lnTo>
                <a:lnTo>
                  <a:pt x="3992" y="6676"/>
                </a:lnTo>
                <a:lnTo>
                  <a:pt x="4000" y="6713"/>
                </a:lnTo>
                <a:lnTo>
                  <a:pt x="4011" y="6748"/>
                </a:lnTo>
                <a:lnTo>
                  <a:pt x="4021" y="6784"/>
                </a:lnTo>
                <a:lnTo>
                  <a:pt x="4033" y="6819"/>
                </a:lnTo>
                <a:lnTo>
                  <a:pt x="4046" y="6853"/>
                </a:lnTo>
                <a:lnTo>
                  <a:pt x="4059" y="6887"/>
                </a:lnTo>
                <a:lnTo>
                  <a:pt x="4073" y="6920"/>
                </a:lnTo>
                <a:lnTo>
                  <a:pt x="4089" y="6953"/>
                </a:lnTo>
                <a:lnTo>
                  <a:pt x="4104" y="6986"/>
                </a:lnTo>
                <a:lnTo>
                  <a:pt x="4121" y="7018"/>
                </a:lnTo>
                <a:lnTo>
                  <a:pt x="4138" y="7050"/>
                </a:lnTo>
                <a:lnTo>
                  <a:pt x="4156" y="7082"/>
                </a:lnTo>
                <a:lnTo>
                  <a:pt x="4175" y="7114"/>
                </a:lnTo>
                <a:lnTo>
                  <a:pt x="4195" y="7144"/>
                </a:lnTo>
                <a:lnTo>
                  <a:pt x="4235" y="7205"/>
                </a:lnTo>
                <a:lnTo>
                  <a:pt x="4279" y="7265"/>
                </a:lnTo>
                <a:lnTo>
                  <a:pt x="4323" y="7323"/>
                </a:lnTo>
                <a:lnTo>
                  <a:pt x="4371" y="7380"/>
                </a:lnTo>
                <a:lnTo>
                  <a:pt x="4419" y="7437"/>
                </a:lnTo>
                <a:lnTo>
                  <a:pt x="4470" y="7492"/>
                </a:lnTo>
                <a:lnTo>
                  <a:pt x="4521" y="7548"/>
                </a:lnTo>
                <a:lnTo>
                  <a:pt x="4550" y="7575"/>
                </a:lnTo>
                <a:lnTo>
                  <a:pt x="4580" y="7602"/>
                </a:lnTo>
                <a:lnTo>
                  <a:pt x="4611" y="7628"/>
                </a:lnTo>
                <a:lnTo>
                  <a:pt x="4644" y="7653"/>
                </a:lnTo>
                <a:lnTo>
                  <a:pt x="4677" y="7674"/>
                </a:lnTo>
                <a:lnTo>
                  <a:pt x="4712" y="7695"/>
                </a:lnTo>
                <a:lnTo>
                  <a:pt x="4748" y="7713"/>
                </a:lnTo>
                <a:lnTo>
                  <a:pt x="4784" y="7728"/>
                </a:lnTo>
                <a:lnTo>
                  <a:pt x="4803" y="7734"/>
                </a:lnTo>
                <a:lnTo>
                  <a:pt x="4822" y="7740"/>
                </a:lnTo>
                <a:lnTo>
                  <a:pt x="4841" y="7746"/>
                </a:lnTo>
                <a:lnTo>
                  <a:pt x="4860" y="7749"/>
                </a:lnTo>
                <a:lnTo>
                  <a:pt x="4879" y="7753"/>
                </a:lnTo>
                <a:lnTo>
                  <a:pt x="4898" y="7755"/>
                </a:lnTo>
                <a:lnTo>
                  <a:pt x="4916" y="7758"/>
                </a:lnTo>
                <a:lnTo>
                  <a:pt x="4937" y="7759"/>
                </a:lnTo>
                <a:lnTo>
                  <a:pt x="4955" y="7758"/>
                </a:lnTo>
                <a:lnTo>
                  <a:pt x="4975" y="7756"/>
                </a:lnTo>
                <a:lnTo>
                  <a:pt x="4994" y="7755"/>
                </a:lnTo>
                <a:lnTo>
                  <a:pt x="5014" y="7752"/>
                </a:lnTo>
                <a:lnTo>
                  <a:pt x="5034" y="7747"/>
                </a:lnTo>
                <a:lnTo>
                  <a:pt x="5053" y="7742"/>
                </a:lnTo>
                <a:lnTo>
                  <a:pt x="5073" y="7735"/>
                </a:lnTo>
                <a:lnTo>
                  <a:pt x="5092" y="7727"/>
                </a:lnTo>
                <a:lnTo>
                  <a:pt x="5112" y="7719"/>
                </a:lnTo>
                <a:lnTo>
                  <a:pt x="5132" y="7708"/>
                </a:lnTo>
                <a:lnTo>
                  <a:pt x="5152" y="7699"/>
                </a:lnTo>
                <a:lnTo>
                  <a:pt x="5171" y="7687"/>
                </a:lnTo>
                <a:lnTo>
                  <a:pt x="5209" y="7662"/>
                </a:lnTo>
                <a:lnTo>
                  <a:pt x="5245" y="7636"/>
                </a:lnTo>
                <a:lnTo>
                  <a:pt x="5281" y="7607"/>
                </a:lnTo>
                <a:lnTo>
                  <a:pt x="5314" y="7576"/>
                </a:lnTo>
                <a:lnTo>
                  <a:pt x="5347" y="7543"/>
                </a:lnTo>
                <a:lnTo>
                  <a:pt x="5379" y="7510"/>
                </a:lnTo>
                <a:lnTo>
                  <a:pt x="5409" y="7475"/>
                </a:lnTo>
                <a:lnTo>
                  <a:pt x="5439" y="7438"/>
                </a:lnTo>
                <a:lnTo>
                  <a:pt x="5467" y="7402"/>
                </a:lnTo>
                <a:lnTo>
                  <a:pt x="5494" y="7364"/>
                </a:lnTo>
                <a:lnTo>
                  <a:pt x="5520" y="7327"/>
                </a:lnTo>
                <a:lnTo>
                  <a:pt x="5545" y="7290"/>
                </a:lnTo>
                <a:lnTo>
                  <a:pt x="5593" y="7215"/>
                </a:lnTo>
                <a:lnTo>
                  <a:pt x="5611" y="7186"/>
                </a:lnTo>
                <a:lnTo>
                  <a:pt x="5629" y="7155"/>
                </a:lnTo>
                <a:lnTo>
                  <a:pt x="5646" y="7124"/>
                </a:lnTo>
                <a:lnTo>
                  <a:pt x="5663" y="7093"/>
                </a:lnTo>
                <a:lnTo>
                  <a:pt x="5678" y="7062"/>
                </a:lnTo>
                <a:lnTo>
                  <a:pt x="5692" y="7030"/>
                </a:lnTo>
                <a:lnTo>
                  <a:pt x="5707" y="6998"/>
                </a:lnTo>
                <a:lnTo>
                  <a:pt x="5721" y="6966"/>
                </a:lnTo>
                <a:lnTo>
                  <a:pt x="5732" y="6935"/>
                </a:lnTo>
                <a:lnTo>
                  <a:pt x="5744" y="6903"/>
                </a:lnTo>
                <a:lnTo>
                  <a:pt x="5756" y="6871"/>
                </a:lnTo>
                <a:lnTo>
                  <a:pt x="5765" y="6838"/>
                </a:lnTo>
                <a:lnTo>
                  <a:pt x="5776" y="6805"/>
                </a:lnTo>
                <a:lnTo>
                  <a:pt x="5784" y="6772"/>
                </a:lnTo>
                <a:lnTo>
                  <a:pt x="5793" y="6739"/>
                </a:lnTo>
                <a:lnTo>
                  <a:pt x="5801" y="6706"/>
                </a:lnTo>
                <a:lnTo>
                  <a:pt x="5807" y="6673"/>
                </a:lnTo>
                <a:lnTo>
                  <a:pt x="5814" y="6640"/>
                </a:lnTo>
                <a:lnTo>
                  <a:pt x="5819" y="6606"/>
                </a:lnTo>
                <a:lnTo>
                  <a:pt x="5823" y="6571"/>
                </a:lnTo>
                <a:lnTo>
                  <a:pt x="5827" y="6538"/>
                </a:lnTo>
                <a:lnTo>
                  <a:pt x="5830" y="6504"/>
                </a:lnTo>
                <a:lnTo>
                  <a:pt x="5835" y="6435"/>
                </a:lnTo>
                <a:lnTo>
                  <a:pt x="5836" y="6366"/>
                </a:lnTo>
                <a:lnTo>
                  <a:pt x="5835" y="6297"/>
                </a:lnTo>
                <a:lnTo>
                  <a:pt x="5832" y="6226"/>
                </a:lnTo>
                <a:lnTo>
                  <a:pt x="5824" y="6156"/>
                </a:lnTo>
                <a:lnTo>
                  <a:pt x="5821" y="6122"/>
                </a:lnTo>
                <a:lnTo>
                  <a:pt x="5816" y="6089"/>
                </a:lnTo>
                <a:lnTo>
                  <a:pt x="5804" y="6023"/>
                </a:lnTo>
                <a:lnTo>
                  <a:pt x="5790" y="5957"/>
                </a:lnTo>
                <a:lnTo>
                  <a:pt x="5775" y="5892"/>
                </a:lnTo>
                <a:lnTo>
                  <a:pt x="5756" y="5827"/>
                </a:lnTo>
                <a:lnTo>
                  <a:pt x="5736" y="5764"/>
                </a:lnTo>
                <a:lnTo>
                  <a:pt x="5715" y="5700"/>
                </a:lnTo>
                <a:lnTo>
                  <a:pt x="5691" y="5636"/>
                </a:lnTo>
                <a:lnTo>
                  <a:pt x="5715" y="5666"/>
                </a:lnTo>
                <a:lnTo>
                  <a:pt x="5737" y="5696"/>
                </a:lnTo>
                <a:lnTo>
                  <a:pt x="5758" y="5727"/>
                </a:lnTo>
                <a:lnTo>
                  <a:pt x="5780" y="5759"/>
                </a:lnTo>
                <a:lnTo>
                  <a:pt x="5800" y="5791"/>
                </a:lnTo>
                <a:lnTo>
                  <a:pt x="5820" y="5823"/>
                </a:lnTo>
                <a:lnTo>
                  <a:pt x="5839" y="5857"/>
                </a:lnTo>
                <a:lnTo>
                  <a:pt x="5856" y="5890"/>
                </a:lnTo>
                <a:lnTo>
                  <a:pt x="5874" y="5924"/>
                </a:lnTo>
                <a:lnTo>
                  <a:pt x="5890" y="5959"/>
                </a:lnTo>
                <a:lnTo>
                  <a:pt x="5922" y="6029"/>
                </a:lnTo>
                <a:lnTo>
                  <a:pt x="5952" y="6101"/>
                </a:lnTo>
                <a:lnTo>
                  <a:pt x="5980" y="6174"/>
                </a:lnTo>
                <a:lnTo>
                  <a:pt x="6006" y="6248"/>
                </a:lnTo>
                <a:lnTo>
                  <a:pt x="6030" y="6323"/>
                </a:lnTo>
                <a:lnTo>
                  <a:pt x="6052" y="6397"/>
                </a:lnTo>
                <a:lnTo>
                  <a:pt x="6073" y="6471"/>
                </a:lnTo>
                <a:lnTo>
                  <a:pt x="6093" y="6547"/>
                </a:lnTo>
                <a:lnTo>
                  <a:pt x="6112" y="6620"/>
                </a:lnTo>
                <a:lnTo>
                  <a:pt x="6149" y="6765"/>
                </a:lnTo>
                <a:lnTo>
                  <a:pt x="6185" y="6918"/>
                </a:lnTo>
                <a:lnTo>
                  <a:pt x="6221" y="7071"/>
                </a:lnTo>
                <a:lnTo>
                  <a:pt x="6254" y="7226"/>
                </a:lnTo>
                <a:lnTo>
                  <a:pt x="6284" y="7380"/>
                </a:lnTo>
                <a:lnTo>
                  <a:pt x="6311" y="7536"/>
                </a:lnTo>
                <a:lnTo>
                  <a:pt x="6337" y="7692"/>
                </a:lnTo>
                <a:lnTo>
                  <a:pt x="6349" y="7769"/>
                </a:lnTo>
                <a:lnTo>
                  <a:pt x="6360" y="7847"/>
                </a:lnTo>
                <a:lnTo>
                  <a:pt x="6370" y="7925"/>
                </a:lnTo>
                <a:lnTo>
                  <a:pt x="6380" y="8003"/>
                </a:lnTo>
                <a:lnTo>
                  <a:pt x="6389" y="8070"/>
                </a:lnTo>
                <a:lnTo>
                  <a:pt x="6399" y="8136"/>
                </a:lnTo>
                <a:lnTo>
                  <a:pt x="6410" y="8202"/>
                </a:lnTo>
                <a:lnTo>
                  <a:pt x="6423" y="8266"/>
                </a:lnTo>
                <a:lnTo>
                  <a:pt x="6451" y="8393"/>
                </a:lnTo>
                <a:lnTo>
                  <a:pt x="6479" y="8518"/>
                </a:lnTo>
                <a:lnTo>
                  <a:pt x="6492" y="8582"/>
                </a:lnTo>
                <a:lnTo>
                  <a:pt x="6505" y="8644"/>
                </a:lnTo>
                <a:lnTo>
                  <a:pt x="6517" y="8708"/>
                </a:lnTo>
                <a:lnTo>
                  <a:pt x="6527" y="8772"/>
                </a:lnTo>
                <a:lnTo>
                  <a:pt x="6535" y="8837"/>
                </a:lnTo>
                <a:lnTo>
                  <a:pt x="6543" y="8901"/>
                </a:lnTo>
                <a:lnTo>
                  <a:pt x="6547" y="8968"/>
                </a:lnTo>
                <a:lnTo>
                  <a:pt x="6551" y="9036"/>
                </a:lnTo>
                <a:lnTo>
                  <a:pt x="6550" y="9067"/>
                </a:lnTo>
                <a:lnTo>
                  <a:pt x="6548" y="9097"/>
                </a:lnTo>
                <a:lnTo>
                  <a:pt x="6545" y="9128"/>
                </a:lnTo>
                <a:lnTo>
                  <a:pt x="6540" y="9159"/>
                </a:lnTo>
                <a:lnTo>
                  <a:pt x="6534" y="9188"/>
                </a:lnTo>
                <a:lnTo>
                  <a:pt x="6527" y="9219"/>
                </a:lnTo>
                <a:lnTo>
                  <a:pt x="6519" y="9249"/>
                </a:lnTo>
                <a:lnTo>
                  <a:pt x="6510" y="9280"/>
                </a:lnTo>
                <a:lnTo>
                  <a:pt x="6499" y="9311"/>
                </a:lnTo>
                <a:lnTo>
                  <a:pt x="6488" y="9341"/>
                </a:lnTo>
                <a:lnTo>
                  <a:pt x="6464" y="9403"/>
                </a:lnTo>
                <a:lnTo>
                  <a:pt x="6436" y="9464"/>
                </a:lnTo>
                <a:lnTo>
                  <a:pt x="6408" y="9524"/>
                </a:lnTo>
                <a:lnTo>
                  <a:pt x="6348" y="9646"/>
                </a:lnTo>
                <a:lnTo>
                  <a:pt x="6319" y="9706"/>
                </a:lnTo>
                <a:lnTo>
                  <a:pt x="6290" y="9765"/>
                </a:lnTo>
                <a:lnTo>
                  <a:pt x="6263" y="9824"/>
                </a:lnTo>
                <a:lnTo>
                  <a:pt x="6240" y="9883"/>
                </a:lnTo>
                <a:lnTo>
                  <a:pt x="6229" y="9912"/>
                </a:lnTo>
                <a:lnTo>
                  <a:pt x="6218" y="9940"/>
                </a:lnTo>
                <a:lnTo>
                  <a:pt x="6210" y="9970"/>
                </a:lnTo>
                <a:lnTo>
                  <a:pt x="6202" y="9998"/>
                </a:lnTo>
                <a:lnTo>
                  <a:pt x="6188" y="10050"/>
                </a:lnTo>
                <a:lnTo>
                  <a:pt x="6172" y="10102"/>
                </a:lnTo>
                <a:lnTo>
                  <a:pt x="6142" y="10207"/>
                </a:lnTo>
                <a:lnTo>
                  <a:pt x="6126" y="10259"/>
                </a:lnTo>
                <a:lnTo>
                  <a:pt x="6112" y="10311"/>
                </a:lnTo>
                <a:lnTo>
                  <a:pt x="6099" y="10364"/>
                </a:lnTo>
                <a:lnTo>
                  <a:pt x="6089" y="10416"/>
                </a:lnTo>
                <a:lnTo>
                  <a:pt x="6084" y="10439"/>
                </a:lnTo>
                <a:lnTo>
                  <a:pt x="6080" y="10462"/>
                </a:lnTo>
                <a:lnTo>
                  <a:pt x="6079" y="10485"/>
                </a:lnTo>
                <a:lnTo>
                  <a:pt x="6079" y="10495"/>
                </a:lnTo>
                <a:lnTo>
                  <a:pt x="6080" y="10504"/>
                </a:lnTo>
                <a:lnTo>
                  <a:pt x="6083" y="10512"/>
                </a:lnTo>
                <a:lnTo>
                  <a:pt x="6086" y="10519"/>
                </a:lnTo>
                <a:lnTo>
                  <a:pt x="6090" y="10525"/>
                </a:lnTo>
                <a:lnTo>
                  <a:pt x="6096" y="10529"/>
                </a:lnTo>
                <a:lnTo>
                  <a:pt x="6104" y="10530"/>
                </a:lnTo>
                <a:lnTo>
                  <a:pt x="6113" y="10530"/>
                </a:lnTo>
                <a:lnTo>
                  <a:pt x="6124" y="10526"/>
                </a:lnTo>
                <a:lnTo>
                  <a:pt x="6137" y="10521"/>
                </a:lnTo>
                <a:lnTo>
                  <a:pt x="6152" y="10511"/>
                </a:lnTo>
                <a:lnTo>
                  <a:pt x="6165" y="10500"/>
                </a:lnTo>
                <a:lnTo>
                  <a:pt x="6177" y="10487"/>
                </a:lnTo>
                <a:lnTo>
                  <a:pt x="6186" y="10472"/>
                </a:lnTo>
                <a:lnTo>
                  <a:pt x="6196" y="10457"/>
                </a:lnTo>
                <a:lnTo>
                  <a:pt x="6204" y="10439"/>
                </a:lnTo>
                <a:lnTo>
                  <a:pt x="6211" y="10421"/>
                </a:lnTo>
                <a:lnTo>
                  <a:pt x="6217" y="10403"/>
                </a:lnTo>
                <a:lnTo>
                  <a:pt x="6222" y="10384"/>
                </a:lnTo>
                <a:lnTo>
                  <a:pt x="6227" y="10364"/>
                </a:lnTo>
                <a:lnTo>
                  <a:pt x="6235" y="10326"/>
                </a:lnTo>
                <a:lnTo>
                  <a:pt x="6242" y="10289"/>
                </a:lnTo>
                <a:lnTo>
                  <a:pt x="6249" y="10258"/>
                </a:lnTo>
                <a:lnTo>
                  <a:pt x="6260" y="10213"/>
                </a:lnTo>
                <a:lnTo>
                  <a:pt x="6273" y="10169"/>
                </a:lnTo>
                <a:lnTo>
                  <a:pt x="6287" y="10124"/>
                </a:lnTo>
                <a:lnTo>
                  <a:pt x="6303" y="10082"/>
                </a:lnTo>
                <a:lnTo>
                  <a:pt x="6320" y="10038"/>
                </a:lnTo>
                <a:lnTo>
                  <a:pt x="6337" y="9996"/>
                </a:lnTo>
                <a:lnTo>
                  <a:pt x="6356" y="9954"/>
                </a:lnTo>
                <a:lnTo>
                  <a:pt x="6375" y="9912"/>
                </a:lnTo>
                <a:lnTo>
                  <a:pt x="6425" y="9805"/>
                </a:lnTo>
                <a:lnTo>
                  <a:pt x="6477" y="9699"/>
                </a:lnTo>
                <a:lnTo>
                  <a:pt x="6530" y="9592"/>
                </a:lnTo>
                <a:lnTo>
                  <a:pt x="6583" y="9486"/>
                </a:lnTo>
                <a:lnTo>
                  <a:pt x="6607" y="9444"/>
                </a:lnTo>
                <a:lnTo>
                  <a:pt x="6632" y="9403"/>
                </a:lnTo>
                <a:lnTo>
                  <a:pt x="6658" y="9361"/>
                </a:lnTo>
                <a:lnTo>
                  <a:pt x="6683" y="9320"/>
                </a:lnTo>
                <a:lnTo>
                  <a:pt x="6706" y="9278"/>
                </a:lnTo>
                <a:lnTo>
                  <a:pt x="6717" y="9256"/>
                </a:lnTo>
                <a:lnTo>
                  <a:pt x="6728" y="9234"/>
                </a:lnTo>
                <a:lnTo>
                  <a:pt x="6737" y="9212"/>
                </a:lnTo>
                <a:lnTo>
                  <a:pt x="6745" y="9189"/>
                </a:lnTo>
                <a:lnTo>
                  <a:pt x="6752" y="9166"/>
                </a:lnTo>
                <a:lnTo>
                  <a:pt x="6758" y="9142"/>
                </a:lnTo>
                <a:lnTo>
                  <a:pt x="6763" y="9117"/>
                </a:lnTo>
                <a:lnTo>
                  <a:pt x="6767" y="9092"/>
                </a:lnTo>
                <a:lnTo>
                  <a:pt x="6769" y="9068"/>
                </a:lnTo>
                <a:lnTo>
                  <a:pt x="6770" y="9043"/>
                </a:lnTo>
                <a:lnTo>
                  <a:pt x="6771" y="9018"/>
                </a:lnTo>
                <a:lnTo>
                  <a:pt x="6771" y="8993"/>
                </a:lnTo>
                <a:lnTo>
                  <a:pt x="6768" y="8944"/>
                </a:lnTo>
                <a:lnTo>
                  <a:pt x="6763" y="8894"/>
                </a:lnTo>
                <a:lnTo>
                  <a:pt x="6756" y="8845"/>
                </a:lnTo>
                <a:lnTo>
                  <a:pt x="6739" y="8747"/>
                </a:lnTo>
                <a:lnTo>
                  <a:pt x="6728" y="8676"/>
                </a:lnTo>
                <a:lnTo>
                  <a:pt x="6716" y="8607"/>
                </a:lnTo>
                <a:lnTo>
                  <a:pt x="6706" y="8536"/>
                </a:lnTo>
                <a:lnTo>
                  <a:pt x="6697" y="8466"/>
                </a:lnTo>
                <a:lnTo>
                  <a:pt x="6679" y="8326"/>
                </a:lnTo>
                <a:lnTo>
                  <a:pt x="6664" y="8185"/>
                </a:lnTo>
                <a:lnTo>
                  <a:pt x="6650" y="8044"/>
                </a:lnTo>
                <a:lnTo>
                  <a:pt x="6637" y="7903"/>
                </a:lnTo>
                <a:lnTo>
                  <a:pt x="6612" y="7621"/>
                </a:lnTo>
                <a:lnTo>
                  <a:pt x="6598" y="7481"/>
                </a:lnTo>
                <a:lnTo>
                  <a:pt x="6583" y="7340"/>
                </a:lnTo>
                <a:lnTo>
                  <a:pt x="6565" y="7200"/>
                </a:lnTo>
                <a:lnTo>
                  <a:pt x="6556" y="7129"/>
                </a:lnTo>
                <a:lnTo>
                  <a:pt x="6546" y="7060"/>
                </a:lnTo>
                <a:lnTo>
                  <a:pt x="6534" y="6990"/>
                </a:lnTo>
                <a:lnTo>
                  <a:pt x="6523" y="6919"/>
                </a:lnTo>
                <a:lnTo>
                  <a:pt x="6511" y="6850"/>
                </a:lnTo>
                <a:lnTo>
                  <a:pt x="6497" y="6780"/>
                </a:lnTo>
                <a:lnTo>
                  <a:pt x="6481" y="6711"/>
                </a:lnTo>
                <a:lnTo>
                  <a:pt x="6466" y="6641"/>
                </a:lnTo>
                <a:lnTo>
                  <a:pt x="6448" y="6571"/>
                </a:lnTo>
                <a:lnTo>
                  <a:pt x="6431" y="6502"/>
                </a:lnTo>
                <a:lnTo>
                  <a:pt x="6406" y="6418"/>
                </a:lnTo>
                <a:lnTo>
                  <a:pt x="6381" y="6336"/>
                </a:lnTo>
                <a:lnTo>
                  <a:pt x="6354" y="6253"/>
                </a:lnTo>
                <a:lnTo>
                  <a:pt x="6326" y="6170"/>
                </a:lnTo>
                <a:lnTo>
                  <a:pt x="6296" y="6089"/>
                </a:lnTo>
                <a:lnTo>
                  <a:pt x="6264" y="6008"/>
                </a:lnTo>
                <a:lnTo>
                  <a:pt x="6231" y="5928"/>
                </a:lnTo>
                <a:lnTo>
                  <a:pt x="6197" y="5849"/>
                </a:lnTo>
                <a:lnTo>
                  <a:pt x="6161" y="5770"/>
                </a:lnTo>
                <a:lnTo>
                  <a:pt x="6122" y="5692"/>
                </a:lnTo>
                <a:lnTo>
                  <a:pt x="6083" y="5615"/>
                </a:lnTo>
                <a:lnTo>
                  <a:pt x="6040" y="5538"/>
                </a:lnTo>
                <a:lnTo>
                  <a:pt x="5997" y="5463"/>
                </a:lnTo>
                <a:lnTo>
                  <a:pt x="5952" y="5389"/>
                </a:lnTo>
                <a:lnTo>
                  <a:pt x="5905" y="5316"/>
                </a:lnTo>
                <a:lnTo>
                  <a:pt x="5855" y="5244"/>
                </a:lnTo>
                <a:lnTo>
                  <a:pt x="5784" y="5145"/>
                </a:lnTo>
                <a:lnTo>
                  <a:pt x="5748" y="5095"/>
                </a:lnTo>
                <a:lnTo>
                  <a:pt x="5710" y="5045"/>
                </a:lnTo>
                <a:lnTo>
                  <a:pt x="5672" y="4997"/>
                </a:lnTo>
                <a:lnTo>
                  <a:pt x="5633" y="4950"/>
                </a:lnTo>
                <a:lnTo>
                  <a:pt x="5593" y="4904"/>
                </a:lnTo>
                <a:lnTo>
                  <a:pt x="5552" y="4859"/>
                </a:lnTo>
                <a:lnTo>
                  <a:pt x="5556" y="4851"/>
                </a:lnTo>
                <a:lnTo>
                  <a:pt x="5558" y="4844"/>
                </a:lnTo>
                <a:lnTo>
                  <a:pt x="5564" y="4829"/>
                </a:lnTo>
                <a:lnTo>
                  <a:pt x="5584" y="4844"/>
                </a:lnTo>
                <a:lnTo>
                  <a:pt x="5605" y="4859"/>
                </a:lnTo>
                <a:lnTo>
                  <a:pt x="5629" y="4875"/>
                </a:lnTo>
                <a:lnTo>
                  <a:pt x="5653" y="4890"/>
                </a:lnTo>
                <a:lnTo>
                  <a:pt x="5679" y="4903"/>
                </a:lnTo>
                <a:lnTo>
                  <a:pt x="5705" y="4913"/>
                </a:lnTo>
                <a:lnTo>
                  <a:pt x="5718" y="4918"/>
                </a:lnTo>
                <a:lnTo>
                  <a:pt x="5731" y="4922"/>
                </a:lnTo>
                <a:lnTo>
                  <a:pt x="5745" y="4925"/>
                </a:lnTo>
                <a:lnTo>
                  <a:pt x="5758" y="4928"/>
                </a:lnTo>
                <a:lnTo>
                  <a:pt x="5773" y="4929"/>
                </a:lnTo>
                <a:lnTo>
                  <a:pt x="5786" y="4929"/>
                </a:lnTo>
                <a:lnTo>
                  <a:pt x="5798" y="4929"/>
                </a:lnTo>
                <a:lnTo>
                  <a:pt x="5813" y="4926"/>
                </a:lnTo>
                <a:lnTo>
                  <a:pt x="5826" y="4924"/>
                </a:lnTo>
                <a:lnTo>
                  <a:pt x="5839" y="4919"/>
                </a:lnTo>
                <a:lnTo>
                  <a:pt x="5850" y="4915"/>
                </a:lnTo>
                <a:lnTo>
                  <a:pt x="5863" y="4908"/>
                </a:lnTo>
                <a:lnTo>
                  <a:pt x="5875" y="4899"/>
                </a:lnTo>
                <a:lnTo>
                  <a:pt x="5887" y="4889"/>
                </a:lnTo>
                <a:lnTo>
                  <a:pt x="5899" y="4878"/>
                </a:lnTo>
                <a:lnTo>
                  <a:pt x="5909" y="4865"/>
                </a:lnTo>
                <a:lnTo>
                  <a:pt x="5920" y="4850"/>
                </a:lnTo>
                <a:lnTo>
                  <a:pt x="5931" y="4833"/>
                </a:lnTo>
                <a:lnTo>
                  <a:pt x="5940" y="4816"/>
                </a:lnTo>
                <a:lnTo>
                  <a:pt x="5949" y="4794"/>
                </a:lnTo>
                <a:lnTo>
                  <a:pt x="5972" y="4845"/>
                </a:lnTo>
                <a:lnTo>
                  <a:pt x="5994" y="4891"/>
                </a:lnTo>
                <a:lnTo>
                  <a:pt x="6017" y="4932"/>
                </a:lnTo>
                <a:lnTo>
                  <a:pt x="6040" y="4969"/>
                </a:lnTo>
                <a:lnTo>
                  <a:pt x="6063" y="5002"/>
                </a:lnTo>
                <a:lnTo>
                  <a:pt x="6085" y="5031"/>
                </a:lnTo>
                <a:lnTo>
                  <a:pt x="6106" y="5057"/>
                </a:lnTo>
                <a:lnTo>
                  <a:pt x="6129" y="5079"/>
                </a:lnTo>
                <a:lnTo>
                  <a:pt x="6151" y="5096"/>
                </a:lnTo>
                <a:lnTo>
                  <a:pt x="6172" y="5112"/>
                </a:lnTo>
                <a:lnTo>
                  <a:pt x="6194" y="5123"/>
                </a:lnTo>
                <a:lnTo>
                  <a:pt x="6215" y="5133"/>
                </a:lnTo>
                <a:lnTo>
                  <a:pt x="6236" y="5139"/>
                </a:lnTo>
                <a:lnTo>
                  <a:pt x="6256" y="5142"/>
                </a:lnTo>
                <a:lnTo>
                  <a:pt x="6277" y="5143"/>
                </a:lnTo>
                <a:lnTo>
                  <a:pt x="6297" y="5142"/>
                </a:lnTo>
                <a:lnTo>
                  <a:pt x="6316" y="5139"/>
                </a:lnTo>
                <a:lnTo>
                  <a:pt x="6335" y="5133"/>
                </a:lnTo>
                <a:lnTo>
                  <a:pt x="6354" y="5126"/>
                </a:lnTo>
                <a:lnTo>
                  <a:pt x="6373" y="5116"/>
                </a:lnTo>
                <a:lnTo>
                  <a:pt x="6390" y="5107"/>
                </a:lnTo>
                <a:lnTo>
                  <a:pt x="6408" y="5095"/>
                </a:lnTo>
                <a:lnTo>
                  <a:pt x="6425" y="5081"/>
                </a:lnTo>
                <a:lnTo>
                  <a:pt x="6441" y="5068"/>
                </a:lnTo>
                <a:lnTo>
                  <a:pt x="6456" y="5053"/>
                </a:lnTo>
                <a:lnTo>
                  <a:pt x="6472" y="5037"/>
                </a:lnTo>
                <a:lnTo>
                  <a:pt x="6486" y="5021"/>
                </a:lnTo>
                <a:lnTo>
                  <a:pt x="6500" y="5004"/>
                </a:lnTo>
                <a:lnTo>
                  <a:pt x="6525" y="4971"/>
                </a:lnTo>
                <a:lnTo>
                  <a:pt x="6548" y="4938"/>
                </a:lnTo>
                <a:lnTo>
                  <a:pt x="6592" y="4972"/>
                </a:lnTo>
                <a:lnTo>
                  <a:pt x="6637" y="5007"/>
                </a:lnTo>
                <a:lnTo>
                  <a:pt x="6681" y="5042"/>
                </a:lnTo>
                <a:lnTo>
                  <a:pt x="6725" y="5076"/>
                </a:lnTo>
                <a:lnTo>
                  <a:pt x="6771" y="5108"/>
                </a:lnTo>
                <a:lnTo>
                  <a:pt x="6795" y="5123"/>
                </a:lnTo>
                <a:lnTo>
                  <a:pt x="6818" y="5139"/>
                </a:lnTo>
                <a:lnTo>
                  <a:pt x="6843" y="5152"/>
                </a:lnTo>
                <a:lnTo>
                  <a:pt x="6868" y="5165"/>
                </a:lnTo>
                <a:lnTo>
                  <a:pt x="6893" y="5176"/>
                </a:lnTo>
                <a:lnTo>
                  <a:pt x="6919" y="5187"/>
                </a:lnTo>
                <a:lnTo>
                  <a:pt x="6943" y="5196"/>
                </a:lnTo>
                <a:lnTo>
                  <a:pt x="6968" y="5205"/>
                </a:lnTo>
                <a:lnTo>
                  <a:pt x="6993" y="5212"/>
                </a:lnTo>
                <a:lnTo>
                  <a:pt x="7018" y="5218"/>
                </a:lnTo>
                <a:lnTo>
                  <a:pt x="7041" y="5222"/>
                </a:lnTo>
                <a:lnTo>
                  <a:pt x="7066" y="5227"/>
                </a:lnTo>
                <a:lnTo>
                  <a:pt x="7091" y="5229"/>
                </a:lnTo>
                <a:lnTo>
                  <a:pt x="7116" y="5232"/>
                </a:lnTo>
                <a:lnTo>
                  <a:pt x="7139" y="5233"/>
                </a:lnTo>
                <a:lnTo>
                  <a:pt x="7164" y="5234"/>
                </a:lnTo>
                <a:lnTo>
                  <a:pt x="7189" y="5234"/>
                </a:lnTo>
                <a:lnTo>
                  <a:pt x="7212" y="5233"/>
                </a:lnTo>
                <a:lnTo>
                  <a:pt x="7237" y="5232"/>
                </a:lnTo>
                <a:lnTo>
                  <a:pt x="7261" y="5228"/>
                </a:lnTo>
                <a:lnTo>
                  <a:pt x="7309" y="5222"/>
                </a:lnTo>
                <a:lnTo>
                  <a:pt x="7357" y="5212"/>
                </a:lnTo>
                <a:lnTo>
                  <a:pt x="7406" y="5200"/>
                </a:lnTo>
                <a:lnTo>
                  <a:pt x="7453" y="5186"/>
                </a:lnTo>
                <a:lnTo>
                  <a:pt x="7500" y="5170"/>
                </a:lnTo>
                <a:lnTo>
                  <a:pt x="7546" y="5152"/>
                </a:lnTo>
                <a:lnTo>
                  <a:pt x="7592" y="5133"/>
                </a:lnTo>
                <a:lnTo>
                  <a:pt x="7638" y="5112"/>
                </a:lnTo>
                <a:lnTo>
                  <a:pt x="7683" y="5089"/>
                </a:lnTo>
                <a:lnTo>
                  <a:pt x="7772" y="5044"/>
                </a:lnTo>
                <a:lnTo>
                  <a:pt x="7863" y="4997"/>
                </a:lnTo>
                <a:lnTo>
                  <a:pt x="7955" y="4948"/>
                </a:lnTo>
                <a:lnTo>
                  <a:pt x="8047" y="4895"/>
                </a:lnTo>
                <a:lnTo>
                  <a:pt x="8139" y="4840"/>
                </a:lnTo>
                <a:lnTo>
                  <a:pt x="8231" y="4784"/>
                </a:lnTo>
                <a:lnTo>
                  <a:pt x="8277" y="4754"/>
                </a:lnTo>
                <a:lnTo>
                  <a:pt x="8322" y="4725"/>
                </a:lnTo>
                <a:lnTo>
                  <a:pt x="8367" y="4694"/>
                </a:lnTo>
                <a:lnTo>
                  <a:pt x="8410" y="4662"/>
                </a:lnTo>
                <a:lnTo>
                  <a:pt x="8454" y="4630"/>
                </a:lnTo>
                <a:lnTo>
                  <a:pt x="8496" y="4597"/>
                </a:lnTo>
                <a:lnTo>
                  <a:pt x="8539" y="4563"/>
                </a:lnTo>
                <a:lnTo>
                  <a:pt x="8580" y="4529"/>
                </a:lnTo>
                <a:lnTo>
                  <a:pt x="8620" y="4495"/>
                </a:lnTo>
                <a:lnTo>
                  <a:pt x="8660" y="4458"/>
                </a:lnTo>
                <a:lnTo>
                  <a:pt x="8698" y="4422"/>
                </a:lnTo>
                <a:lnTo>
                  <a:pt x="8736" y="4385"/>
                </a:lnTo>
                <a:lnTo>
                  <a:pt x="8772" y="4346"/>
                </a:lnTo>
                <a:lnTo>
                  <a:pt x="8807" y="4307"/>
                </a:lnTo>
                <a:lnTo>
                  <a:pt x="8840" y="4267"/>
                </a:lnTo>
                <a:lnTo>
                  <a:pt x="8873" y="4227"/>
                </a:lnTo>
                <a:lnTo>
                  <a:pt x="8902" y="4186"/>
                </a:lnTo>
                <a:lnTo>
                  <a:pt x="8932" y="4143"/>
                </a:lnTo>
                <a:lnTo>
                  <a:pt x="8959" y="4100"/>
                </a:lnTo>
                <a:lnTo>
                  <a:pt x="8985" y="4056"/>
                </a:lnTo>
                <a:lnTo>
                  <a:pt x="9021" y="3990"/>
                </a:lnTo>
                <a:lnTo>
                  <a:pt x="9058" y="3925"/>
                </a:lnTo>
                <a:lnTo>
                  <a:pt x="9096" y="3863"/>
                </a:lnTo>
                <a:lnTo>
                  <a:pt x="9134" y="3801"/>
                </a:lnTo>
                <a:lnTo>
                  <a:pt x="9154" y="3772"/>
                </a:lnTo>
                <a:lnTo>
                  <a:pt x="9176" y="3742"/>
                </a:lnTo>
                <a:lnTo>
                  <a:pt x="9197" y="3713"/>
                </a:lnTo>
                <a:lnTo>
                  <a:pt x="9219" y="3685"/>
                </a:lnTo>
                <a:lnTo>
                  <a:pt x="9243" y="3656"/>
                </a:lnTo>
                <a:lnTo>
                  <a:pt x="9268" y="3629"/>
                </a:lnTo>
                <a:lnTo>
                  <a:pt x="9294" y="3602"/>
                </a:lnTo>
                <a:lnTo>
                  <a:pt x="9321" y="3575"/>
                </a:lnTo>
                <a:lnTo>
                  <a:pt x="9355" y="3543"/>
                </a:lnTo>
                <a:lnTo>
                  <a:pt x="9388" y="3513"/>
                </a:lnTo>
                <a:lnTo>
                  <a:pt x="9458" y="3454"/>
                </a:lnTo>
                <a:lnTo>
                  <a:pt x="9527" y="3393"/>
                </a:lnTo>
                <a:lnTo>
                  <a:pt x="9598" y="3334"/>
                </a:lnTo>
                <a:lnTo>
                  <a:pt x="9619" y="3317"/>
                </a:lnTo>
                <a:lnTo>
                  <a:pt x="9645" y="3297"/>
                </a:lnTo>
                <a:lnTo>
                  <a:pt x="9673" y="3274"/>
                </a:lnTo>
                <a:lnTo>
                  <a:pt x="9703" y="3251"/>
                </a:lnTo>
                <a:lnTo>
                  <a:pt x="9730" y="3225"/>
                </a:lnTo>
                <a:lnTo>
                  <a:pt x="9742" y="3212"/>
                </a:lnTo>
                <a:lnTo>
                  <a:pt x="9753" y="3199"/>
                </a:lnTo>
                <a:lnTo>
                  <a:pt x="9764" y="3186"/>
                </a:lnTo>
                <a:lnTo>
                  <a:pt x="9772" y="3173"/>
                </a:lnTo>
                <a:lnTo>
                  <a:pt x="9779" y="3160"/>
                </a:lnTo>
                <a:lnTo>
                  <a:pt x="9784" y="3147"/>
                </a:lnTo>
                <a:lnTo>
                  <a:pt x="9788" y="3136"/>
                </a:lnTo>
                <a:lnTo>
                  <a:pt x="9788" y="3128"/>
                </a:lnTo>
                <a:lnTo>
                  <a:pt x="9788" y="3120"/>
                </a:lnTo>
                <a:lnTo>
                  <a:pt x="9785" y="311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4" name="KSO_Shape"/>
          <p:cNvSpPr/>
          <p:nvPr/>
        </p:nvSpPr>
        <p:spPr bwMode="auto">
          <a:xfrm>
            <a:off x="5798711" y="4041153"/>
            <a:ext cx="585358" cy="632819"/>
          </a:xfrm>
          <a:custGeom>
            <a:avLst/>
            <a:gdLst>
              <a:gd name="T0" fmla="*/ 289305531 w 9788"/>
              <a:gd name="T1" fmla="*/ 124089368 h 10571"/>
              <a:gd name="T2" fmla="*/ 236536477 w 9788"/>
              <a:gd name="T3" fmla="*/ 158675994 h 10571"/>
              <a:gd name="T4" fmla="*/ 269456421 w 9788"/>
              <a:gd name="T5" fmla="*/ 102915413 h 10571"/>
              <a:gd name="T6" fmla="*/ 279510687 w 9788"/>
              <a:gd name="T7" fmla="*/ 68166418 h 10571"/>
              <a:gd name="T8" fmla="*/ 263488636 w 9788"/>
              <a:gd name="T9" fmla="*/ 97556868 h 10571"/>
              <a:gd name="T10" fmla="*/ 228168723 w 9788"/>
              <a:gd name="T11" fmla="*/ 130227321 h 10571"/>
              <a:gd name="T12" fmla="*/ 209584317 w 9788"/>
              <a:gd name="T13" fmla="*/ 142243364 h 10571"/>
              <a:gd name="T14" fmla="*/ 203681523 w 9788"/>
              <a:gd name="T15" fmla="*/ 118860935 h 10571"/>
              <a:gd name="T16" fmla="*/ 209746524 w 9788"/>
              <a:gd name="T17" fmla="*/ 62548011 h 10571"/>
              <a:gd name="T18" fmla="*/ 201378770 w 9788"/>
              <a:gd name="T19" fmla="*/ 1981049 h 10571"/>
              <a:gd name="T20" fmla="*/ 200762531 w 9788"/>
              <a:gd name="T21" fmla="*/ 50142354 h 10571"/>
              <a:gd name="T22" fmla="*/ 195021762 w 9788"/>
              <a:gd name="T23" fmla="*/ 93432402 h 10571"/>
              <a:gd name="T24" fmla="*/ 181561885 w 9788"/>
              <a:gd name="T25" fmla="*/ 102493181 h 10571"/>
              <a:gd name="T26" fmla="*/ 182437727 w 9788"/>
              <a:gd name="T27" fmla="*/ 93724702 h 10571"/>
              <a:gd name="T28" fmla="*/ 178188860 w 9788"/>
              <a:gd name="T29" fmla="*/ 85475950 h 10571"/>
              <a:gd name="T30" fmla="*/ 180880835 w 9788"/>
              <a:gd name="T31" fmla="*/ 90314769 h 10571"/>
              <a:gd name="T32" fmla="*/ 170242734 w 9788"/>
              <a:gd name="T33" fmla="*/ 91224108 h 10571"/>
              <a:gd name="T34" fmla="*/ 159442428 w 9788"/>
              <a:gd name="T35" fmla="*/ 84209434 h 10571"/>
              <a:gd name="T36" fmla="*/ 145787939 w 9788"/>
              <a:gd name="T37" fmla="*/ 90931808 h 10571"/>
              <a:gd name="T38" fmla="*/ 137939030 w 9788"/>
              <a:gd name="T39" fmla="*/ 90542194 h 10571"/>
              <a:gd name="T40" fmla="*/ 140533789 w 9788"/>
              <a:gd name="T41" fmla="*/ 81643784 h 10571"/>
              <a:gd name="T42" fmla="*/ 136349913 w 9788"/>
              <a:gd name="T43" fmla="*/ 92750487 h 10571"/>
              <a:gd name="T44" fmla="*/ 127106318 w 9788"/>
              <a:gd name="T45" fmla="*/ 94698918 h 10571"/>
              <a:gd name="T46" fmla="*/ 117797912 w 9788"/>
              <a:gd name="T47" fmla="*/ 65373523 h 10571"/>
              <a:gd name="T48" fmla="*/ 117895308 w 9788"/>
              <a:gd name="T49" fmla="*/ 4708888 h 10571"/>
              <a:gd name="T50" fmla="*/ 113873457 w 9788"/>
              <a:gd name="T51" fmla="*/ 16854862 h 10571"/>
              <a:gd name="T52" fmla="*/ 116370821 w 9788"/>
              <a:gd name="T53" fmla="*/ 99797600 h 10571"/>
              <a:gd name="T54" fmla="*/ 110727449 w 9788"/>
              <a:gd name="T55" fmla="*/ 124381669 h 10571"/>
              <a:gd name="T56" fmla="*/ 94316174 w 9788"/>
              <a:gd name="T57" fmla="*/ 129545406 h 10571"/>
              <a:gd name="T58" fmla="*/ 55623236 w 9788"/>
              <a:gd name="T59" fmla="*/ 97264568 h 10571"/>
              <a:gd name="T60" fmla="*/ 41579525 w 9788"/>
              <a:gd name="T61" fmla="*/ 65958125 h 10571"/>
              <a:gd name="T62" fmla="*/ 39633590 w 9788"/>
              <a:gd name="T63" fmla="*/ 73329975 h 10571"/>
              <a:gd name="T64" fmla="*/ 55363814 w 9788"/>
              <a:gd name="T65" fmla="*/ 108013914 h 10571"/>
              <a:gd name="T66" fmla="*/ 85591603 w 9788"/>
              <a:gd name="T67" fmla="*/ 160462235 h 10571"/>
              <a:gd name="T68" fmla="*/ 48941996 w 9788"/>
              <a:gd name="T69" fmla="*/ 144971203 h 10571"/>
              <a:gd name="T70" fmla="*/ 3729843 w 9788"/>
              <a:gd name="T71" fmla="*/ 103792135 h 10571"/>
              <a:gd name="T72" fmla="*/ 13622083 w 9788"/>
              <a:gd name="T73" fmla="*/ 115905671 h 10571"/>
              <a:gd name="T74" fmla="*/ 38855144 w 9788"/>
              <a:gd name="T75" fmla="*/ 147439359 h 10571"/>
              <a:gd name="T76" fmla="*/ 84391529 w 9788"/>
              <a:gd name="T77" fmla="*/ 172640467 h 10571"/>
              <a:gd name="T78" fmla="*/ 113808647 w 9788"/>
              <a:gd name="T79" fmla="*/ 164261783 h 10571"/>
              <a:gd name="T80" fmla="*/ 128760425 w 9788"/>
              <a:gd name="T81" fmla="*/ 156922370 h 10571"/>
              <a:gd name="T82" fmla="*/ 129668672 w 9788"/>
              <a:gd name="T83" fmla="*/ 167606841 h 10571"/>
              <a:gd name="T84" fmla="*/ 103948992 w 9788"/>
              <a:gd name="T85" fmla="*/ 231356492 h 10571"/>
              <a:gd name="T86" fmla="*/ 100608372 w 9788"/>
              <a:gd name="T87" fmla="*/ 305238631 h 10571"/>
              <a:gd name="T88" fmla="*/ 123733292 w 9788"/>
              <a:gd name="T89" fmla="*/ 342780521 h 10571"/>
              <a:gd name="T90" fmla="*/ 117700697 w 9788"/>
              <a:gd name="T91" fmla="*/ 323847117 h 10571"/>
              <a:gd name="T92" fmla="*/ 107419234 w 9788"/>
              <a:gd name="T93" fmla="*/ 271658839 h 10571"/>
              <a:gd name="T94" fmla="*/ 128825236 w 9788"/>
              <a:gd name="T95" fmla="*/ 189203209 h 10571"/>
              <a:gd name="T96" fmla="*/ 129214459 w 9788"/>
              <a:gd name="T97" fmla="*/ 215638215 h 10571"/>
              <a:gd name="T98" fmla="*/ 155161155 w 9788"/>
              <a:gd name="T99" fmla="*/ 250971811 h 10571"/>
              <a:gd name="T100" fmla="*/ 178188860 w 9788"/>
              <a:gd name="T101" fmla="*/ 239150755 h 10571"/>
              <a:gd name="T102" fmla="*/ 188891951 w 9788"/>
              <a:gd name="T103" fmla="*/ 199920118 h 10571"/>
              <a:gd name="T104" fmla="*/ 199432836 w 9788"/>
              <a:gd name="T105" fmla="*/ 219697806 h 10571"/>
              <a:gd name="T106" fmla="*/ 212114267 w 9788"/>
              <a:gd name="T107" fmla="*/ 297444368 h 10571"/>
              <a:gd name="T108" fmla="*/ 197162488 w 9788"/>
              <a:gd name="T109" fmla="*/ 340831910 h 10571"/>
              <a:gd name="T110" fmla="*/ 206146481 w 9788"/>
              <a:gd name="T111" fmla="*/ 323262515 h 10571"/>
              <a:gd name="T112" fmla="*/ 218211673 w 9788"/>
              <a:gd name="T113" fmla="*/ 281758709 h 10571"/>
              <a:gd name="T114" fmla="*/ 199821878 w 9788"/>
              <a:gd name="T115" fmla="*/ 187384529 h 10571"/>
              <a:gd name="T116" fmla="*/ 187237843 w 9788"/>
              <a:gd name="T117" fmla="*/ 160072441 h 10571"/>
              <a:gd name="T118" fmla="*/ 203584307 w 9788"/>
              <a:gd name="T119" fmla="*/ 167022240 h 10571"/>
              <a:gd name="T120" fmla="*/ 226806443 w 9788"/>
              <a:gd name="T121" fmla="*/ 169263152 h 10571"/>
              <a:gd name="T122" fmla="*/ 272764636 w 9788"/>
              <a:gd name="T123" fmla="*/ 151401456 h 10571"/>
              <a:gd name="T124" fmla="*/ 303414053 w 9788"/>
              <a:gd name="T125" fmla="*/ 115061207 h 1057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9788" h="10571">
                <a:moveTo>
                  <a:pt x="9785" y="3114"/>
                </a:moveTo>
                <a:lnTo>
                  <a:pt x="9785" y="3114"/>
                </a:lnTo>
                <a:lnTo>
                  <a:pt x="9783" y="3109"/>
                </a:lnTo>
                <a:lnTo>
                  <a:pt x="9778" y="3106"/>
                </a:lnTo>
                <a:lnTo>
                  <a:pt x="9772" y="3103"/>
                </a:lnTo>
                <a:lnTo>
                  <a:pt x="9766" y="3102"/>
                </a:lnTo>
                <a:lnTo>
                  <a:pt x="9758" y="3101"/>
                </a:lnTo>
                <a:lnTo>
                  <a:pt x="9750" y="3102"/>
                </a:lnTo>
                <a:lnTo>
                  <a:pt x="9731" y="3106"/>
                </a:lnTo>
                <a:lnTo>
                  <a:pt x="9710" y="3112"/>
                </a:lnTo>
                <a:lnTo>
                  <a:pt x="9686" y="3121"/>
                </a:lnTo>
                <a:lnTo>
                  <a:pt x="9662" y="3132"/>
                </a:lnTo>
                <a:lnTo>
                  <a:pt x="9636" y="3145"/>
                </a:lnTo>
                <a:lnTo>
                  <a:pt x="9585" y="3172"/>
                </a:lnTo>
                <a:lnTo>
                  <a:pt x="9539" y="3199"/>
                </a:lnTo>
                <a:lnTo>
                  <a:pt x="9504" y="3221"/>
                </a:lnTo>
                <a:lnTo>
                  <a:pt x="9481" y="3234"/>
                </a:lnTo>
                <a:lnTo>
                  <a:pt x="9434" y="3268"/>
                </a:lnTo>
                <a:lnTo>
                  <a:pt x="9388" y="3304"/>
                </a:lnTo>
                <a:lnTo>
                  <a:pt x="9343" y="3342"/>
                </a:lnTo>
                <a:lnTo>
                  <a:pt x="9300" y="3379"/>
                </a:lnTo>
                <a:lnTo>
                  <a:pt x="9258" y="3419"/>
                </a:lnTo>
                <a:lnTo>
                  <a:pt x="9217" y="3461"/>
                </a:lnTo>
                <a:lnTo>
                  <a:pt x="9177" y="3503"/>
                </a:lnTo>
                <a:lnTo>
                  <a:pt x="9138" y="3547"/>
                </a:lnTo>
                <a:lnTo>
                  <a:pt x="9100" y="3592"/>
                </a:lnTo>
                <a:lnTo>
                  <a:pt x="9062" y="3636"/>
                </a:lnTo>
                <a:lnTo>
                  <a:pt x="9026" y="3682"/>
                </a:lnTo>
                <a:lnTo>
                  <a:pt x="8991" y="3728"/>
                </a:lnTo>
                <a:lnTo>
                  <a:pt x="8920" y="3821"/>
                </a:lnTo>
                <a:lnTo>
                  <a:pt x="8851" y="3915"/>
                </a:lnTo>
                <a:lnTo>
                  <a:pt x="8778" y="3985"/>
                </a:lnTo>
                <a:lnTo>
                  <a:pt x="8704" y="4053"/>
                </a:lnTo>
                <a:lnTo>
                  <a:pt x="8630" y="4120"/>
                </a:lnTo>
                <a:lnTo>
                  <a:pt x="8554" y="4183"/>
                </a:lnTo>
                <a:lnTo>
                  <a:pt x="8479" y="4246"/>
                </a:lnTo>
                <a:lnTo>
                  <a:pt x="8402" y="4307"/>
                </a:lnTo>
                <a:lnTo>
                  <a:pt x="8323" y="4366"/>
                </a:lnTo>
                <a:lnTo>
                  <a:pt x="8244" y="4424"/>
                </a:lnTo>
                <a:lnTo>
                  <a:pt x="8164" y="4479"/>
                </a:lnTo>
                <a:lnTo>
                  <a:pt x="8083" y="4534"/>
                </a:lnTo>
                <a:lnTo>
                  <a:pt x="8000" y="4587"/>
                </a:lnTo>
                <a:lnTo>
                  <a:pt x="7916" y="4636"/>
                </a:lnTo>
                <a:lnTo>
                  <a:pt x="7830" y="4686"/>
                </a:lnTo>
                <a:lnTo>
                  <a:pt x="7743" y="4733"/>
                </a:lnTo>
                <a:lnTo>
                  <a:pt x="7655" y="4779"/>
                </a:lnTo>
                <a:lnTo>
                  <a:pt x="7564" y="4823"/>
                </a:lnTo>
                <a:lnTo>
                  <a:pt x="7535" y="4837"/>
                </a:lnTo>
                <a:lnTo>
                  <a:pt x="7507" y="4849"/>
                </a:lnTo>
                <a:lnTo>
                  <a:pt x="7479" y="4859"/>
                </a:lnTo>
                <a:lnTo>
                  <a:pt x="7464" y="4863"/>
                </a:lnTo>
                <a:lnTo>
                  <a:pt x="7448" y="4866"/>
                </a:lnTo>
                <a:lnTo>
                  <a:pt x="7410" y="4875"/>
                </a:lnTo>
                <a:lnTo>
                  <a:pt x="7375" y="4880"/>
                </a:lnTo>
                <a:lnTo>
                  <a:pt x="7342" y="4885"/>
                </a:lnTo>
                <a:lnTo>
                  <a:pt x="7326" y="4886"/>
                </a:lnTo>
                <a:lnTo>
                  <a:pt x="7309" y="4887"/>
                </a:lnTo>
                <a:lnTo>
                  <a:pt x="7293" y="4886"/>
                </a:lnTo>
                <a:lnTo>
                  <a:pt x="7277" y="4885"/>
                </a:lnTo>
                <a:lnTo>
                  <a:pt x="7261" y="4883"/>
                </a:lnTo>
                <a:lnTo>
                  <a:pt x="7245" y="4878"/>
                </a:lnTo>
                <a:lnTo>
                  <a:pt x="7229" y="4872"/>
                </a:lnTo>
                <a:lnTo>
                  <a:pt x="7212" y="4865"/>
                </a:lnTo>
                <a:lnTo>
                  <a:pt x="7196" y="4857"/>
                </a:lnTo>
                <a:lnTo>
                  <a:pt x="7179" y="4846"/>
                </a:lnTo>
                <a:lnTo>
                  <a:pt x="7153" y="4831"/>
                </a:lnTo>
                <a:lnTo>
                  <a:pt x="7107" y="4803"/>
                </a:lnTo>
                <a:lnTo>
                  <a:pt x="6979" y="4728"/>
                </a:lnTo>
                <a:lnTo>
                  <a:pt x="6803" y="4628"/>
                </a:lnTo>
                <a:lnTo>
                  <a:pt x="6955" y="4483"/>
                </a:lnTo>
                <a:lnTo>
                  <a:pt x="7109" y="4339"/>
                </a:lnTo>
                <a:lnTo>
                  <a:pt x="7264" y="4195"/>
                </a:lnTo>
                <a:lnTo>
                  <a:pt x="7422" y="4051"/>
                </a:lnTo>
                <a:lnTo>
                  <a:pt x="7737" y="3767"/>
                </a:lnTo>
                <a:lnTo>
                  <a:pt x="8050" y="3487"/>
                </a:lnTo>
                <a:lnTo>
                  <a:pt x="8087" y="3451"/>
                </a:lnTo>
                <a:lnTo>
                  <a:pt x="8124" y="3415"/>
                </a:lnTo>
                <a:lnTo>
                  <a:pt x="8159" y="3378"/>
                </a:lnTo>
                <a:lnTo>
                  <a:pt x="8193" y="3339"/>
                </a:lnTo>
                <a:lnTo>
                  <a:pt x="8225" y="3299"/>
                </a:lnTo>
                <a:lnTo>
                  <a:pt x="8255" y="3258"/>
                </a:lnTo>
                <a:lnTo>
                  <a:pt x="8269" y="3235"/>
                </a:lnTo>
                <a:lnTo>
                  <a:pt x="8283" y="3214"/>
                </a:lnTo>
                <a:lnTo>
                  <a:pt x="8296" y="3192"/>
                </a:lnTo>
                <a:lnTo>
                  <a:pt x="8308" y="3169"/>
                </a:lnTo>
                <a:lnTo>
                  <a:pt x="8329" y="3129"/>
                </a:lnTo>
                <a:lnTo>
                  <a:pt x="8348" y="3089"/>
                </a:lnTo>
                <a:lnTo>
                  <a:pt x="8367" y="3048"/>
                </a:lnTo>
                <a:lnTo>
                  <a:pt x="8384" y="3007"/>
                </a:lnTo>
                <a:lnTo>
                  <a:pt x="8401" y="2965"/>
                </a:lnTo>
                <a:lnTo>
                  <a:pt x="8417" y="2924"/>
                </a:lnTo>
                <a:lnTo>
                  <a:pt x="8448" y="2839"/>
                </a:lnTo>
                <a:lnTo>
                  <a:pt x="8478" y="2754"/>
                </a:lnTo>
                <a:lnTo>
                  <a:pt x="8506" y="2668"/>
                </a:lnTo>
                <a:lnTo>
                  <a:pt x="8534" y="2583"/>
                </a:lnTo>
                <a:lnTo>
                  <a:pt x="8563" y="2498"/>
                </a:lnTo>
                <a:lnTo>
                  <a:pt x="8574" y="2467"/>
                </a:lnTo>
                <a:lnTo>
                  <a:pt x="8593" y="2417"/>
                </a:lnTo>
                <a:lnTo>
                  <a:pt x="8614" y="2358"/>
                </a:lnTo>
                <a:lnTo>
                  <a:pt x="8625" y="2326"/>
                </a:lnTo>
                <a:lnTo>
                  <a:pt x="8634" y="2293"/>
                </a:lnTo>
                <a:lnTo>
                  <a:pt x="8643" y="2260"/>
                </a:lnTo>
                <a:lnTo>
                  <a:pt x="8649" y="2230"/>
                </a:lnTo>
                <a:lnTo>
                  <a:pt x="8652" y="2199"/>
                </a:lnTo>
                <a:lnTo>
                  <a:pt x="8653" y="2185"/>
                </a:lnTo>
                <a:lnTo>
                  <a:pt x="8653" y="2172"/>
                </a:lnTo>
                <a:lnTo>
                  <a:pt x="8653" y="2159"/>
                </a:lnTo>
                <a:lnTo>
                  <a:pt x="8651" y="2147"/>
                </a:lnTo>
                <a:lnTo>
                  <a:pt x="8649" y="2136"/>
                </a:lnTo>
                <a:lnTo>
                  <a:pt x="8645" y="2126"/>
                </a:lnTo>
                <a:lnTo>
                  <a:pt x="8640" y="2118"/>
                </a:lnTo>
                <a:lnTo>
                  <a:pt x="8634" y="2110"/>
                </a:lnTo>
                <a:lnTo>
                  <a:pt x="8627" y="2103"/>
                </a:lnTo>
                <a:lnTo>
                  <a:pt x="8618" y="2099"/>
                </a:lnTo>
                <a:lnTo>
                  <a:pt x="8609" y="2095"/>
                </a:lnTo>
                <a:lnTo>
                  <a:pt x="8598" y="2094"/>
                </a:lnTo>
                <a:lnTo>
                  <a:pt x="8587" y="2094"/>
                </a:lnTo>
                <a:lnTo>
                  <a:pt x="8578" y="2096"/>
                </a:lnTo>
                <a:lnTo>
                  <a:pt x="8567" y="2100"/>
                </a:lnTo>
                <a:lnTo>
                  <a:pt x="8557" y="2105"/>
                </a:lnTo>
                <a:lnTo>
                  <a:pt x="8547" y="2112"/>
                </a:lnTo>
                <a:lnTo>
                  <a:pt x="8537" y="2120"/>
                </a:lnTo>
                <a:lnTo>
                  <a:pt x="8526" y="2128"/>
                </a:lnTo>
                <a:lnTo>
                  <a:pt x="8517" y="2139"/>
                </a:lnTo>
                <a:lnTo>
                  <a:pt x="8496" y="2162"/>
                </a:lnTo>
                <a:lnTo>
                  <a:pt x="8478" y="2188"/>
                </a:lnTo>
                <a:lnTo>
                  <a:pt x="8459" y="2217"/>
                </a:lnTo>
                <a:lnTo>
                  <a:pt x="8441" y="2246"/>
                </a:lnTo>
                <a:lnTo>
                  <a:pt x="8426" y="2277"/>
                </a:lnTo>
                <a:lnTo>
                  <a:pt x="8410" y="2306"/>
                </a:lnTo>
                <a:lnTo>
                  <a:pt x="8396" y="2335"/>
                </a:lnTo>
                <a:lnTo>
                  <a:pt x="8375" y="2383"/>
                </a:lnTo>
                <a:lnTo>
                  <a:pt x="8361" y="2416"/>
                </a:lnTo>
                <a:lnTo>
                  <a:pt x="8341" y="2459"/>
                </a:lnTo>
                <a:lnTo>
                  <a:pt x="8323" y="2504"/>
                </a:lnTo>
                <a:lnTo>
                  <a:pt x="8287" y="2594"/>
                </a:lnTo>
                <a:lnTo>
                  <a:pt x="8251" y="2684"/>
                </a:lnTo>
                <a:lnTo>
                  <a:pt x="8215" y="2773"/>
                </a:lnTo>
                <a:lnTo>
                  <a:pt x="8199" y="2811"/>
                </a:lnTo>
                <a:lnTo>
                  <a:pt x="8185" y="2850"/>
                </a:lnTo>
                <a:lnTo>
                  <a:pt x="8157" y="2928"/>
                </a:lnTo>
                <a:lnTo>
                  <a:pt x="8142" y="2967"/>
                </a:lnTo>
                <a:lnTo>
                  <a:pt x="8124" y="3004"/>
                </a:lnTo>
                <a:lnTo>
                  <a:pt x="8114" y="3022"/>
                </a:lnTo>
                <a:lnTo>
                  <a:pt x="8104" y="3041"/>
                </a:lnTo>
                <a:lnTo>
                  <a:pt x="8093" y="3057"/>
                </a:lnTo>
                <a:lnTo>
                  <a:pt x="8081" y="3075"/>
                </a:lnTo>
                <a:lnTo>
                  <a:pt x="8059" y="3102"/>
                </a:lnTo>
                <a:lnTo>
                  <a:pt x="8034" y="3129"/>
                </a:lnTo>
                <a:lnTo>
                  <a:pt x="8008" y="3155"/>
                </a:lnTo>
                <a:lnTo>
                  <a:pt x="7980" y="3181"/>
                </a:lnTo>
                <a:lnTo>
                  <a:pt x="7952" y="3207"/>
                </a:lnTo>
                <a:lnTo>
                  <a:pt x="7922" y="3232"/>
                </a:lnTo>
                <a:lnTo>
                  <a:pt x="7866" y="3277"/>
                </a:lnTo>
                <a:lnTo>
                  <a:pt x="7494" y="3569"/>
                </a:lnTo>
                <a:lnTo>
                  <a:pt x="7361" y="3702"/>
                </a:lnTo>
                <a:lnTo>
                  <a:pt x="7314" y="3748"/>
                </a:lnTo>
                <a:lnTo>
                  <a:pt x="7265" y="3794"/>
                </a:lnTo>
                <a:lnTo>
                  <a:pt x="7216" y="3839"/>
                </a:lnTo>
                <a:lnTo>
                  <a:pt x="7169" y="3885"/>
                </a:lnTo>
                <a:lnTo>
                  <a:pt x="7158" y="3897"/>
                </a:lnTo>
                <a:lnTo>
                  <a:pt x="7147" y="3910"/>
                </a:lnTo>
                <a:lnTo>
                  <a:pt x="7129" y="3937"/>
                </a:lnTo>
                <a:lnTo>
                  <a:pt x="7119" y="3951"/>
                </a:lnTo>
                <a:lnTo>
                  <a:pt x="7109" y="3963"/>
                </a:lnTo>
                <a:lnTo>
                  <a:pt x="7097" y="3975"/>
                </a:lnTo>
                <a:lnTo>
                  <a:pt x="7084" y="3985"/>
                </a:lnTo>
                <a:lnTo>
                  <a:pt x="7068" y="3995"/>
                </a:lnTo>
                <a:lnTo>
                  <a:pt x="7052" y="4003"/>
                </a:lnTo>
                <a:lnTo>
                  <a:pt x="7035" y="4010"/>
                </a:lnTo>
                <a:lnTo>
                  <a:pt x="7018" y="4016"/>
                </a:lnTo>
                <a:lnTo>
                  <a:pt x="6984" y="4027"/>
                </a:lnTo>
                <a:lnTo>
                  <a:pt x="6948" y="4036"/>
                </a:lnTo>
                <a:lnTo>
                  <a:pt x="6913" y="4046"/>
                </a:lnTo>
                <a:lnTo>
                  <a:pt x="6896" y="4051"/>
                </a:lnTo>
                <a:lnTo>
                  <a:pt x="6879" y="4057"/>
                </a:lnTo>
                <a:lnTo>
                  <a:pt x="6862" y="4066"/>
                </a:lnTo>
                <a:lnTo>
                  <a:pt x="6846" y="4075"/>
                </a:lnTo>
                <a:lnTo>
                  <a:pt x="6830" y="4087"/>
                </a:lnTo>
                <a:lnTo>
                  <a:pt x="6815" y="4100"/>
                </a:lnTo>
                <a:lnTo>
                  <a:pt x="6796" y="4117"/>
                </a:lnTo>
                <a:lnTo>
                  <a:pt x="6778" y="4136"/>
                </a:lnTo>
                <a:lnTo>
                  <a:pt x="6744" y="4176"/>
                </a:lnTo>
                <a:lnTo>
                  <a:pt x="6710" y="4220"/>
                </a:lnTo>
                <a:lnTo>
                  <a:pt x="6676" y="4262"/>
                </a:lnTo>
                <a:lnTo>
                  <a:pt x="6657" y="4283"/>
                </a:lnTo>
                <a:lnTo>
                  <a:pt x="6639" y="4303"/>
                </a:lnTo>
                <a:lnTo>
                  <a:pt x="6619" y="4321"/>
                </a:lnTo>
                <a:lnTo>
                  <a:pt x="6599" y="4338"/>
                </a:lnTo>
                <a:lnTo>
                  <a:pt x="6578" y="4354"/>
                </a:lnTo>
                <a:lnTo>
                  <a:pt x="6557" y="4367"/>
                </a:lnTo>
                <a:lnTo>
                  <a:pt x="6533" y="4379"/>
                </a:lnTo>
                <a:lnTo>
                  <a:pt x="6521" y="4384"/>
                </a:lnTo>
                <a:lnTo>
                  <a:pt x="6508" y="4389"/>
                </a:lnTo>
                <a:lnTo>
                  <a:pt x="6495" y="4391"/>
                </a:lnTo>
                <a:lnTo>
                  <a:pt x="6484" y="4392"/>
                </a:lnTo>
                <a:lnTo>
                  <a:pt x="6475" y="4390"/>
                </a:lnTo>
                <a:lnTo>
                  <a:pt x="6468" y="4386"/>
                </a:lnTo>
                <a:lnTo>
                  <a:pt x="6462" y="4380"/>
                </a:lnTo>
                <a:lnTo>
                  <a:pt x="6459" y="4373"/>
                </a:lnTo>
                <a:lnTo>
                  <a:pt x="6456" y="4365"/>
                </a:lnTo>
                <a:lnTo>
                  <a:pt x="6455" y="4356"/>
                </a:lnTo>
                <a:lnTo>
                  <a:pt x="6455" y="4345"/>
                </a:lnTo>
                <a:lnTo>
                  <a:pt x="6455" y="4334"/>
                </a:lnTo>
                <a:lnTo>
                  <a:pt x="6458" y="4312"/>
                </a:lnTo>
                <a:lnTo>
                  <a:pt x="6460" y="4291"/>
                </a:lnTo>
                <a:lnTo>
                  <a:pt x="6461" y="4272"/>
                </a:lnTo>
                <a:lnTo>
                  <a:pt x="6462" y="4233"/>
                </a:lnTo>
                <a:lnTo>
                  <a:pt x="6462" y="4194"/>
                </a:lnTo>
                <a:lnTo>
                  <a:pt x="6460" y="4155"/>
                </a:lnTo>
                <a:lnTo>
                  <a:pt x="6456" y="4117"/>
                </a:lnTo>
                <a:lnTo>
                  <a:pt x="6452" y="4079"/>
                </a:lnTo>
                <a:lnTo>
                  <a:pt x="6445" y="4040"/>
                </a:lnTo>
                <a:lnTo>
                  <a:pt x="6436" y="4002"/>
                </a:lnTo>
                <a:lnTo>
                  <a:pt x="6426" y="3964"/>
                </a:lnTo>
                <a:lnTo>
                  <a:pt x="6420" y="3944"/>
                </a:lnTo>
                <a:lnTo>
                  <a:pt x="6412" y="3924"/>
                </a:lnTo>
                <a:lnTo>
                  <a:pt x="6403" y="3905"/>
                </a:lnTo>
                <a:lnTo>
                  <a:pt x="6394" y="3885"/>
                </a:lnTo>
                <a:lnTo>
                  <a:pt x="6375" y="3849"/>
                </a:lnTo>
                <a:lnTo>
                  <a:pt x="6354" y="3811"/>
                </a:lnTo>
                <a:lnTo>
                  <a:pt x="6333" y="3774"/>
                </a:lnTo>
                <a:lnTo>
                  <a:pt x="6313" y="3738"/>
                </a:lnTo>
                <a:lnTo>
                  <a:pt x="6303" y="3719"/>
                </a:lnTo>
                <a:lnTo>
                  <a:pt x="6294" y="3699"/>
                </a:lnTo>
                <a:lnTo>
                  <a:pt x="6287" y="3680"/>
                </a:lnTo>
                <a:lnTo>
                  <a:pt x="6280" y="3660"/>
                </a:lnTo>
                <a:lnTo>
                  <a:pt x="6274" y="3639"/>
                </a:lnTo>
                <a:lnTo>
                  <a:pt x="6268" y="3617"/>
                </a:lnTo>
                <a:lnTo>
                  <a:pt x="6258" y="3575"/>
                </a:lnTo>
                <a:lnTo>
                  <a:pt x="6252" y="3533"/>
                </a:lnTo>
                <a:lnTo>
                  <a:pt x="6247" y="3489"/>
                </a:lnTo>
                <a:lnTo>
                  <a:pt x="6241" y="3445"/>
                </a:lnTo>
                <a:lnTo>
                  <a:pt x="6235" y="3402"/>
                </a:lnTo>
                <a:lnTo>
                  <a:pt x="6228" y="3358"/>
                </a:lnTo>
                <a:lnTo>
                  <a:pt x="6218" y="3316"/>
                </a:lnTo>
                <a:lnTo>
                  <a:pt x="6217" y="3305"/>
                </a:lnTo>
                <a:lnTo>
                  <a:pt x="6218" y="3293"/>
                </a:lnTo>
                <a:lnTo>
                  <a:pt x="6221" y="3279"/>
                </a:lnTo>
                <a:lnTo>
                  <a:pt x="6223" y="3266"/>
                </a:lnTo>
                <a:lnTo>
                  <a:pt x="6231" y="3239"/>
                </a:lnTo>
                <a:lnTo>
                  <a:pt x="6236" y="3217"/>
                </a:lnTo>
                <a:lnTo>
                  <a:pt x="6280" y="2976"/>
                </a:lnTo>
                <a:lnTo>
                  <a:pt x="6331" y="2693"/>
                </a:lnTo>
                <a:lnTo>
                  <a:pt x="6382" y="2410"/>
                </a:lnTo>
                <a:lnTo>
                  <a:pt x="6402" y="2309"/>
                </a:lnTo>
                <a:lnTo>
                  <a:pt x="6423" y="2207"/>
                </a:lnTo>
                <a:lnTo>
                  <a:pt x="6444" y="2106"/>
                </a:lnTo>
                <a:lnTo>
                  <a:pt x="6452" y="2055"/>
                </a:lnTo>
                <a:lnTo>
                  <a:pt x="6460" y="2004"/>
                </a:lnTo>
                <a:lnTo>
                  <a:pt x="6462" y="1978"/>
                </a:lnTo>
                <a:lnTo>
                  <a:pt x="6465" y="1952"/>
                </a:lnTo>
                <a:lnTo>
                  <a:pt x="6467" y="1926"/>
                </a:lnTo>
                <a:lnTo>
                  <a:pt x="6467" y="1901"/>
                </a:lnTo>
                <a:lnTo>
                  <a:pt x="6467" y="1850"/>
                </a:lnTo>
                <a:lnTo>
                  <a:pt x="6465" y="1798"/>
                </a:lnTo>
                <a:lnTo>
                  <a:pt x="6460" y="1746"/>
                </a:lnTo>
                <a:lnTo>
                  <a:pt x="6455" y="1695"/>
                </a:lnTo>
                <a:lnTo>
                  <a:pt x="6442" y="1593"/>
                </a:lnTo>
                <a:lnTo>
                  <a:pt x="6431" y="1491"/>
                </a:lnTo>
                <a:lnTo>
                  <a:pt x="6419" y="1390"/>
                </a:lnTo>
                <a:lnTo>
                  <a:pt x="6407" y="1289"/>
                </a:lnTo>
                <a:lnTo>
                  <a:pt x="6394" y="1187"/>
                </a:lnTo>
                <a:lnTo>
                  <a:pt x="6344" y="824"/>
                </a:lnTo>
                <a:lnTo>
                  <a:pt x="6298" y="460"/>
                </a:lnTo>
                <a:lnTo>
                  <a:pt x="6261" y="184"/>
                </a:lnTo>
                <a:lnTo>
                  <a:pt x="6260" y="168"/>
                </a:lnTo>
                <a:lnTo>
                  <a:pt x="6258" y="146"/>
                </a:lnTo>
                <a:lnTo>
                  <a:pt x="6257" y="122"/>
                </a:lnTo>
                <a:lnTo>
                  <a:pt x="6255" y="98"/>
                </a:lnTo>
                <a:lnTo>
                  <a:pt x="6252" y="87"/>
                </a:lnTo>
                <a:lnTo>
                  <a:pt x="6249" y="78"/>
                </a:lnTo>
                <a:lnTo>
                  <a:pt x="6245" y="69"/>
                </a:lnTo>
                <a:lnTo>
                  <a:pt x="6241" y="62"/>
                </a:lnTo>
                <a:lnTo>
                  <a:pt x="6235" y="57"/>
                </a:lnTo>
                <a:lnTo>
                  <a:pt x="6231" y="56"/>
                </a:lnTo>
                <a:lnTo>
                  <a:pt x="6228" y="56"/>
                </a:lnTo>
                <a:lnTo>
                  <a:pt x="6223" y="56"/>
                </a:lnTo>
                <a:lnTo>
                  <a:pt x="6219" y="57"/>
                </a:lnTo>
                <a:lnTo>
                  <a:pt x="6209" y="61"/>
                </a:lnTo>
                <a:lnTo>
                  <a:pt x="6203" y="66"/>
                </a:lnTo>
                <a:lnTo>
                  <a:pt x="6198" y="70"/>
                </a:lnTo>
                <a:lnTo>
                  <a:pt x="6194" y="75"/>
                </a:lnTo>
                <a:lnTo>
                  <a:pt x="6190" y="81"/>
                </a:lnTo>
                <a:lnTo>
                  <a:pt x="6183" y="94"/>
                </a:lnTo>
                <a:lnTo>
                  <a:pt x="6178" y="111"/>
                </a:lnTo>
                <a:lnTo>
                  <a:pt x="6176" y="127"/>
                </a:lnTo>
                <a:lnTo>
                  <a:pt x="6175" y="146"/>
                </a:lnTo>
                <a:lnTo>
                  <a:pt x="6173" y="165"/>
                </a:lnTo>
                <a:lnTo>
                  <a:pt x="6175" y="185"/>
                </a:lnTo>
                <a:lnTo>
                  <a:pt x="6177" y="226"/>
                </a:lnTo>
                <a:lnTo>
                  <a:pt x="6182" y="265"/>
                </a:lnTo>
                <a:lnTo>
                  <a:pt x="6185" y="298"/>
                </a:lnTo>
                <a:lnTo>
                  <a:pt x="6186" y="312"/>
                </a:lnTo>
                <a:lnTo>
                  <a:pt x="6186" y="325"/>
                </a:lnTo>
                <a:lnTo>
                  <a:pt x="6176" y="662"/>
                </a:lnTo>
                <a:lnTo>
                  <a:pt x="6171" y="832"/>
                </a:lnTo>
                <a:lnTo>
                  <a:pt x="6169" y="916"/>
                </a:lnTo>
                <a:lnTo>
                  <a:pt x="6169" y="1001"/>
                </a:lnTo>
                <a:lnTo>
                  <a:pt x="6169" y="1098"/>
                </a:lnTo>
                <a:lnTo>
                  <a:pt x="6170" y="1194"/>
                </a:lnTo>
                <a:lnTo>
                  <a:pt x="6172" y="1291"/>
                </a:lnTo>
                <a:lnTo>
                  <a:pt x="6176" y="1388"/>
                </a:lnTo>
                <a:lnTo>
                  <a:pt x="6178" y="1428"/>
                </a:lnTo>
                <a:lnTo>
                  <a:pt x="6182" y="1468"/>
                </a:lnTo>
                <a:lnTo>
                  <a:pt x="6185" y="1506"/>
                </a:lnTo>
                <a:lnTo>
                  <a:pt x="6190" y="1544"/>
                </a:lnTo>
                <a:lnTo>
                  <a:pt x="6201" y="1619"/>
                </a:lnTo>
                <a:lnTo>
                  <a:pt x="6212" y="1692"/>
                </a:lnTo>
                <a:lnTo>
                  <a:pt x="6222" y="1765"/>
                </a:lnTo>
                <a:lnTo>
                  <a:pt x="6225" y="1802"/>
                </a:lnTo>
                <a:lnTo>
                  <a:pt x="6228" y="1839"/>
                </a:lnTo>
                <a:lnTo>
                  <a:pt x="6229" y="1877"/>
                </a:lnTo>
                <a:lnTo>
                  <a:pt x="6229" y="1915"/>
                </a:lnTo>
                <a:lnTo>
                  <a:pt x="6227" y="1954"/>
                </a:lnTo>
                <a:lnTo>
                  <a:pt x="6223" y="1994"/>
                </a:lnTo>
                <a:lnTo>
                  <a:pt x="6218" y="2035"/>
                </a:lnTo>
                <a:lnTo>
                  <a:pt x="6211" y="2076"/>
                </a:lnTo>
                <a:lnTo>
                  <a:pt x="6202" y="2119"/>
                </a:lnTo>
                <a:lnTo>
                  <a:pt x="6191" y="2161"/>
                </a:lnTo>
                <a:lnTo>
                  <a:pt x="6181" y="2205"/>
                </a:lnTo>
                <a:lnTo>
                  <a:pt x="6169" y="2248"/>
                </a:lnTo>
                <a:lnTo>
                  <a:pt x="6142" y="2336"/>
                </a:lnTo>
                <a:lnTo>
                  <a:pt x="6115" y="2423"/>
                </a:lnTo>
                <a:lnTo>
                  <a:pt x="6089" y="2509"/>
                </a:lnTo>
                <a:lnTo>
                  <a:pt x="6064" y="2594"/>
                </a:lnTo>
                <a:lnTo>
                  <a:pt x="6053" y="2635"/>
                </a:lnTo>
                <a:lnTo>
                  <a:pt x="6045" y="2675"/>
                </a:lnTo>
                <a:lnTo>
                  <a:pt x="6040" y="2700"/>
                </a:lnTo>
                <a:lnTo>
                  <a:pt x="6036" y="2726"/>
                </a:lnTo>
                <a:lnTo>
                  <a:pt x="6030" y="2777"/>
                </a:lnTo>
                <a:lnTo>
                  <a:pt x="6027" y="2801"/>
                </a:lnTo>
                <a:lnTo>
                  <a:pt x="6024" y="2827"/>
                </a:lnTo>
                <a:lnTo>
                  <a:pt x="6019" y="2852"/>
                </a:lnTo>
                <a:lnTo>
                  <a:pt x="6013" y="2877"/>
                </a:lnTo>
                <a:lnTo>
                  <a:pt x="6008" y="2891"/>
                </a:lnTo>
                <a:lnTo>
                  <a:pt x="6004" y="2903"/>
                </a:lnTo>
                <a:lnTo>
                  <a:pt x="5999" y="2915"/>
                </a:lnTo>
                <a:lnTo>
                  <a:pt x="5993" y="2924"/>
                </a:lnTo>
                <a:lnTo>
                  <a:pt x="5986" y="2934"/>
                </a:lnTo>
                <a:lnTo>
                  <a:pt x="5979" y="2942"/>
                </a:lnTo>
                <a:lnTo>
                  <a:pt x="5972" y="2949"/>
                </a:lnTo>
                <a:lnTo>
                  <a:pt x="5964" y="2955"/>
                </a:lnTo>
                <a:lnTo>
                  <a:pt x="5955" y="2961"/>
                </a:lnTo>
                <a:lnTo>
                  <a:pt x="5946" y="2965"/>
                </a:lnTo>
                <a:lnTo>
                  <a:pt x="5935" y="2970"/>
                </a:lnTo>
                <a:lnTo>
                  <a:pt x="5925" y="2974"/>
                </a:lnTo>
                <a:lnTo>
                  <a:pt x="5901" y="2981"/>
                </a:lnTo>
                <a:lnTo>
                  <a:pt x="5875" y="2985"/>
                </a:lnTo>
                <a:lnTo>
                  <a:pt x="5855" y="2989"/>
                </a:lnTo>
                <a:lnTo>
                  <a:pt x="5836" y="2995"/>
                </a:lnTo>
                <a:lnTo>
                  <a:pt x="5819" y="3000"/>
                </a:lnTo>
                <a:lnTo>
                  <a:pt x="5800" y="3007"/>
                </a:lnTo>
                <a:lnTo>
                  <a:pt x="5783" y="3015"/>
                </a:lnTo>
                <a:lnTo>
                  <a:pt x="5765" y="3023"/>
                </a:lnTo>
                <a:lnTo>
                  <a:pt x="5748" y="3033"/>
                </a:lnTo>
                <a:lnTo>
                  <a:pt x="5731" y="3043"/>
                </a:lnTo>
                <a:lnTo>
                  <a:pt x="5698" y="3066"/>
                </a:lnTo>
                <a:lnTo>
                  <a:pt x="5668" y="3089"/>
                </a:lnTo>
                <a:lnTo>
                  <a:pt x="5637" y="3115"/>
                </a:lnTo>
                <a:lnTo>
                  <a:pt x="5623" y="3128"/>
                </a:lnTo>
                <a:lnTo>
                  <a:pt x="5609" y="3142"/>
                </a:lnTo>
                <a:lnTo>
                  <a:pt x="5598" y="3156"/>
                </a:lnTo>
                <a:lnTo>
                  <a:pt x="5584" y="3174"/>
                </a:lnTo>
                <a:lnTo>
                  <a:pt x="5570" y="3192"/>
                </a:lnTo>
                <a:lnTo>
                  <a:pt x="5561" y="3200"/>
                </a:lnTo>
                <a:lnTo>
                  <a:pt x="5553" y="3207"/>
                </a:lnTo>
                <a:lnTo>
                  <a:pt x="5546" y="3212"/>
                </a:lnTo>
                <a:lnTo>
                  <a:pt x="5538" y="3217"/>
                </a:lnTo>
                <a:lnTo>
                  <a:pt x="5530" y="3218"/>
                </a:lnTo>
                <a:lnTo>
                  <a:pt x="5523" y="3218"/>
                </a:lnTo>
                <a:lnTo>
                  <a:pt x="5515" y="3215"/>
                </a:lnTo>
                <a:lnTo>
                  <a:pt x="5508" y="3208"/>
                </a:lnTo>
                <a:lnTo>
                  <a:pt x="5501" y="3199"/>
                </a:lnTo>
                <a:lnTo>
                  <a:pt x="5495" y="3186"/>
                </a:lnTo>
                <a:lnTo>
                  <a:pt x="5493" y="3176"/>
                </a:lnTo>
                <a:lnTo>
                  <a:pt x="5491" y="3168"/>
                </a:lnTo>
                <a:lnTo>
                  <a:pt x="5490" y="3161"/>
                </a:lnTo>
                <a:lnTo>
                  <a:pt x="5488" y="3153"/>
                </a:lnTo>
                <a:lnTo>
                  <a:pt x="5488" y="3147"/>
                </a:lnTo>
                <a:lnTo>
                  <a:pt x="5490" y="3140"/>
                </a:lnTo>
                <a:lnTo>
                  <a:pt x="5493" y="3128"/>
                </a:lnTo>
                <a:lnTo>
                  <a:pt x="5500" y="3116"/>
                </a:lnTo>
                <a:lnTo>
                  <a:pt x="5507" y="3105"/>
                </a:lnTo>
                <a:lnTo>
                  <a:pt x="5526" y="3079"/>
                </a:lnTo>
                <a:lnTo>
                  <a:pt x="5538" y="3060"/>
                </a:lnTo>
                <a:lnTo>
                  <a:pt x="5549" y="3041"/>
                </a:lnTo>
                <a:lnTo>
                  <a:pt x="5569" y="3003"/>
                </a:lnTo>
                <a:lnTo>
                  <a:pt x="5589" y="2964"/>
                </a:lnTo>
                <a:lnTo>
                  <a:pt x="5607" y="2925"/>
                </a:lnTo>
                <a:lnTo>
                  <a:pt x="5625" y="2886"/>
                </a:lnTo>
                <a:lnTo>
                  <a:pt x="5640" y="2846"/>
                </a:lnTo>
                <a:lnTo>
                  <a:pt x="5652" y="2812"/>
                </a:lnTo>
                <a:lnTo>
                  <a:pt x="5663" y="2777"/>
                </a:lnTo>
                <a:lnTo>
                  <a:pt x="5671" y="2741"/>
                </a:lnTo>
                <a:lnTo>
                  <a:pt x="5678" y="2705"/>
                </a:lnTo>
                <a:lnTo>
                  <a:pt x="5681" y="2681"/>
                </a:lnTo>
                <a:lnTo>
                  <a:pt x="5681" y="2668"/>
                </a:lnTo>
                <a:lnTo>
                  <a:pt x="5679" y="2655"/>
                </a:lnTo>
                <a:lnTo>
                  <a:pt x="5678" y="2642"/>
                </a:lnTo>
                <a:lnTo>
                  <a:pt x="5675" y="2630"/>
                </a:lnTo>
                <a:lnTo>
                  <a:pt x="5669" y="2620"/>
                </a:lnTo>
                <a:lnTo>
                  <a:pt x="5665" y="2615"/>
                </a:lnTo>
                <a:lnTo>
                  <a:pt x="5661" y="2610"/>
                </a:lnTo>
                <a:lnTo>
                  <a:pt x="5652" y="2605"/>
                </a:lnTo>
                <a:lnTo>
                  <a:pt x="5642" y="2599"/>
                </a:lnTo>
                <a:lnTo>
                  <a:pt x="5631" y="2595"/>
                </a:lnTo>
                <a:lnTo>
                  <a:pt x="5619" y="2592"/>
                </a:lnTo>
                <a:lnTo>
                  <a:pt x="5607" y="2590"/>
                </a:lnTo>
                <a:lnTo>
                  <a:pt x="5594" y="2590"/>
                </a:lnTo>
                <a:lnTo>
                  <a:pt x="5582" y="2590"/>
                </a:lnTo>
                <a:lnTo>
                  <a:pt x="5569" y="2593"/>
                </a:lnTo>
                <a:lnTo>
                  <a:pt x="5556" y="2595"/>
                </a:lnTo>
                <a:lnTo>
                  <a:pt x="5544" y="2600"/>
                </a:lnTo>
                <a:lnTo>
                  <a:pt x="5532" y="2605"/>
                </a:lnTo>
                <a:lnTo>
                  <a:pt x="5520" y="2609"/>
                </a:lnTo>
                <a:lnTo>
                  <a:pt x="5511" y="2616"/>
                </a:lnTo>
                <a:lnTo>
                  <a:pt x="5501" y="2623"/>
                </a:lnTo>
                <a:lnTo>
                  <a:pt x="5494" y="2632"/>
                </a:lnTo>
                <a:lnTo>
                  <a:pt x="5487" y="2641"/>
                </a:lnTo>
                <a:lnTo>
                  <a:pt x="5484" y="2648"/>
                </a:lnTo>
                <a:lnTo>
                  <a:pt x="5481" y="2656"/>
                </a:lnTo>
                <a:lnTo>
                  <a:pt x="5479" y="2664"/>
                </a:lnTo>
                <a:lnTo>
                  <a:pt x="5480" y="2672"/>
                </a:lnTo>
                <a:lnTo>
                  <a:pt x="5481" y="2679"/>
                </a:lnTo>
                <a:lnTo>
                  <a:pt x="5486" y="2684"/>
                </a:lnTo>
                <a:lnTo>
                  <a:pt x="5492" y="2688"/>
                </a:lnTo>
                <a:lnTo>
                  <a:pt x="5501" y="2691"/>
                </a:lnTo>
                <a:lnTo>
                  <a:pt x="5512" y="2691"/>
                </a:lnTo>
                <a:lnTo>
                  <a:pt x="5521" y="2691"/>
                </a:lnTo>
                <a:lnTo>
                  <a:pt x="5532" y="2688"/>
                </a:lnTo>
                <a:lnTo>
                  <a:pt x="5541" y="2686"/>
                </a:lnTo>
                <a:lnTo>
                  <a:pt x="5561" y="2680"/>
                </a:lnTo>
                <a:lnTo>
                  <a:pt x="5571" y="2679"/>
                </a:lnTo>
                <a:lnTo>
                  <a:pt x="5580" y="2678"/>
                </a:lnTo>
                <a:lnTo>
                  <a:pt x="5587" y="2679"/>
                </a:lnTo>
                <a:lnTo>
                  <a:pt x="5593" y="2680"/>
                </a:lnTo>
                <a:lnTo>
                  <a:pt x="5598" y="2682"/>
                </a:lnTo>
                <a:lnTo>
                  <a:pt x="5602" y="2686"/>
                </a:lnTo>
                <a:lnTo>
                  <a:pt x="5604" y="2691"/>
                </a:lnTo>
                <a:lnTo>
                  <a:pt x="5605" y="2697"/>
                </a:lnTo>
                <a:lnTo>
                  <a:pt x="5606" y="2702"/>
                </a:lnTo>
                <a:lnTo>
                  <a:pt x="5605" y="2709"/>
                </a:lnTo>
                <a:lnTo>
                  <a:pt x="5602" y="2725"/>
                </a:lnTo>
                <a:lnTo>
                  <a:pt x="5596" y="2743"/>
                </a:lnTo>
                <a:lnTo>
                  <a:pt x="5587" y="2761"/>
                </a:lnTo>
                <a:lnTo>
                  <a:pt x="5577" y="2781"/>
                </a:lnTo>
                <a:lnTo>
                  <a:pt x="5565" y="2801"/>
                </a:lnTo>
                <a:lnTo>
                  <a:pt x="5553" y="2820"/>
                </a:lnTo>
                <a:lnTo>
                  <a:pt x="5528" y="2858"/>
                </a:lnTo>
                <a:lnTo>
                  <a:pt x="5508" y="2886"/>
                </a:lnTo>
                <a:lnTo>
                  <a:pt x="5495" y="2904"/>
                </a:lnTo>
                <a:lnTo>
                  <a:pt x="5482" y="2917"/>
                </a:lnTo>
                <a:lnTo>
                  <a:pt x="5471" y="2931"/>
                </a:lnTo>
                <a:lnTo>
                  <a:pt x="5458" y="2944"/>
                </a:lnTo>
                <a:lnTo>
                  <a:pt x="5446" y="2957"/>
                </a:lnTo>
                <a:lnTo>
                  <a:pt x="5446" y="2955"/>
                </a:lnTo>
                <a:lnTo>
                  <a:pt x="5445" y="2951"/>
                </a:lnTo>
                <a:lnTo>
                  <a:pt x="5442" y="2939"/>
                </a:lnTo>
                <a:lnTo>
                  <a:pt x="5429" y="2904"/>
                </a:lnTo>
                <a:lnTo>
                  <a:pt x="5415" y="2868"/>
                </a:lnTo>
                <a:lnTo>
                  <a:pt x="5407" y="2847"/>
                </a:lnTo>
                <a:lnTo>
                  <a:pt x="5401" y="2837"/>
                </a:lnTo>
                <a:lnTo>
                  <a:pt x="5393" y="2829"/>
                </a:lnTo>
                <a:lnTo>
                  <a:pt x="5385" y="2823"/>
                </a:lnTo>
                <a:lnTo>
                  <a:pt x="5375" y="2818"/>
                </a:lnTo>
                <a:lnTo>
                  <a:pt x="5365" y="2816"/>
                </a:lnTo>
                <a:lnTo>
                  <a:pt x="5354" y="2814"/>
                </a:lnTo>
                <a:lnTo>
                  <a:pt x="5342" y="2813"/>
                </a:lnTo>
                <a:lnTo>
                  <a:pt x="5330" y="2814"/>
                </a:lnTo>
                <a:lnTo>
                  <a:pt x="5306" y="2814"/>
                </a:lnTo>
                <a:lnTo>
                  <a:pt x="5282" y="2816"/>
                </a:lnTo>
                <a:lnTo>
                  <a:pt x="5270" y="2814"/>
                </a:lnTo>
                <a:lnTo>
                  <a:pt x="5260" y="2812"/>
                </a:lnTo>
                <a:lnTo>
                  <a:pt x="5249" y="2809"/>
                </a:lnTo>
                <a:lnTo>
                  <a:pt x="5240" y="2803"/>
                </a:lnTo>
                <a:lnTo>
                  <a:pt x="5231" y="2796"/>
                </a:lnTo>
                <a:lnTo>
                  <a:pt x="5223" y="2787"/>
                </a:lnTo>
                <a:lnTo>
                  <a:pt x="5217" y="2779"/>
                </a:lnTo>
                <a:lnTo>
                  <a:pt x="5211" y="2770"/>
                </a:lnTo>
                <a:lnTo>
                  <a:pt x="5207" y="2759"/>
                </a:lnTo>
                <a:lnTo>
                  <a:pt x="5203" y="2750"/>
                </a:lnTo>
                <a:lnTo>
                  <a:pt x="5196" y="2727"/>
                </a:lnTo>
                <a:lnTo>
                  <a:pt x="5185" y="2682"/>
                </a:lnTo>
                <a:lnTo>
                  <a:pt x="5178" y="2661"/>
                </a:lnTo>
                <a:lnTo>
                  <a:pt x="5174" y="2651"/>
                </a:lnTo>
                <a:lnTo>
                  <a:pt x="5169" y="2641"/>
                </a:lnTo>
                <a:lnTo>
                  <a:pt x="5163" y="2632"/>
                </a:lnTo>
                <a:lnTo>
                  <a:pt x="5156" y="2622"/>
                </a:lnTo>
                <a:lnTo>
                  <a:pt x="5148" y="2615"/>
                </a:lnTo>
                <a:lnTo>
                  <a:pt x="5139" y="2608"/>
                </a:lnTo>
                <a:lnTo>
                  <a:pt x="5130" y="2602"/>
                </a:lnTo>
                <a:lnTo>
                  <a:pt x="5120" y="2596"/>
                </a:lnTo>
                <a:lnTo>
                  <a:pt x="5111" y="2593"/>
                </a:lnTo>
                <a:lnTo>
                  <a:pt x="5100" y="2589"/>
                </a:lnTo>
                <a:lnTo>
                  <a:pt x="5079" y="2583"/>
                </a:lnTo>
                <a:lnTo>
                  <a:pt x="5057" y="2580"/>
                </a:lnTo>
                <a:lnTo>
                  <a:pt x="5034" y="2579"/>
                </a:lnTo>
                <a:lnTo>
                  <a:pt x="5012" y="2579"/>
                </a:lnTo>
                <a:lnTo>
                  <a:pt x="4987" y="2580"/>
                </a:lnTo>
                <a:lnTo>
                  <a:pt x="4964" y="2583"/>
                </a:lnTo>
                <a:lnTo>
                  <a:pt x="4940" y="2588"/>
                </a:lnTo>
                <a:lnTo>
                  <a:pt x="4916" y="2593"/>
                </a:lnTo>
                <a:lnTo>
                  <a:pt x="4869" y="2605"/>
                </a:lnTo>
                <a:lnTo>
                  <a:pt x="4846" y="2609"/>
                </a:lnTo>
                <a:lnTo>
                  <a:pt x="4822" y="2613"/>
                </a:lnTo>
                <a:lnTo>
                  <a:pt x="4803" y="2615"/>
                </a:lnTo>
                <a:lnTo>
                  <a:pt x="4784" y="2616"/>
                </a:lnTo>
                <a:lnTo>
                  <a:pt x="4745" y="2619"/>
                </a:lnTo>
                <a:lnTo>
                  <a:pt x="4727" y="2621"/>
                </a:lnTo>
                <a:lnTo>
                  <a:pt x="4708" y="2625"/>
                </a:lnTo>
                <a:lnTo>
                  <a:pt x="4690" y="2630"/>
                </a:lnTo>
                <a:lnTo>
                  <a:pt x="4672" y="2638"/>
                </a:lnTo>
                <a:lnTo>
                  <a:pt x="4664" y="2643"/>
                </a:lnTo>
                <a:lnTo>
                  <a:pt x="4656" y="2649"/>
                </a:lnTo>
                <a:lnTo>
                  <a:pt x="4649" y="2655"/>
                </a:lnTo>
                <a:lnTo>
                  <a:pt x="4643" y="2662"/>
                </a:lnTo>
                <a:lnTo>
                  <a:pt x="4632" y="2678"/>
                </a:lnTo>
                <a:lnTo>
                  <a:pt x="4623" y="2693"/>
                </a:lnTo>
                <a:lnTo>
                  <a:pt x="4606" y="2726"/>
                </a:lnTo>
                <a:lnTo>
                  <a:pt x="4596" y="2743"/>
                </a:lnTo>
                <a:lnTo>
                  <a:pt x="4590" y="2751"/>
                </a:lnTo>
                <a:lnTo>
                  <a:pt x="4584" y="2758"/>
                </a:lnTo>
                <a:lnTo>
                  <a:pt x="4578" y="2764"/>
                </a:lnTo>
                <a:lnTo>
                  <a:pt x="4572" y="2770"/>
                </a:lnTo>
                <a:lnTo>
                  <a:pt x="4565" y="2774"/>
                </a:lnTo>
                <a:lnTo>
                  <a:pt x="4558" y="2778"/>
                </a:lnTo>
                <a:lnTo>
                  <a:pt x="4543" y="2785"/>
                </a:lnTo>
                <a:lnTo>
                  <a:pt x="4527" y="2790"/>
                </a:lnTo>
                <a:lnTo>
                  <a:pt x="4511" y="2796"/>
                </a:lnTo>
                <a:lnTo>
                  <a:pt x="4495" y="2800"/>
                </a:lnTo>
                <a:lnTo>
                  <a:pt x="4480" y="2807"/>
                </a:lnTo>
                <a:lnTo>
                  <a:pt x="4473" y="2812"/>
                </a:lnTo>
                <a:lnTo>
                  <a:pt x="4466" y="2817"/>
                </a:lnTo>
                <a:lnTo>
                  <a:pt x="4462" y="2820"/>
                </a:lnTo>
                <a:lnTo>
                  <a:pt x="4459" y="2825"/>
                </a:lnTo>
                <a:lnTo>
                  <a:pt x="4453" y="2834"/>
                </a:lnTo>
                <a:lnTo>
                  <a:pt x="4450" y="2847"/>
                </a:lnTo>
                <a:lnTo>
                  <a:pt x="4446" y="2860"/>
                </a:lnTo>
                <a:lnTo>
                  <a:pt x="4442" y="2890"/>
                </a:lnTo>
                <a:lnTo>
                  <a:pt x="4440" y="2917"/>
                </a:lnTo>
                <a:lnTo>
                  <a:pt x="4439" y="2929"/>
                </a:lnTo>
                <a:lnTo>
                  <a:pt x="4435" y="2939"/>
                </a:lnTo>
                <a:lnTo>
                  <a:pt x="4432" y="2947"/>
                </a:lnTo>
                <a:lnTo>
                  <a:pt x="4429" y="2950"/>
                </a:lnTo>
                <a:lnTo>
                  <a:pt x="4426" y="2952"/>
                </a:lnTo>
                <a:lnTo>
                  <a:pt x="4422" y="2954"/>
                </a:lnTo>
                <a:lnTo>
                  <a:pt x="4419" y="2954"/>
                </a:lnTo>
                <a:lnTo>
                  <a:pt x="4414" y="2952"/>
                </a:lnTo>
                <a:lnTo>
                  <a:pt x="4408" y="2951"/>
                </a:lnTo>
                <a:lnTo>
                  <a:pt x="4395" y="2944"/>
                </a:lnTo>
                <a:lnTo>
                  <a:pt x="4380" y="2931"/>
                </a:lnTo>
                <a:lnTo>
                  <a:pt x="4345" y="2899"/>
                </a:lnTo>
                <a:lnTo>
                  <a:pt x="4326" y="2882"/>
                </a:lnTo>
                <a:lnTo>
                  <a:pt x="4306" y="2862"/>
                </a:lnTo>
                <a:lnTo>
                  <a:pt x="4288" y="2840"/>
                </a:lnTo>
                <a:lnTo>
                  <a:pt x="4271" y="2819"/>
                </a:lnTo>
                <a:lnTo>
                  <a:pt x="4264" y="2809"/>
                </a:lnTo>
                <a:lnTo>
                  <a:pt x="4258" y="2798"/>
                </a:lnTo>
                <a:lnTo>
                  <a:pt x="4253" y="2788"/>
                </a:lnTo>
                <a:lnTo>
                  <a:pt x="4249" y="2778"/>
                </a:lnTo>
                <a:lnTo>
                  <a:pt x="4241" y="2753"/>
                </a:lnTo>
                <a:lnTo>
                  <a:pt x="4235" y="2730"/>
                </a:lnTo>
                <a:lnTo>
                  <a:pt x="4230" y="2708"/>
                </a:lnTo>
                <a:lnTo>
                  <a:pt x="4228" y="2689"/>
                </a:lnTo>
                <a:lnTo>
                  <a:pt x="4225" y="2672"/>
                </a:lnTo>
                <a:lnTo>
                  <a:pt x="4225" y="2656"/>
                </a:lnTo>
                <a:lnTo>
                  <a:pt x="4227" y="2642"/>
                </a:lnTo>
                <a:lnTo>
                  <a:pt x="4229" y="2629"/>
                </a:lnTo>
                <a:lnTo>
                  <a:pt x="4231" y="2618"/>
                </a:lnTo>
                <a:lnTo>
                  <a:pt x="4236" y="2608"/>
                </a:lnTo>
                <a:lnTo>
                  <a:pt x="4241" y="2600"/>
                </a:lnTo>
                <a:lnTo>
                  <a:pt x="4246" y="2592"/>
                </a:lnTo>
                <a:lnTo>
                  <a:pt x="4253" y="2586"/>
                </a:lnTo>
                <a:lnTo>
                  <a:pt x="4258" y="2580"/>
                </a:lnTo>
                <a:lnTo>
                  <a:pt x="4266" y="2575"/>
                </a:lnTo>
                <a:lnTo>
                  <a:pt x="4273" y="2570"/>
                </a:lnTo>
                <a:lnTo>
                  <a:pt x="4288" y="2564"/>
                </a:lnTo>
                <a:lnTo>
                  <a:pt x="4303" y="2561"/>
                </a:lnTo>
                <a:lnTo>
                  <a:pt x="4329" y="2556"/>
                </a:lnTo>
                <a:lnTo>
                  <a:pt x="4340" y="2554"/>
                </a:lnTo>
                <a:lnTo>
                  <a:pt x="4345" y="2553"/>
                </a:lnTo>
                <a:lnTo>
                  <a:pt x="4347" y="2550"/>
                </a:lnTo>
                <a:lnTo>
                  <a:pt x="4349" y="2548"/>
                </a:lnTo>
                <a:lnTo>
                  <a:pt x="4350" y="2546"/>
                </a:lnTo>
                <a:lnTo>
                  <a:pt x="4350" y="2542"/>
                </a:lnTo>
                <a:lnTo>
                  <a:pt x="4348" y="2537"/>
                </a:lnTo>
                <a:lnTo>
                  <a:pt x="4341" y="2524"/>
                </a:lnTo>
                <a:lnTo>
                  <a:pt x="4333" y="2514"/>
                </a:lnTo>
                <a:lnTo>
                  <a:pt x="4323" y="2505"/>
                </a:lnTo>
                <a:lnTo>
                  <a:pt x="4314" y="2500"/>
                </a:lnTo>
                <a:lnTo>
                  <a:pt x="4304" y="2495"/>
                </a:lnTo>
                <a:lnTo>
                  <a:pt x="4293" y="2494"/>
                </a:lnTo>
                <a:lnTo>
                  <a:pt x="4282" y="2494"/>
                </a:lnTo>
                <a:lnTo>
                  <a:pt x="4269" y="2497"/>
                </a:lnTo>
                <a:lnTo>
                  <a:pt x="4256" y="2502"/>
                </a:lnTo>
                <a:lnTo>
                  <a:pt x="4243" y="2509"/>
                </a:lnTo>
                <a:lnTo>
                  <a:pt x="4229" y="2518"/>
                </a:lnTo>
                <a:lnTo>
                  <a:pt x="4214" y="2530"/>
                </a:lnTo>
                <a:lnTo>
                  <a:pt x="4197" y="2544"/>
                </a:lnTo>
                <a:lnTo>
                  <a:pt x="4181" y="2561"/>
                </a:lnTo>
                <a:lnTo>
                  <a:pt x="4163" y="2579"/>
                </a:lnTo>
                <a:lnTo>
                  <a:pt x="4145" y="2600"/>
                </a:lnTo>
                <a:lnTo>
                  <a:pt x="4141" y="2605"/>
                </a:lnTo>
                <a:lnTo>
                  <a:pt x="4138" y="2609"/>
                </a:lnTo>
                <a:lnTo>
                  <a:pt x="4132" y="2621"/>
                </a:lnTo>
                <a:lnTo>
                  <a:pt x="4130" y="2635"/>
                </a:lnTo>
                <a:lnTo>
                  <a:pt x="4129" y="2649"/>
                </a:lnTo>
                <a:lnTo>
                  <a:pt x="4129" y="2664"/>
                </a:lnTo>
                <a:lnTo>
                  <a:pt x="4131" y="2680"/>
                </a:lnTo>
                <a:lnTo>
                  <a:pt x="4135" y="2697"/>
                </a:lnTo>
                <a:lnTo>
                  <a:pt x="4138" y="2713"/>
                </a:lnTo>
                <a:lnTo>
                  <a:pt x="4144" y="2730"/>
                </a:lnTo>
                <a:lnTo>
                  <a:pt x="4150" y="2746"/>
                </a:lnTo>
                <a:lnTo>
                  <a:pt x="4163" y="2778"/>
                </a:lnTo>
                <a:lnTo>
                  <a:pt x="4177" y="2807"/>
                </a:lnTo>
                <a:lnTo>
                  <a:pt x="4190" y="2832"/>
                </a:lnTo>
                <a:lnTo>
                  <a:pt x="4204" y="2856"/>
                </a:lnTo>
                <a:lnTo>
                  <a:pt x="4228" y="2892"/>
                </a:lnTo>
                <a:lnTo>
                  <a:pt x="4290" y="2984"/>
                </a:lnTo>
                <a:lnTo>
                  <a:pt x="4321" y="3031"/>
                </a:lnTo>
                <a:lnTo>
                  <a:pt x="4334" y="3054"/>
                </a:lnTo>
                <a:lnTo>
                  <a:pt x="4346" y="3075"/>
                </a:lnTo>
                <a:lnTo>
                  <a:pt x="4355" y="3093"/>
                </a:lnTo>
                <a:lnTo>
                  <a:pt x="4361" y="3108"/>
                </a:lnTo>
                <a:lnTo>
                  <a:pt x="4365" y="3121"/>
                </a:lnTo>
                <a:lnTo>
                  <a:pt x="4365" y="3126"/>
                </a:lnTo>
                <a:lnTo>
                  <a:pt x="4365" y="3129"/>
                </a:lnTo>
                <a:lnTo>
                  <a:pt x="4353" y="3161"/>
                </a:lnTo>
                <a:lnTo>
                  <a:pt x="4342" y="3195"/>
                </a:lnTo>
                <a:lnTo>
                  <a:pt x="4314" y="3163"/>
                </a:lnTo>
                <a:lnTo>
                  <a:pt x="4286" y="3132"/>
                </a:lnTo>
                <a:lnTo>
                  <a:pt x="4255" y="3100"/>
                </a:lnTo>
                <a:lnTo>
                  <a:pt x="4224" y="3069"/>
                </a:lnTo>
                <a:lnTo>
                  <a:pt x="4192" y="3040"/>
                </a:lnTo>
                <a:lnTo>
                  <a:pt x="4158" y="3013"/>
                </a:lnTo>
                <a:lnTo>
                  <a:pt x="4124" y="2987"/>
                </a:lnTo>
                <a:lnTo>
                  <a:pt x="4089" y="2962"/>
                </a:lnTo>
                <a:lnTo>
                  <a:pt x="4075" y="2955"/>
                </a:lnTo>
                <a:lnTo>
                  <a:pt x="4060" y="2948"/>
                </a:lnTo>
                <a:lnTo>
                  <a:pt x="4045" y="2943"/>
                </a:lnTo>
                <a:lnTo>
                  <a:pt x="4030" y="2938"/>
                </a:lnTo>
                <a:lnTo>
                  <a:pt x="3998" y="2932"/>
                </a:lnTo>
                <a:lnTo>
                  <a:pt x="3965" y="2926"/>
                </a:lnTo>
                <a:lnTo>
                  <a:pt x="3934" y="2921"/>
                </a:lnTo>
                <a:lnTo>
                  <a:pt x="3919" y="2916"/>
                </a:lnTo>
                <a:lnTo>
                  <a:pt x="3904" y="2911"/>
                </a:lnTo>
                <a:lnTo>
                  <a:pt x="3889" y="2905"/>
                </a:lnTo>
                <a:lnTo>
                  <a:pt x="3876" y="2897"/>
                </a:lnTo>
                <a:lnTo>
                  <a:pt x="3863" y="2888"/>
                </a:lnTo>
                <a:lnTo>
                  <a:pt x="3852" y="2877"/>
                </a:lnTo>
                <a:lnTo>
                  <a:pt x="3845" y="2868"/>
                </a:lnTo>
                <a:lnTo>
                  <a:pt x="3838" y="2857"/>
                </a:lnTo>
                <a:lnTo>
                  <a:pt x="3830" y="2846"/>
                </a:lnTo>
                <a:lnTo>
                  <a:pt x="3823" y="2834"/>
                </a:lnTo>
                <a:lnTo>
                  <a:pt x="3813" y="2810"/>
                </a:lnTo>
                <a:lnTo>
                  <a:pt x="3802" y="2783"/>
                </a:lnTo>
                <a:lnTo>
                  <a:pt x="3794" y="2753"/>
                </a:lnTo>
                <a:lnTo>
                  <a:pt x="3787" y="2722"/>
                </a:lnTo>
                <a:lnTo>
                  <a:pt x="3780" y="2691"/>
                </a:lnTo>
                <a:lnTo>
                  <a:pt x="3775" y="2658"/>
                </a:lnTo>
                <a:lnTo>
                  <a:pt x="3767" y="2593"/>
                </a:lnTo>
                <a:lnTo>
                  <a:pt x="3760" y="2529"/>
                </a:lnTo>
                <a:lnTo>
                  <a:pt x="3753" y="2470"/>
                </a:lnTo>
                <a:lnTo>
                  <a:pt x="3749" y="2443"/>
                </a:lnTo>
                <a:lnTo>
                  <a:pt x="3746" y="2418"/>
                </a:lnTo>
                <a:lnTo>
                  <a:pt x="3740" y="2388"/>
                </a:lnTo>
                <a:lnTo>
                  <a:pt x="3733" y="2357"/>
                </a:lnTo>
                <a:lnTo>
                  <a:pt x="3724" y="2325"/>
                </a:lnTo>
                <a:lnTo>
                  <a:pt x="3715" y="2294"/>
                </a:lnTo>
                <a:lnTo>
                  <a:pt x="3696" y="2232"/>
                </a:lnTo>
                <a:lnTo>
                  <a:pt x="3676" y="2169"/>
                </a:lnTo>
                <a:lnTo>
                  <a:pt x="3657" y="2107"/>
                </a:lnTo>
                <a:lnTo>
                  <a:pt x="3639" y="2043"/>
                </a:lnTo>
                <a:lnTo>
                  <a:pt x="3632" y="2013"/>
                </a:lnTo>
                <a:lnTo>
                  <a:pt x="3625" y="1981"/>
                </a:lnTo>
                <a:lnTo>
                  <a:pt x="3621" y="1949"/>
                </a:lnTo>
                <a:lnTo>
                  <a:pt x="3616" y="1918"/>
                </a:lnTo>
                <a:lnTo>
                  <a:pt x="3613" y="1888"/>
                </a:lnTo>
                <a:lnTo>
                  <a:pt x="3611" y="1858"/>
                </a:lnTo>
                <a:lnTo>
                  <a:pt x="3610" y="1829"/>
                </a:lnTo>
                <a:lnTo>
                  <a:pt x="3610" y="1799"/>
                </a:lnTo>
                <a:lnTo>
                  <a:pt x="3611" y="1770"/>
                </a:lnTo>
                <a:lnTo>
                  <a:pt x="3612" y="1740"/>
                </a:lnTo>
                <a:lnTo>
                  <a:pt x="3617" y="1681"/>
                </a:lnTo>
                <a:lnTo>
                  <a:pt x="3623" y="1622"/>
                </a:lnTo>
                <a:lnTo>
                  <a:pt x="3631" y="1563"/>
                </a:lnTo>
                <a:lnTo>
                  <a:pt x="3646" y="1443"/>
                </a:lnTo>
                <a:lnTo>
                  <a:pt x="3654" y="1376"/>
                </a:lnTo>
                <a:lnTo>
                  <a:pt x="3658" y="1309"/>
                </a:lnTo>
                <a:lnTo>
                  <a:pt x="3662" y="1241"/>
                </a:lnTo>
                <a:lnTo>
                  <a:pt x="3663" y="1173"/>
                </a:lnTo>
                <a:lnTo>
                  <a:pt x="3664" y="1076"/>
                </a:lnTo>
                <a:lnTo>
                  <a:pt x="3664" y="980"/>
                </a:lnTo>
                <a:lnTo>
                  <a:pt x="3663" y="883"/>
                </a:lnTo>
                <a:lnTo>
                  <a:pt x="3661" y="786"/>
                </a:lnTo>
                <a:lnTo>
                  <a:pt x="3654" y="593"/>
                </a:lnTo>
                <a:lnTo>
                  <a:pt x="3645" y="399"/>
                </a:lnTo>
                <a:lnTo>
                  <a:pt x="3641" y="279"/>
                </a:lnTo>
                <a:lnTo>
                  <a:pt x="3636" y="159"/>
                </a:lnTo>
                <a:lnTo>
                  <a:pt x="3635" y="145"/>
                </a:lnTo>
                <a:lnTo>
                  <a:pt x="3636" y="131"/>
                </a:lnTo>
                <a:lnTo>
                  <a:pt x="3638" y="100"/>
                </a:lnTo>
                <a:lnTo>
                  <a:pt x="3639" y="85"/>
                </a:lnTo>
                <a:lnTo>
                  <a:pt x="3639" y="69"/>
                </a:lnTo>
                <a:lnTo>
                  <a:pt x="3637" y="55"/>
                </a:lnTo>
                <a:lnTo>
                  <a:pt x="3634" y="42"/>
                </a:lnTo>
                <a:lnTo>
                  <a:pt x="3628" y="30"/>
                </a:lnTo>
                <a:lnTo>
                  <a:pt x="3622" y="21"/>
                </a:lnTo>
                <a:lnTo>
                  <a:pt x="3617" y="13"/>
                </a:lnTo>
                <a:lnTo>
                  <a:pt x="3612" y="7"/>
                </a:lnTo>
                <a:lnTo>
                  <a:pt x="3606" y="3"/>
                </a:lnTo>
                <a:lnTo>
                  <a:pt x="3603" y="1"/>
                </a:lnTo>
                <a:lnTo>
                  <a:pt x="3598" y="0"/>
                </a:lnTo>
                <a:lnTo>
                  <a:pt x="3593" y="0"/>
                </a:lnTo>
                <a:lnTo>
                  <a:pt x="3589" y="2"/>
                </a:lnTo>
                <a:lnTo>
                  <a:pt x="3585" y="4"/>
                </a:lnTo>
                <a:lnTo>
                  <a:pt x="3582" y="9"/>
                </a:lnTo>
                <a:lnTo>
                  <a:pt x="3578" y="14"/>
                </a:lnTo>
                <a:lnTo>
                  <a:pt x="3571" y="28"/>
                </a:lnTo>
                <a:lnTo>
                  <a:pt x="3565" y="43"/>
                </a:lnTo>
                <a:lnTo>
                  <a:pt x="3559" y="62"/>
                </a:lnTo>
                <a:lnTo>
                  <a:pt x="3555" y="81"/>
                </a:lnTo>
                <a:lnTo>
                  <a:pt x="3547" y="121"/>
                </a:lnTo>
                <a:lnTo>
                  <a:pt x="3543" y="155"/>
                </a:lnTo>
                <a:lnTo>
                  <a:pt x="3539" y="178"/>
                </a:lnTo>
                <a:lnTo>
                  <a:pt x="3534" y="234"/>
                </a:lnTo>
                <a:lnTo>
                  <a:pt x="3529" y="291"/>
                </a:lnTo>
                <a:lnTo>
                  <a:pt x="3520" y="404"/>
                </a:lnTo>
                <a:lnTo>
                  <a:pt x="3511" y="519"/>
                </a:lnTo>
                <a:lnTo>
                  <a:pt x="3505" y="575"/>
                </a:lnTo>
                <a:lnTo>
                  <a:pt x="3499" y="632"/>
                </a:lnTo>
                <a:lnTo>
                  <a:pt x="3478" y="802"/>
                </a:lnTo>
                <a:lnTo>
                  <a:pt x="3455" y="973"/>
                </a:lnTo>
                <a:lnTo>
                  <a:pt x="3431" y="1142"/>
                </a:lnTo>
                <a:lnTo>
                  <a:pt x="3404" y="1312"/>
                </a:lnTo>
                <a:lnTo>
                  <a:pt x="3389" y="1402"/>
                </a:lnTo>
                <a:lnTo>
                  <a:pt x="3378" y="1490"/>
                </a:lnTo>
                <a:lnTo>
                  <a:pt x="3372" y="1533"/>
                </a:lnTo>
                <a:lnTo>
                  <a:pt x="3368" y="1576"/>
                </a:lnTo>
                <a:lnTo>
                  <a:pt x="3363" y="1619"/>
                </a:lnTo>
                <a:lnTo>
                  <a:pt x="3361" y="1661"/>
                </a:lnTo>
                <a:lnTo>
                  <a:pt x="3360" y="1704"/>
                </a:lnTo>
                <a:lnTo>
                  <a:pt x="3359" y="1747"/>
                </a:lnTo>
                <a:lnTo>
                  <a:pt x="3360" y="1790"/>
                </a:lnTo>
                <a:lnTo>
                  <a:pt x="3361" y="1833"/>
                </a:lnTo>
                <a:lnTo>
                  <a:pt x="3365" y="1877"/>
                </a:lnTo>
                <a:lnTo>
                  <a:pt x="3368" y="1922"/>
                </a:lnTo>
                <a:lnTo>
                  <a:pt x="3374" y="1967"/>
                </a:lnTo>
                <a:lnTo>
                  <a:pt x="3382" y="2013"/>
                </a:lnTo>
                <a:lnTo>
                  <a:pt x="3454" y="2411"/>
                </a:lnTo>
                <a:lnTo>
                  <a:pt x="3491" y="2610"/>
                </a:lnTo>
                <a:lnTo>
                  <a:pt x="3529" y="2811"/>
                </a:lnTo>
                <a:lnTo>
                  <a:pt x="3539" y="2862"/>
                </a:lnTo>
                <a:lnTo>
                  <a:pt x="3551" y="2913"/>
                </a:lnTo>
                <a:lnTo>
                  <a:pt x="3576" y="3020"/>
                </a:lnTo>
                <a:lnTo>
                  <a:pt x="3588" y="3073"/>
                </a:lnTo>
                <a:lnTo>
                  <a:pt x="3596" y="3126"/>
                </a:lnTo>
                <a:lnTo>
                  <a:pt x="3599" y="3153"/>
                </a:lnTo>
                <a:lnTo>
                  <a:pt x="3603" y="3179"/>
                </a:lnTo>
                <a:lnTo>
                  <a:pt x="3604" y="3205"/>
                </a:lnTo>
                <a:lnTo>
                  <a:pt x="3604" y="3230"/>
                </a:lnTo>
                <a:lnTo>
                  <a:pt x="3604" y="3254"/>
                </a:lnTo>
                <a:lnTo>
                  <a:pt x="3602" y="3279"/>
                </a:lnTo>
                <a:lnTo>
                  <a:pt x="3598" y="3303"/>
                </a:lnTo>
                <a:lnTo>
                  <a:pt x="3595" y="3327"/>
                </a:lnTo>
                <a:lnTo>
                  <a:pt x="3585" y="3375"/>
                </a:lnTo>
                <a:lnTo>
                  <a:pt x="3576" y="3423"/>
                </a:lnTo>
                <a:lnTo>
                  <a:pt x="3573" y="3436"/>
                </a:lnTo>
                <a:lnTo>
                  <a:pt x="3572" y="3454"/>
                </a:lnTo>
                <a:lnTo>
                  <a:pt x="3570" y="3498"/>
                </a:lnTo>
                <a:lnTo>
                  <a:pt x="3567" y="3522"/>
                </a:lnTo>
                <a:lnTo>
                  <a:pt x="3564" y="3542"/>
                </a:lnTo>
                <a:lnTo>
                  <a:pt x="3560" y="3559"/>
                </a:lnTo>
                <a:lnTo>
                  <a:pt x="3557" y="3564"/>
                </a:lnTo>
                <a:lnTo>
                  <a:pt x="3555" y="3569"/>
                </a:lnTo>
                <a:lnTo>
                  <a:pt x="3542" y="3584"/>
                </a:lnTo>
                <a:lnTo>
                  <a:pt x="3529" y="3605"/>
                </a:lnTo>
                <a:lnTo>
                  <a:pt x="3511" y="3630"/>
                </a:lnTo>
                <a:lnTo>
                  <a:pt x="3491" y="3663"/>
                </a:lnTo>
                <a:lnTo>
                  <a:pt x="3468" y="3704"/>
                </a:lnTo>
                <a:lnTo>
                  <a:pt x="3447" y="3750"/>
                </a:lnTo>
                <a:lnTo>
                  <a:pt x="3435" y="3775"/>
                </a:lnTo>
                <a:lnTo>
                  <a:pt x="3425" y="3801"/>
                </a:lnTo>
                <a:lnTo>
                  <a:pt x="3414" y="3830"/>
                </a:lnTo>
                <a:lnTo>
                  <a:pt x="3405" y="3859"/>
                </a:lnTo>
                <a:lnTo>
                  <a:pt x="3395" y="3890"/>
                </a:lnTo>
                <a:lnTo>
                  <a:pt x="3387" y="3923"/>
                </a:lnTo>
                <a:lnTo>
                  <a:pt x="3380" y="3956"/>
                </a:lnTo>
                <a:lnTo>
                  <a:pt x="3373" y="3990"/>
                </a:lnTo>
                <a:lnTo>
                  <a:pt x="3368" y="4027"/>
                </a:lnTo>
                <a:lnTo>
                  <a:pt x="3363" y="4063"/>
                </a:lnTo>
                <a:lnTo>
                  <a:pt x="3361" y="4101"/>
                </a:lnTo>
                <a:lnTo>
                  <a:pt x="3361" y="4140"/>
                </a:lnTo>
                <a:lnTo>
                  <a:pt x="3361" y="4180"/>
                </a:lnTo>
                <a:lnTo>
                  <a:pt x="3363" y="4221"/>
                </a:lnTo>
                <a:lnTo>
                  <a:pt x="3368" y="4262"/>
                </a:lnTo>
                <a:lnTo>
                  <a:pt x="3375" y="4306"/>
                </a:lnTo>
                <a:lnTo>
                  <a:pt x="3384" y="4350"/>
                </a:lnTo>
                <a:lnTo>
                  <a:pt x="3395" y="4395"/>
                </a:lnTo>
                <a:lnTo>
                  <a:pt x="3342" y="4339"/>
                </a:lnTo>
                <a:lnTo>
                  <a:pt x="3287" y="4285"/>
                </a:lnTo>
                <a:lnTo>
                  <a:pt x="3231" y="4232"/>
                </a:lnTo>
                <a:lnTo>
                  <a:pt x="3175" y="4180"/>
                </a:lnTo>
                <a:lnTo>
                  <a:pt x="3148" y="4156"/>
                </a:lnTo>
                <a:lnTo>
                  <a:pt x="3119" y="4133"/>
                </a:lnTo>
                <a:lnTo>
                  <a:pt x="3091" y="4110"/>
                </a:lnTo>
                <a:lnTo>
                  <a:pt x="3062" y="4088"/>
                </a:lnTo>
                <a:lnTo>
                  <a:pt x="3032" y="4067"/>
                </a:lnTo>
                <a:lnTo>
                  <a:pt x="3001" y="4046"/>
                </a:lnTo>
                <a:lnTo>
                  <a:pt x="2971" y="4025"/>
                </a:lnTo>
                <a:lnTo>
                  <a:pt x="2939" y="4007"/>
                </a:lnTo>
                <a:lnTo>
                  <a:pt x="2908" y="3989"/>
                </a:lnTo>
                <a:lnTo>
                  <a:pt x="2875" y="3974"/>
                </a:lnTo>
                <a:lnTo>
                  <a:pt x="2809" y="3943"/>
                </a:lnTo>
                <a:lnTo>
                  <a:pt x="2776" y="3926"/>
                </a:lnTo>
                <a:lnTo>
                  <a:pt x="2746" y="3909"/>
                </a:lnTo>
                <a:lnTo>
                  <a:pt x="2730" y="3899"/>
                </a:lnTo>
                <a:lnTo>
                  <a:pt x="2716" y="3890"/>
                </a:lnTo>
                <a:lnTo>
                  <a:pt x="2702" y="3878"/>
                </a:lnTo>
                <a:lnTo>
                  <a:pt x="2688" y="3867"/>
                </a:lnTo>
                <a:lnTo>
                  <a:pt x="2591" y="3775"/>
                </a:lnTo>
                <a:lnTo>
                  <a:pt x="2497" y="3682"/>
                </a:lnTo>
                <a:lnTo>
                  <a:pt x="2458" y="3642"/>
                </a:lnTo>
                <a:lnTo>
                  <a:pt x="2418" y="3601"/>
                </a:lnTo>
                <a:lnTo>
                  <a:pt x="2339" y="3518"/>
                </a:lnTo>
                <a:lnTo>
                  <a:pt x="2297" y="3478"/>
                </a:lnTo>
                <a:lnTo>
                  <a:pt x="2256" y="3438"/>
                </a:lnTo>
                <a:lnTo>
                  <a:pt x="2214" y="3401"/>
                </a:lnTo>
                <a:lnTo>
                  <a:pt x="2171" y="3365"/>
                </a:lnTo>
                <a:lnTo>
                  <a:pt x="2064" y="3280"/>
                </a:lnTo>
                <a:lnTo>
                  <a:pt x="1958" y="3196"/>
                </a:lnTo>
                <a:lnTo>
                  <a:pt x="1917" y="3165"/>
                </a:lnTo>
                <a:lnTo>
                  <a:pt x="1875" y="3134"/>
                </a:lnTo>
                <a:lnTo>
                  <a:pt x="1833" y="3101"/>
                </a:lnTo>
                <a:lnTo>
                  <a:pt x="1792" y="3068"/>
                </a:lnTo>
                <a:lnTo>
                  <a:pt x="1772" y="3050"/>
                </a:lnTo>
                <a:lnTo>
                  <a:pt x="1753" y="3033"/>
                </a:lnTo>
                <a:lnTo>
                  <a:pt x="1734" y="3014"/>
                </a:lnTo>
                <a:lnTo>
                  <a:pt x="1715" y="2995"/>
                </a:lnTo>
                <a:lnTo>
                  <a:pt x="1698" y="2976"/>
                </a:lnTo>
                <a:lnTo>
                  <a:pt x="1682" y="2955"/>
                </a:lnTo>
                <a:lnTo>
                  <a:pt x="1667" y="2934"/>
                </a:lnTo>
                <a:lnTo>
                  <a:pt x="1652" y="2911"/>
                </a:lnTo>
                <a:lnTo>
                  <a:pt x="1642" y="2892"/>
                </a:lnTo>
                <a:lnTo>
                  <a:pt x="1634" y="2871"/>
                </a:lnTo>
                <a:lnTo>
                  <a:pt x="1625" y="2850"/>
                </a:lnTo>
                <a:lnTo>
                  <a:pt x="1618" y="2827"/>
                </a:lnTo>
                <a:lnTo>
                  <a:pt x="1611" y="2805"/>
                </a:lnTo>
                <a:lnTo>
                  <a:pt x="1606" y="2783"/>
                </a:lnTo>
                <a:lnTo>
                  <a:pt x="1597" y="2734"/>
                </a:lnTo>
                <a:lnTo>
                  <a:pt x="1581" y="2640"/>
                </a:lnTo>
                <a:lnTo>
                  <a:pt x="1571" y="2594"/>
                </a:lnTo>
                <a:lnTo>
                  <a:pt x="1566" y="2572"/>
                </a:lnTo>
                <a:lnTo>
                  <a:pt x="1560" y="2550"/>
                </a:lnTo>
                <a:lnTo>
                  <a:pt x="1553" y="2529"/>
                </a:lnTo>
                <a:lnTo>
                  <a:pt x="1542" y="2498"/>
                </a:lnTo>
                <a:lnTo>
                  <a:pt x="1525" y="2458"/>
                </a:lnTo>
                <a:lnTo>
                  <a:pt x="1505" y="2411"/>
                </a:lnTo>
                <a:lnTo>
                  <a:pt x="1483" y="2360"/>
                </a:lnTo>
                <a:lnTo>
                  <a:pt x="1456" y="2305"/>
                </a:lnTo>
                <a:lnTo>
                  <a:pt x="1427" y="2250"/>
                </a:lnTo>
                <a:lnTo>
                  <a:pt x="1397" y="2194"/>
                </a:lnTo>
                <a:lnTo>
                  <a:pt x="1365" y="2141"/>
                </a:lnTo>
                <a:lnTo>
                  <a:pt x="1348" y="2116"/>
                </a:lnTo>
                <a:lnTo>
                  <a:pt x="1332" y="2093"/>
                </a:lnTo>
                <a:lnTo>
                  <a:pt x="1315" y="2070"/>
                </a:lnTo>
                <a:lnTo>
                  <a:pt x="1299" y="2050"/>
                </a:lnTo>
                <a:lnTo>
                  <a:pt x="1282" y="2031"/>
                </a:lnTo>
                <a:lnTo>
                  <a:pt x="1266" y="2016"/>
                </a:lnTo>
                <a:lnTo>
                  <a:pt x="1249" y="2002"/>
                </a:lnTo>
                <a:lnTo>
                  <a:pt x="1234" y="1991"/>
                </a:lnTo>
                <a:lnTo>
                  <a:pt x="1217" y="1983"/>
                </a:lnTo>
                <a:lnTo>
                  <a:pt x="1210" y="1981"/>
                </a:lnTo>
                <a:lnTo>
                  <a:pt x="1202" y="1978"/>
                </a:lnTo>
                <a:lnTo>
                  <a:pt x="1194" y="1977"/>
                </a:lnTo>
                <a:lnTo>
                  <a:pt x="1187" y="1977"/>
                </a:lnTo>
                <a:lnTo>
                  <a:pt x="1180" y="1977"/>
                </a:lnTo>
                <a:lnTo>
                  <a:pt x="1173" y="1980"/>
                </a:lnTo>
                <a:lnTo>
                  <a:pt x="1165" y="1982"/>
                </a:lnTo>
                <a:lnTo>
                  <a:pt x="1158" y="1985"/>
                </a:lnTo>
                <a:lnTo>
                  <a:pt x="1151" y="1989"/>
                </a:lnTo>
                <a:lnTo>
                  <a:pt x="1144" y="1995"/>
                </a:lnTo>
                <a:lnTo>
                  <a:pt x="1140" y="2000"/>
                </a:lnTo>
                <a:lnTo>
                  <a:pt x="1136" y="2004"/>
                </a:lnTo>
                <a:lnTo>
                  <a:pt x="1132" y="2010"/>
                </a:lnTo>
                <a:lnTo>
                  <a:pt x="1130" y="2015"/>
                </a:lnTo>
                <a:lnTo>
                  <a:pt x="1128" y="2027"/>
                </a:lnTo>
                <a:lnTo>
                  <a:pt x="1127" y="2040"/>
                </a:lnTo>
                <a:lnTo>
                  <a:pt x="1128" y="2053"/>
                </a:lnTo>
                <a:lnTo>
                  <a:pt x="1130" y="2067"/>
                </a:lnTo>
                <a:lnTo>
                  <a:pt x="1134" y="2081"/>
                </a:lnTo>
                <a:lnTo>
                  <a:pt x="1140" y="2095"/>
                </a:lnTo>
                <a:lnTo>
                  <a:pt x="1151" y="2125"/>
                </a:lnTo>
                <a:lnTo>
                  <a:pt x="1165" y="2152"/>
                </a:lnTo>
                <a:lnTo>
                  <a:pt x="1190" y="2195"/>
                </a:lnTo>
                <a:lnTo>
                  <a:pt x="1207" y="2226"/>
                </a:lnTo>
                <a:lnTo>
                  <a:pt x="1222" y="2258"/>
                </a:lnTo>
                <a:lnTo>
                  <a:pt x="1236" y="2290"/>
                </a:lnTo>
                <a:lnTo>
                  <a:pt x="1250" y="2323"/>
                </a:lnTo>
                <a:lnTo>
                  <a:pt x="1275" y="2389"/>
                </a:lnTo>
                <a:lnTo>
                  <a:pt x="1299" y="2455"/>
                </a:lnTo>
                <a:lnTo>
                  <a:pt x="1312" y="2493"/>
                </a:lnTo>
                <a:lnTo>
                  <a:pt x="1322" y="2531"/>
                </a:lnTo>
                <a:lnTo>
                  <a:pt x="1333" y="2570"/>
                </a:lnTo>
                <a:lnTo>
                  <a:pt x="1342" y="2609"/>
                </a:lnTo>
                <a:lnTo>
                  <a:pt x="1359" y="2689"/>
                </a:lnTo>
                <a:lnTo>
                  <a:pt x="1375" y="2770"/>
                </a:lnTo>
                <a:lnTo>
                  <a:pt x="1393" y="2850"/>
                </a:lnTo>
                <a:lnTo>
                  <a:pt x="1402" y="2889"/>
                </a:lnTo>
                <a:lnTo>
                  <a:pt x="1412" y="2928"/>
                </a:lnTo>
                <a:lnTo>
                  <a:pt x="1424" y="2967"/>
                </a:lnTo>
                <a:lnTo>
                  <a:pt x="1436" y="3004"/>
                </a:lnTo>
                <a:lnTo>
                  <a:pt x="1450" y="3041"/>
                </a:lnTo>
                <a:lnTo>
                  <a:pt x="1465" y="3076"/>
                </a:lnTo>
                <a:lnTo>
                  <a:pt x="1474" y="3096"/>
                </a:lnTo>
                <a:lnTo>
                  <a:pt x="1486" y="3115"/>
                </a:lnTo>
                <a:lnTo>
                  <a:pt x="1498" y="3133"/>
                </a:lnTo>
                <a:lnTo>
                  <a:pt x="1511" y="3149"/>
                </a:lnTo>
                <a:lnTo>
                  <a:pt x="1525" y="3166"/>
                </a:lnTo>
                <a:lnTo>
                  <a:pt x="1540" y="3182"/>
                </a:lnTo>
                <a:lnTo>
                  <a:pt x="1557" y="3198"/>
                </a:lnTo>
                <a:lnTo>
                  <a:pt x="1572" y="3213"/>
                </a:lnTo>
                <a:lnTo>
                  <a:pt x="1606" y="3242"/>
                </a:lnTo>
                <a:lnTo>
                  <a:pt x="1641" y="3271"/>
                </a:lnTo>
                <a:lnTo>
                  <a:pt x="1675" y="3298"/>
                </a:lnTo>
                <a:lnTo>
                  <a:pt x="1707" y="3326"/>
                </a:lnTo>
                <a:lnTo>
                  <a:pt x="1879" y="3483"/>
                </a:lnTo>
                <a:lnTo>
                  <a:pt x="2050" y="3640"/>
                </a:lnTo>
                <a:lnTo>
                  <a:pt x="2382" y="3949"/>
                </a:lnTo>
                <a:lnTo>
                  <a:pt x="2715" y="4260"/>
                </a:lnTo>
                <a:lnTo>
                  <a:pt x="2737" y="4280"/>
                </a:lnTo>
                <a:lnTo>
                  <a:pt x="2761" y="4300"/>
                </a:lnTo>
                <a:lnTo>
                  <a:pt x="2810" y="4339"/>
                </a:lnTo>
                <a:lnTo>
                  <a:pt x="2861" y="4380"/>
                </a:lnTo>
                <a:lnTo>
                  <a:pt x="2913" y="4422"/>
                </a:lnTo>
                <a:lnTo>
                  <a:pt x="2938" y="4443"/>
                </a:lnTo>
                <a:lnTo>
                  <a:pt x="2961" y="4465"/>
                </a:lnTo>
                <a:lnTo>
                  <a:pt x="2985" y="4488"/>
                </a:lnTo>
                <a:lnTo>
                  <a:pt x="3006" y="4511"/>
                </a:lnTo>
                <a:lnTo>
                  <a:pt x="3026" y="4535"/>
                </a:lnTo>
                <a:lnTo>
                  <a:pt x="3045" y="4561"/>
                </a:lnTo>
                <a:lnTo>
                  <a:pt x="3062" y="4587"/>
                </a:lnTo>
                <a:lnTo>
                  <a:pt x="3076" y="4614"/>
                </a:lnTo>
                <a:lnTo>
                  <a:pt x="2834" y="4783"/>
                </a:lnTo>
                <a:lnTo>
                  <a:pt x="2802" y="4808"/>
                </a:lnTo>
                <a:lnTo>
                  <a:pt x="2772" y="4837"/>
                </a:lnTo>
                <a:lnTo>
                  <a:pt x="2740" y="4865"/>
                </a:lnTo>
                <a:lnTo>
                  <a:pt x="2708" y="4892"/>
                </a:lnTo>
                <a:lnTo>
                  <a:pt x="2691" y="4905"/>
                </a:lnTo>
                <a:lnTo>
                  <a:pt x="2675" y="4918"/>
                </a:lnTo>
                <a:lnTo>
                  <a:pt x="2657" y="4930"/>
                </a:lnTo>
                <a:lnTo>
                  <a:pt x="2639" y="4941"/>
                </a:lnTo>
                <a:lnTo>
                  <a:pt x="2622" y="4950"/>
                </a:lnTo>
                <a:lnTo>
                  <a:pt x="2603" y="4958"/>
                </a:lnTo>
                <a:lnTo>
                  <a:pt x="2584" y="4965"/>
                </a:lnTo>
                <a:lnTo>
                  <a:pt x="2564" y="4971"/>
                </a:lnTo>
                <a:lnTo>
                  <a:pt x="2542" y="4975"/>
                </a:lnTo>
                <a:lnTo>
                  <a:pt x="2520" y="4977"/>
                </a:lnTo>
                <a:lnTo>
                  <a:pt x="2498" y="4977"/>
                </a:lnTo>
                <a:lnTo>
                  <a:pt x="2477" y="4975"/>
                </a:lnTo>
                <a:lnTo>
                  <a:pt x="2455" y="4971"/>
                </a:lnTo>
                <a:lnTo>
                  <a:pt x="2433" y="4966"/>
                </a:lnTo>
                <a:lnTo>
                  <a:pt x="2412" y="4962"/>
                </a:lnTo>
                <a:lnTo>
                  <a:pt x="2391" y="4955"/>
                </a:lnTo>
                <a:lnTo>
                  <a:pt x="2349" y="4938"/>
                </a:lnTo>
                <a:lnTo>
                  <a:pt x="2308" y="4920"/>
                </a:lnTo>
                <a:lnTo>
                  <a:pt x="2267" y="4903"/>
                </a:lnTo>
                <a:lnTo>
                  <a:pt x="2228" y="4886"/>
                </a:lnTo>
                <a:lnTo>
                  <a:pt x="2177" y="4866"/>
                </a:lnTo>
                <a:lnTo>
                  <a:pt x="2128" y="4844"/>
                </a:lnTo>
                <a:lnTo>
                  <a:pt x="2079" y="4820"/>
                </a:lnTo>
                <a:lnTo>
                  <a:pt x="2031" y="4795"/>
                </a:lnTo>
                <a:lnTo>
                  <a:pt x="1983" y="4771"/>
                </a:lnTo>
                <a:lnTo>
                  <a:pt x="1935" y="4744"/>
                </a:lnTo>
                <a:lnTo>
                  <a:pt x="1888" y="4716"/>
                </a:lnTo>
                <a:lnTo>
                  <a:pt x="1842" y="4688"/>
                </a:lnTo>
                <a:lnTo>
                  <a:pt x="1756" y="4635"/>
                </a:lnTo>
                <a:lnTo>
                  <a:pt x="1673" y="4581"/>
                </a:lnTo>
                <a:lnTo>
                  <a:pt x="1590" y="4523"/>
                </a:lnTo>
                <a:lnTo>
                  <a:pt x="1509" y="4464"/>
                </a:lnTo>
                <a:lnTo>
                  <a:pt x="1430" y="4403"/>
                </a:lnTo>
                <a:lnTo>
                  <a:pt x="1352" y="4340"/>
                </a:lnTo>
                <a:lnTo>
                  <a:pt x="1275" y="4275"/>
                </a:lnTo>
                <a:lnTo>
                  <a:pt x="1201" y="4208"/>
                </a:lnTo>
                <a:lnTo>
                  <a:pt x="1165" y="4174"/>
                </a:lnTo>
                <a:lnTo>
                  <a:pt x="1130" y="4140"/>
                </a:lnTo>
                <a:lnTo>
                  <a:pt x="1097" y="4104"/>
                </a:lnTo>
                <a:lnTo>
                  <a:pt x="1063" y="4069"/>
                </a:lnTo>
                <a:lnTo>
                  <a:pt x="998" y="3997"/>
                </a:lnTo>
                <a:lnTo>
                  <a:pt x="934" y="3924"/>
                </a:lnTo>
                <a:lnTo>
                  <a:pt x="809" y="3777"/>
                </a:lnTo>
                <a:lnTo>
                  <a:pt x="744" y="3702"/>
                </a:lnTo>
                <a:lnTo>
                  <a:pt x="680" y="3630"/>
                </a:lnTo>
                <a:lnTo>
                  <a:pt x="637" y="3586"/>
                </a:lnTo>
                <a:lnTo>
                  <a:pt x="594" y="3541"/>
                </a:lnTo>
                <a:lnTo>
                  <a:pt x="550" y="3497"/>
                </a:lnTo>
                <a:lnTo>
                  <a:pt x="505" y="3454"/>
                </a:lnTo>
                <a:lnTo>
                  <a:pt x="460" y="3412"/>
                </a:lnTo>
                <a:lnTo>
                  <a:pt x="413" y="3372"/>
                </a:lnTo>
                <a:lnTo>
                  <a:pt x="364" y="3333"/>
                </a:lnTo>
                <a:lnTo>
                  <a:pt x="339" y="3316"/>
                </a:lnTo>
                <a:lnTo>
                  <a:pt x="314" y="3298"/>
                </a:lnTo>
                <a:lnTo>
                  <a:pt x="286" y="3280"/>
                </a:lnTo>
                <a:lnTo>
                  <a:pt x="237" y="3253"/>
                </a:lnTo>
                <a:lnTo>
                  <a:pt x="208" y="3239"/>
                </a:lnTo>
                <a:lnTo>
                  <a:pt x="177" y="3224"/>
                </a:lnTo>
                <a:lnTo>
                  <a:pt x="145" y="3209"/>
                </a:lnTo>
                <a:lnTo>
                  <a:pt x="115" y="3196"/>
                </a:lnTo>
                <a:lnTo>
                  <a:pt x="85" y="3186"/>
                </a:lnTo>
                <a:lnTo>
                  <a:pt x="59" y="3179"/>
                </a:lnTo>
                <a:lnTo>
                  <a:pt x="46" y="3176"/>
                </a:lnTo>
                <a:lnTo>
                  <a:pt x="36" y="3175"/>
                </a:lnTo>
                <a:lnTo>
                  <a:pt x="26" y="3175"/>
                </a:lnTo>
                <a:lnTo>
                  <a:pt x="18" y="3176"/>
                </a:lnTo>
                <a:lnTo>
                  <a:pt x="11" y="3179"/>
                </a:lnTo>
                <a:lnTo>
                  <a:pt x="5" y="3184"/>
                </a:lnTo>
                <a:lnTo>
                  <a:pt x="2" y="3189"/>
                </a:lnTo>
                <a:lnTo>
                  <a:pt x="0" y="3196"/>
                </a:lnTo>
                <a:lnTo>
                  <a:pt x="0" y="3206"/>
                </a:lnTo>
                <a:lnTo>
                  <a:pt x="3" y="3217"/>
                </a:lnTo>
                <a:lnTo>
                  <a:pt x="8" y="3230"/>
                </a:lnTo>
                <a:lnTo>
                  <a:pt x="16" y="3245"/>
                </a:lnTo>
                <a:lnTo>
                  <a:pt x="23" y="3259"/>
                </a:lnTo>
                <a:lnTo>
                  <a:pt x="32" y="3273"/>
                </a:lnTo>
                <a:lnTo>
                  <a:pt x="41" y="3286"/>
                </a:lnTo>
                <a:lnTo>
                  <a:pt x="51" y="3299"/>
                </a:lnTo>
                <a:lnTo>
                  <a:pt x="72" y="3323"/>
                </a:lnTo>
                <a:lnTo>
                  <a:pt x="95" y="3345"/>
                </a:lnTo>
                <a:lnTo>
                  <a:pt x="120" y="3366"/>
                </a:lnTo>
                <a:lnTo>
                  <a:pt x="145" y="3386"/>
                </a:lnTo>
                <a:lnTo>
                  <a:pt x="173" y="3405"/>
                </a:lnTo>
                <a:lnTo>
                  <a:pt x="200" y="3424"/>
                </a:lnTo>
                <a:lnTo>
                  <a:pt x="256" y="3459"/>
                </a:lnTo>
                <a:lnTo>
                  <a:pt x="314" y="3494"/>
                </a:lnTo>
                <a:lnTo>
                  <a:pt x="341" y="3511"/>
                </a:lnTo>
                <a:lnTo>
                  <a:pt x="370" y="3530"/>
                </a:lnTo>
                <a:lnTo>
                  <a:pt x="395" y="3549"/>
                </a:lnTo>
                <a:lnTo>
                  <a:pt x="420" y="3569"/>
                </a:lnTo>
                <a:lnTo>
                  <a:pt x="449" y="3594"/>
                </a:lnTo>
                <a:lnTo>
                  <a:pt x="476" y="3620"/>
                </a:lnTo>
                <a:lnTo>
                  <a:pt x="502" y="3646"/>
                </a:lnTo>
                <a:lnTo>
                  <a:pt x="526" y="3673"/>
                </a:lnTo>
                <a:lnTo>
                  <a:pt x="551" y="3701"/>
                </a:lnTo>
                <a:lnTo>
                  <a:pt x="574" y="3729"/>
                </a:lnTo>
                <a:lnTo>
                  <a:pt x="597" y="3758"/>
                </a:lnTo>
                <a:lnTo>
                  <a:pt x="618" y="3787"/>
                </a:lnTo>
                <a:lnTo>
                  <a:pt x="640" y="3818"/>
                </a:lnTo>
                <a:lnTo>
                  <a:pt x="660" y="3849"/>
                </a:lnTo>
                <a:lnTo>
                  <a:pt x="680" y="3879"/>
                </a:lnTo>
                <a:lnTo>
                  <a:pt x="700" y="3911"/>
                </a:lnTo>
                <a:lnTo>
                  <a:pt x="736" y="3975"/>
                </a:lnTo>
                <a:lnTo>
                  <a:pt x="772" y="4041"/>
                </a:lnTo>
                <a:lnTo>
                  <a:pt x="790" y="4073"/>
                </a:lnTo>
                <a:lnTo>
                  <a:pt x="809" y="4106"/>
                </a:lnTo>
                <a:lnTo>
                  <a:pt x="828" y="4136"/>
                </a:lnTo>
                <a:lnTo>
                  <a:pt x="849" y="4167"/>
                </a:lnTo>
                <a:lnTo>
                  <a:pt x="871" y="4198"/>
                </a:lnTo>
                <a:lnTo>
                  <a:pt x="892" y="4227"/>
                </a:lnTo>
                <a:lnTo>
                  <a:pt x="915" y="4255"/>
                </a:lnTo>
                <a:lnTo>
                  <a:pt x="939" y="4284"/>
                </a:lnTo>
                <a:lnTo>
                  <a:pt x="963" y="4312"/>
                </a:lnTo>
                <a:lnTo>
                  <a:pt x="987" y="4339"/>
                </a:lnTo>
                <a:lnTo>
                  <a:pt x="1039" y="4392"/>
                </a:lnTo>
                <a:lnTo>
                  <a:pt x="1092" y="4444"/>
                </a:lnTo>
                <a:lnTo>
                  <a:pt x="1147" y="4495"/>
                </a:lnTo>
                <a:lnTo>
                  <a:pt x="1198" y="4540"/>
                </a:lnTo>
                <a:lnTo>
                  <a:pt x="1250" y="4583"/>
                </a:lnTo>
                <a:lnTo>
                  <a:pt x="1302" y="4626"/>
                </a:lnTo>
                <a:lnTo>
                  <a:pt x="1355" y="4668"/>
                </a:lnTo>
                <a:lnTo>
                  <a:pt x="1410" y="4709"/>
                </a:lnTo>
                <a:lnTo>
                  <a:pt x="1464" y="4750"/>
                </a:lnTo>
                <a:lnTo>
                  <a:pt x="1519" y="4790"/>
                </a:lnTo>
                <a:lnTo>
                  <a:pt x="1575" y="4827"/>
                </a:lnTo>
                <a:lnTo>
                  <a:pt x="1631" y="4866"/>
                </a:lnTo>
                <a:lnTo>
                  <a:pt x="1688" y="4903"/>
                </a:lnTo>
                <a:lnTo>
                  <a:pt x="1746" y="4939"/>
                </a:lnTo>
                <a:lnTo>
                  <a:pt x="1803" y="4976"/>
                </a:lnTo>
                <a:lnTo>
                  <a:pt x="1861" y="5011"/>
                </a:lnTo>
                <a:lnTo>
                  <a:pt x="1920" y="5045"/>
                </a:lnTo>
                <a:lnTo>
                  <a:pt x="2038" y="5113"/>
                </a:lnTo>
                <a:lnTo>
                  <a:pt x="2062" y="5129"/>
                </a:lnTo>
                <a:lnTo>
                  <a:pt x="2090" y="5148"/>
                </a:lnTo>
                <a:lnTo>
                  <a:pt x="2128" y="5170"/>
                </a:lnTo>
                <a:lnTo>
                  <a:pt x="2176" y="5196"/>
                </a:lnTo>
                <a:lnTo>
                  <a:pt x="2202" y="5209"/>
                </a:lnTo>
                <a:lnTo>
                  <a:pt x="2231" y="5222"/>
                </a:lnTo>
                <a:lnTo>
                  <a:pt x="2262" y="5235"/>
                </a:lnTo>
                <a:lnTo>
                  <a:pt x="2294" y="5248"/>
                </a:lnTo>
                <a:lnTo>
                  <a:pt x="2328" y="5261"/>
                </a:lnTo>
                <a:lnTo>
                  <a:pt x="2364" y="5273"/>
                </a:lnTo>
                <a:lnTo>
                  <a:pt x="2400" y="5284"/>
                </a:lnTo>
                <a:lnTo>
                  <a:pt x="2439" y="5293"/>
                </a:lnTo>
                <a:lnTo>
                  <a:pt x="2478" y="5301"/>
                </a:lnTo>
                <a:lnTo>
                  <a:pt x="2518" y="5308"/>
                </a:lnTo>
                <a:lnTo>
                  <a:pt x="2560" y="5313"/>
                </a:lnTo>
                <a:lnTo>
                  <a:pt x="2602" y="5316"/>
                </a:lnTo>
                <a:lnTo>
                  <a:pt x="2645" y="5317"/>
                </a:lnTo>
                <a:lnTo>
                  <a:pt x="2689" y="5316"/>
                </a:lnTo>
                <a:lnTo>
                  <a:pt x="2733" y="5311"/>
                </a:lnTo>
                <a:lnTo>
                  <a:pt x="2777" y="5304"/>
                </a:lnTo>
                <a:lnTo>
                  <a:pt x="2800" y="5299"/>
                </a:lnTo>
                <a:lnTo>
                  <a:pt x="2823" y="5294"/>
                </a:lnTo>
                <a:lnTo>
                  <a:pt x="2846" y="5288"/>
                </a:lnTo>
                <a:lnTo>
                  <a:pt x="2868" y="5281"/>
                </a:lnTo>
                <a:lnTo>
                  <a:pt x="2891" y="5273"/>
                </a:lnTo>
                <a:lnTo>
                  <a:pt x="2913" y="5265"/>
                </a:lnTo>
                <a:lnTo>
                  <a:pt x="2937" y="5255"/>
                </a:lnTo>
                <a:lnTo>
                  <a:pt x="2959" y="5245"/>
                </a:lnTo>
                <a:lnTo>
                  <a:pt x="2981" y="5233"/>
                </a:lnTo>
                <a:lnTo>
                  <a:pt x="3004" y="5221"/>
                </a:lnTo>
                <a:lnTo>
                  <a:pt x="3026" y="5207"/>
                </a:lnTo>
                <a:lnTo>
                  <a:pt x="3049" y="5193"/>
                </a:lnTo>
                <a:lnTo>
                  <a:pt x="3135" y="5126"/>
                </a:lnTo>
                <a:lnTo>
                  <a:pt x="3231" y="5051"/>
                </a:lnTo>
                <a:lnTo>
                  <a:pt x="3354" y="4959"/>
                </a:lnTo>
                <a:lnTo>
                  <a:pt x="3379" y="4984"/>
                </a:lnTo>
                <a:lnTo>
                  <a:pt x="3392" y="4996"/>
                </a:lnTo>
                <a:lnTo>
                  <a:pt x="3406" y="5007"/>
                </a:lnTo>
                <a:lnTo>
                  <a:pt x="3419" y="5017"/>
                </a:lnTo>
                <a:lnTo>
                  <a:pt x="3433" y="5027"/>
                </a:lnTo>
                <a:lnTo>
                  <a:pt x="3447" y="5035"/>
                </a:lnTo>
                <a:lnTo>
                  <a:pt x="3463" y="5042"/>
                </a:lnTo>
                <a:lnTo>
                  <a:pt x="3478" y="5049"/>
                </a:lnTo>
                <a:lnTo>
                  <a:pt x="3493" y="5055"/>
                </a:lnTo>
                <a:lnTo>
                  <a:pt x="3509" y="5058"/>
                </a:lnTo>
                <a:lnTo>
                  <a:pt x="3524" y="5062"/>
                </a:lnTo>
                <a:lnTo>
                  <a:pt x="3540" y="5063"/>
                </a:lnTo>
                <a:lnTo>
                  <a:pt x="3557" y="5063"/>
                </a:lnTo>
                <a:lnTo>
                  <a:pt x="3573" y="5062"/>
                </a:lnTo>
                <a:lnTo>
                  <a:pt x="3590" y="5058"/>
                </a:lnTo>
                <a:lnTo>
                  <a:pt x="3606" y="5054"/>
                </a:lnTo>
                <a:lnTo>
                  <a:pt x="3624" y="5047"/>
                </a:lnTo>
                <a:lnTo>
                  <a:pt x="3641" y="5038"/>
                </a:lnTo>
                <a:lnTo>
                  <a:pt x="3658" y="5028"/>
                </a:lnTo>
                <a:lnTo>
                  <a:pt x="3676" y="5015"/>
                </a:lnTo>
                <a:lnTo>
                  <a:pt x="3694" y="4999"/>
                </a:lnTo>
                <a:lnTo>
                  <a:pt x="3711" y="4983"/>
                </a:lnTo>
                <a:lnTo>
                  <a:pt x="3729" y="4963"/>
                </a:lnTo>
                <a:lnTo>
                  <a:pt x="3747" y="4942"/>
                </a:lnTo>
                <a:lnTo>
                  <a:pt x="3766" y="4917"/>
                </a:lnTo>
                <a:lnTo>
                  <a:pt x="3783" y="4891"/>
                </a:lnTo>
                <a:lnTo>
                  <a:pt x="3802" y="4860"/>
                </a:lnTo>
                <a:lnTo>
                  <a:pt x="3820" y="4829"/>
                </a:lnTo>
                <a:lnTo>
                  <a:pt x="3838" y="4793"/>
                </a:lnTo>
                <a:lnTo>
                  <a:pt x="3856" y="4755"/>
                </a:lnTo>
                <a:lnTo>
                  <a:pt x="3874" y="4714"/>
                </a:lnTo>
                <a:lnTo>
                  <a:pt x="3883" y="4734"/>
                </a:lnTo>
                <a:lnTo>
                  <a:pt x="3893" y="4752"/>
                </a:lnTo>
                <a:lnTo>
                  <a:pt x="3902" y="4767"/>
                </a:lnTo>
                <a:lnTo>
                  <a:pt x="3913" y="4783"/>
                </a:lnTo>
                <a:lnTo>
                  <a:pt x="3924" y="4795"/>
                </a:lnTo>
                <a:lnTo>
                  <a:pt x="3934" y="4806"/>
                </a:lnTo>
                <a:lnTo>
                  <a:pt x="3946" y="4816"/>
                </a:lnTo>
                <a:lnTo>
                  <a:pt x="3958" y="4825"/>
                </a:lnTo>
                <a:lnTo>
                  <a:pt x="3970" y="4832"/>
                </a:lnTo>
                <a:lnTo>
                  <a:pt x="3981" y="4837"/>
                </a:lnTo>
                <a:lnTo>
                  <a:pt x="3994" y="4841"/>
                </a:lnTo>
                <a:lnTo>
                  <a:pt x="4006" y="4845"/>
                </a:lnTo>
                <a:lnTo>
                  <a:pt x="4019" y="4847"/>
                </a:lnTo>
                <a:lnTo>
                  <a:pt x="4032" y="4849"/>
                </a:lnTo>
                <a:lnTo>
                  <a:pt x="4045" y="4849"/>
                </a:lnTo>
                <a:lnTo>
                  <a:pt x="4058" y="4847"/>
                </a:lnTo>
                <a:lnTo>
                  <a:pt x="4071" y="4846"/>
                </a:lnTo>
                <a:lnTo>
                  <a:pt x="4084" y="4844"/>
                </a:lnTo>
                <a:lnTo>
                  <a:pt x="4110" y="4837"/>
                </a:lnTo>
                <a:lnTo>
                  <a:pt x="4135" y="4827"/>
                </a:lnTo>
                <a:lnTo>
                  <a:pt x="4159" y="4816"/>
                </a:lnTo>
                <a:lnTo>
                  <a:pt x="4184" y="4801"/>
                </a:lnTo>
                <a:lnTo>
                  <a:pt x="4207" y="4787"/>
                </a:lnTo>
                <a:lnTo>
                  <a:pt x="4229" y="4772"/>
                </a:lnTo>
                <a:lnTo>
                  <a:pt x="4249" y="4758"/>
                </a:lnTo>
                <a:lnTo>
                  <a:pt x="4267" y="4803"/>
                </a:lnTo>
                <a:lnTo>
                  <a:pt x="4276" y="4824"/>
                </a:lnTo>
                <a:lnTo>
                  <a:pt x="4286" y="4846"/>
                </a:lnTo>
                <a:lnTo>
                  <a:pt x="4286" y="4849"/>
                </a:lnTo>
                <a:lnTo>
                  <a:pt x="4283" y="4852"/>
                </a:lnTo>
                <a:lnTo>
                  <a:pt x="4276" y="4864"/>
                </a:lnTo>
                <a:lnTo>
                  <a:pt x="4263" y="4879"/>
                </a:lnTo>
                <a:lnTo>
                  <a:pt x="4247" y="4899"/>
                </a:lnTo>
                <a:lnTo>
                  <a:pt x="4203" y="4946"/>
                </a:lnTo>
                <a:lnTo>
                  <a:pt x="4152" y="5001"/>
                </a:lnTo>
                <a:lnTo>
                  <a:pt x="4052" y="5103"/>
                </a:lnTo>
                <a:lnTo>
                  <a:pt x="4017" y="5141"/>
                </a:lnTo>
                <a:lnTo>
                  <a:pt x="3998" y="5161"/>
                </a:lnTo>
                <a:lnTo>
                  <a:pt x="3971" y="5196"/>
                </a:lnTo>
                <a:lnTo>
                  <a:pt x="3944" y="5233"/>
                </a:lnTo>
                <a:lnTo>
                  <a:pt x="3918" y="5270"/>
                </a:lnTo>
                <a:lnTo>
                  <a:pt x="3893" y="5306"/>
                </a:lnTo>
                <a:lnTo>
                  <a:pt x="3868" y="5344"/>
                </a:lnTo>
                <a:lnTo>
                  <a:pt x="3845" y="5382"/>
                </a:lnTo>
                <a:lnTo>
                  <a:pt x="3799" y="5458"/>
                </a:lnTo>
                <a:lnTo>
                  <a:pt x="3755" y="5536"/>
                </a:lnTo>
                <a:lnTo>
                  <a:pt x="3713" y="5614"/>
                </a:lnTo>
                <a:lnTo>
                  <a:pt x="3671" y="5693"/>
                </a:lnTo>
                <a:lnTo>
                  <a:pt x="3630" y="5773"/>
                </a:lnTo>
                <a:lnTo>
                  <a:pt x="3598" y="5838"/>
                </a:lnTo>
                <a:lnTo>
                  <a:pt x="3567" y="5904"/>
                </a:lnTo>
                <a:lnTo>
                  <a:pt x="3538" y="5970"/>
                </a:lnTo>
                <a:lnTo>
                  <a:pt x="3510" y="6036"/>
                </a:lnTo>
                <a:lnTo>
                  <a:pt x="3483" y="6103"/>
                </a:lnTo>
                <a:lnTo>
                  <a:pt x="3458" y="6169"/>
                </a:lnTo>
                <a:lnTo>
                  <a:pt x="3433" y="6236"/>
                </a:lnTo>
                <a:lnTo>
                  <a:pt x="3411" y="6304"/>
                </a:lnTo>
                <a:lnTo>
                  <a:pt x="3388" y="6371"/>
                </a:lnTo>
                <a:lnTo>
                  <a:pt x="3367" y="6438"/>
                </a:lnTo>
                <a:lnTo>
                  <a:pt x="3347" y="6505"/>
                </a:lnTo>
                <a:lnTo>
                  <a:pt x="3328" y="6574"/>
                </a:lnTo>
                <a:lnTo>
                  <a:pt x="3310" y="6642"/>
                </a:lnTo>
                <a:lnTo>
                  <a:pt x="3293" y="6711"/>
                </a:lnTo>
                <a:lnTo>
                  <a:pt x="3277" y="6779"/>
                </a:lnTo>
                <a:lnTo>
                  <a:pt x="3261" y="6847"/>
                </a:lnTo>
                <a:lnTo>
                  <a:pt x="3233" y="6985"/>
                </a:lnTo>
                <a:lnTo>
                  <a:pt x="3205" y="7124"/>
                </a:lnTo>
                <a:lnTo>
                  <a:pt x="3181" y="7264"/>
                </a:lnTo>
                <a:lnTo>
                  <a:pt x="3158" y="7404"/>
                </a:lnTo>
                <a:lnTo>
                  <a:pt x="3136" y="7544"/>
                </a:lnTo>
                <a:lnTo>
                  <a:pt x="3115" y="7687"/>
                </a:lnTo>
                <a:lnTo>
                  <a:pt x="3073" y="7972"/>
                </a:lnTo>
                <a:lnTo>
                  <a:pt x="3062" y="8060"/>
                </a:lnTo>
                <a:lnTo>
                  <a:pt x="3051" y="8147"/>
                </a:lnTo>
                <a:lnTo>
                  <a:pt x="3040" y="8236"/>
                </a:lnTo>
                <a:lnTo>
                  <a:pt x="3032" y="8327"/>
                </a:lnTo>
                <a:lnTo>
                  <a:pt x="3025" y="8419"/>
                </a:lnTo>
                <a:lnTo>
                  <a:pt x="3019" y="8510"/>
                </a:lnTo>
                <a:lnTo>
                  <a:pt x="3014" y="8601"/>
                </a:lnTo>
                <a:lnTo>
                  <a:pt x="3012" y="8692"/>
                </a:lnTo>
                <a:lnTo>
                  <a:pt x="3009" y="8832"/>
                </a:lnTo>
                <a:lnTo>
                  <a:pt x="3009" y="8903"/>
                </a:lnTo>
                <a:lnTo>
                  <a:pt x="3010" y="8975"/>
                </a:lnTo>
                <a:lnTo>
                  <a:pt x="3011" y="9010"/>
                </a:lnTo>
                <a:lnTo>
                  <a:pt x="3013" y="9044"/>
                </a:lnTo>
                <a:lnTo>
                  <a:pt x="3016" y="9080"/>
                </a:lnTo>
                <a:lnTo>
                  <a:pt x="3020" y="9115"/>
                </a:lnTo>
                <a:lnTo>
                  <a:pt x="3025" y="9150"/>
                </a:lnTo>
                <a:lnTo>
                  <a:pt x="3031" y="9186"/>
                </a:lnTo>
                <a:lnTo>
                  <a:pt x="3038" y="9220"/>
                </a:lnTo>
                <a:lnTo>
                  <a:pt x="3046" y="9254"/>
                </a:lnTo>
                <a:lnTo>
                  <a:pt x="3057" y="9293"/>
                </a:lnTo>
                <a:lnTo>
                  <a:pt x="3071" y="9330"/>
                </a:lnTo>
                <a:lnTo>
                  <a:pt x="3085" y="9365"/>
                </a:lnTo>
                <a:lnTo>
                  <a:pt x="3102" y="9399"/>
                </a:lnTo>
                <a:lnTo>
                  <a:pt x="3119" y="9432"/>
                </a:lnTo>
                <a:lnTo>
                  <a:pt x="3139" y="9464"/>
                </a:lnTo>
                <a:lnTo>
                  <a:pt x="3159" y="9495"/>
                </a:lnTo>
                <a:lnTo>
                  <a:pt x="3180" y="9525"/>
                </a:lnTo>
                <a:lnTo>
                  <a:pt x="3223" y="9585"/>
                </a:lnTo>
                <a:lnTo>
                  <a:pt x="3269" y="9646"/>
                </a:lnTo>
                <a:lnTo>
                  <a:pt x="3314" y="9707"/>
                </a:lnTo>
                <a:lnTo>
                  <a:pt x="3335" y="9739"/>
                </a:lnTo>
                <a:lnTo>
                  <a:pt x="3356" y="9772"/>
                </a:lnTo>
                <a:lnTo>
                  <a:pt x="3439" y="9899"/>
                </a:lnTo>
                <a:lnTo>
                  <a:pt x="3519" y="10028"/>
                </a:lnTo>
                <a:lnTo>
                  <a:pt x="3558" y="10092"/>
                </a:lnTo>
                <a:lnTo>
                  <a:pt x="3596" y="10157"/>
                </a:lnTo>
                <a:lnTo>
                  <a:pt x="3634" y="10223"/>
                </a:lnTo>
                <a:lnTo>
                  <a:pt x="3670" y="10291"/>
                </a:lnTo>
                <a:lnTo>
                  <a:pt x="3684" y="10319"/>
                </a:lnTo>
                <a:lnTo>
                  <a:pt x="3696" y="10347"/>
                </a:lnTo>
                <a:lnTo>
                  <a:pt x="3717" y="10405"/>
                </a:lnTo>
                <a:lnTo>
                  <a:pt x="3729" y="10434"/>
                </a:lnTo>
                <a:lnTo>
                  <a:pt x="3742" y="10463"/>
                </a:lnTo>
                <a:lnTo>
                  <a:pt x="3749" y="10477"/>
                </a:lnTo>
                <a:lnTo>
                  <a:pt x="3757" y="10490"/>
                </a:lnTo>
                <a:lnTo>
                  <a:pt x="3766" y="10503"/>
                </a:lnTo>
                <a:lnTo>
                  <a:pt x="3775" y="10516"/>
                </a:lnTo>
                <a:lnTo>
                  <a:pt x="3784" y="10528"/>
                </a:lnTo>
                <a:lnTo>
                  <a:pt x="3795" y="10538"/>
                </a:lnTo>
                <a:lnTo>
                  <a:pt x="3804" y="10546"/>
                </a:lnTo>
                <a:lnTo>
                  <a:pt x="3815" y="10555"/>
                </a:lnTo>
                <a:lnTo>
                  <a:pt x="3825" y="10562"/>
                </a:lnTo>
                <a:lnTo>
                  <a:pt x="3834" y="10566"/>
                </a:lnTo>
                <a:lnTo>
                  <a:pt x="3842" y="10569"/>
                </a:lnTo>
                <a:lnTo>
                  <a:pt x="3850" y="10571"/>
                </a:lnTo>
                <a:lnTo>
                  <a:pt x="3859" y="10570"/>
                </a:lnTo>
                <a:lnTo>
                  <a:pt x="3866" y="10568"/>
                </a:lnTo>
                <a:lnTo>
                  <a:pt x="3872" y="10563"/>
                </a:lnTo>
                <a:lnTo>
                  <a:pt x="3878" y="10556"/>
                </a:lnTo>
                <a:lnTo>
                  <a:pt x="3881" y="10546"/>
                </a:lnTo>
                <a:lnTo>
                  <a:pt x="3885" y="10535"/>
                </a:lnTo>
                <a:lnTo>
                  <a:pt x="3887" y="10519"/>
                </a:lnTo>
                <a:lnTo>
                  <a:pt x="3887" y="10502"/>
                </a:lnTo>
                <a:lnTo>
                  <a:pt x="3887" y="10490"/>
                </a:lnTo>
                <a:lnTo>
                  <a:pt x="3886" y="10477"/>
                </a:lnTo>
                <a:lnTo>
                  <a:pt x="3883" y="10464"/>
                </a:lnTo>
                <a:lnTo>
                  <a:pt x="3880" y="10451"/>
                </a:lnTo>
                <a:lnTo>
                  <a:pt x="3873" y="10424"/>
                </a:lnTo>
                <a:lnTo>
                  <a:pt x="3862" y="10396"/>
                </a:lnTo>
                <a:lnTo>
                  <a:pt x="3849" y="10367"/>
                </a:lnTo>
                <a:lnTo>
                  <a:pt x="3835" y="10339"/>
                </a:lnTo>
                <a:lnTo>
                  <a:pt x="3819" y="10311"/>
                </a:lnTo>
                <a:lnTo>
                  <a:pt x="3802" y="10281"/>
                </a:lnTo>
                <a:lnTo>
                  <a:pt x="3767" y="10225"/>
                </a:lnTo>
                <a:lnTo>
                  <a:pt x="3733" y="10169"/>
                </a:lnTo>
                <a:lnTo>
                  <a:pt x="3702" y="10117"/>
                </a:lnTo>
                <a:lnTo>
                  <a:pt x="3688" y="10092"/>
                </a:lnTo>
                <a:lnTo>
                  <a:pt x="3676" y="10070"/>
                </a:lnTo>
                <a:lnTo>
                  <a:pt x="3654" y="10022"/>
                </a:lnTo>
                <a:lnTo>
                  <a:pt x="3629" y="9972"/>
                </a:lnTo>
                <a:lnTo>
                  <a:pt x="3575" y="9868"/>
                </a:lnTo>
                <a:lnTo>
                  <a:pt x="3516" y="9760"/>
                </a:lnTo>
                <a:lnTo>
                  <a:pt x="3455" y="9649"/>
                </a:lnTo>
                <a:lnTo>
                  <a:pt x="3426" y="9594"/>
                </a:lnTo>
                <a:lnTo>
                  <a:pt x="3396" y="9537"/>
                </a:lnTo>
                <a:lnTo>
                  <a:pt x="3369" y="9482"/>
                </a:lnTo>
                <a:lnTo>
                  <a:pt x="3343" y="9427"/>
                </a:lnTo>
                <a:lnTo>
                  <a:pt x="3320" y="9373"/>
                </a:lnTo>
                <a:lnTo>
                  <a:pt x="3299" y="9320"/>
                </a:lnTo>
                <a:lnTo>
                  <a:pt x="3279" y="9268"/>
                </a:lnTo>
                <a:lnTo>
                  <a:pt x="3263" y="9217"/>
                </a:lnTo>
                <a:lnTo>
                  <a:pt x="3255" y="9188"/>
                </a:lnTo>
                <a:lnTo>
                  <a:pt x="3248" y="9157"/>
                </a:lnTo>
                <a:lnTo>
                  <a:pt x="3242" y="9128"/>
                </a:lnTo>
                <a:lnTo>
                  <a:pt x="3237" y="9098"/>
                </a:lnTo>
                <a:lnTo>
                  <a:pt x="3233" y="9070"/>
                </a:lnTo>
                <a:lnTo>
                  <a:pt x="3230" y="9041"/>
                </a:lnTo>
                <a:lnTo>
                  <a:pt x="3228" y="9012"/>
                </a:lnTo>
                <a:lnTo>
                  <a:pt x="3227" y="8984"/>
                </a:lnTo>
                <a:lnTo>
                  <a:pt x="3226" y="8957"/>
                </a:lnTo>
                <a:lnTo>
                  <a:pt x="3226" y="8929"/>
                </a:lnTo>
                <a:lnTo>
                  <a:pt x="3228" y="8873"/>
                </a:lnTo>
                <a:lnTo>
                  <a:pt x="3234" y="8819"/>
                </a:lnTo>
                <a:lnTo>
                  <a:pt x="3240" y="8764"/>
                </a:lnTo>
                <a:lnTo>
                  <a:pt x="3249" y="8709"/>
                </a:lnTo>
                <a:lnTo>
                  <a:pt x="3259" y="8654"/>
                </a:lnTo>
                <a:lnTo>
                  <a:pt x="3280" y="8542"/>
                </a:lnTo>
                <a:lnTo>
                  <a:pt x="3292" y="8484"/>
                </a:lnTo>
                <a:lnTo>
                  <a:pt x="3302" y="8425"/>
                </a:lnTo>
                <a:lnTo>
                  <a:pt x="3312" y="8365"/>
                </a:lnTo>
                <a:lnTo>
                  <a:pt x="3321" y="8304"/>
                </a:lnTo>
                <a:lnTo>
                  <a:pt x="3332" y="8226"/>
                </a:lnTo>
                <a:lnTo>
                  <a:pt x="3343" y="8148"/>
                </a:lnTo>
                <a:lnTo>
                  <a:pt x="3369" y="7992"/>
                </a:lnTo>
                <a:lnTo>
                  <a:pt x="3425" y="7682"/>
                </a:lnTo>
                <a:lnTo>
                  <a:pt x="3457" y="7501"/>
                </a:lnTo>
                <a:lnTo>
                  <a:pt x="3491" y="7320"/>
                </a:lnTo>
                <a:lnTo>
                  <a:pt x="3509" y="7229"/>
                </a:lnTo>
                <a:lnTo>
                  <a:pt x="3527" y="7139"/>
                </a:lnTo>
                <a:lnTo>
                  <a:pt x="3546" y="7049"/>
                </a:lnTo>
                <a:lnTo>
                  <a:pt x="3566" y="6959"/>
                </a:lnTo>
                <a:lnTo>
                  <a:pt x="3589" y="6870"/>
                </a:lnTo>
                <a:lnTo>
                  <a:pt x="3611" y="6780"/>
                </a:lnTo>
                <a:lnTo>
                  <a:pt x="3635" y="6690"/>
                </a:lnTo>
                <a:lnTo>
                  <a:pt x="3659" y="6602"/>
                </a:lnTo>
                <a:lnTo>
                  <a:pt x="3685" y="6514"/>
                </a:lnTo>
                <a:lnTo>
                  <a:pt x="3714" y="6426"/>
                </a:lnTo>
                <a:lnTo>
                  <a:pt x="3743" y="6339"/>
                </a:lnTo>
                <a:lnTo>
                  <a:pt x="3775" y="6252"/>
                </a:lnTo>
                <a:lnTo>
                  <a:pt x="3804" y="6174"/>
                </a:lnTo>
                <a:lnTo>
                  <a:pt x="3836" y="6094"/>
                </a:lnTo>
                <a:lnTo>
                  <a:pt x="3853" y="6055"/>
                </a:lnTo>
                <a:lnTo>
                  <a:pt x="3871" y="6016"/>
                </a:lnTo>
                <a:lnTo>
                  <a:pt x="3889" y="5976"/>
                </a:lnTo>
                <a:lnTo>
                  <a:pt x="3908" y="5938"/>
                </a:lnTo>
                <a:lnTo>
                  <a:pt x="3928" y="5900"/>
                </a:lnTo>
                <a:lnTo>
                  <a:pt x="3950" y="5863"/>
                </a:lnTo>
                <a:lnTo>
                  <a:pt x="3972" y="5826"/>
                </a:lnTo>
                <a:lnTo>
                  <a:pt x="3996" y="5791"/>
                </a:lnTo>
                <a:lnTo>
                  <a:pt x="4021" y="5757"/>
                </a:lnTo>
                <a:lnTo>
                  <a:pt x="4047" y="5722"/>
                </a:lnTo>
                <a:lnTo>
                  <a:pt x="4076" y="5691"/>
                </a:lnTo>
                <a:lnTo>
                  <a:pt x="4105" y="5660"/>
                </a:lnTo>
                <a:lnTo>
                  <a:pt x="4098" y="5668"/>
                </a:lnTo>
                <a:lnTo>
                  <a:pt x="4091" y="5676"/>
                </a:lnTo>
                <a:lnTo>
                  <a:pt x="4078" y="5695"/>
                </a:lnTo>
                <a:lnTo>
                  <a:pt x="4066" y="5716"/>
                </a:lnTo>
                <a:lnTo>
                  <a:pt x="4056" y="5741"/>
                </a:lnTo>
                <a:lnTo>
                  <a:pt x="4046" y="5767"/>
                </a:lnTo>
                <a:lnTo>
                  <a:pt x="4038" y="5794"/>
                </a:lnTo>
                <a:lnTo>
                  <a:pt x="4030" y="5823"/>
                </a:lnTo>
                <a:lnTo>
                  <a:pt x="4023" y="5852"/>
                </a:lnTo>
                <a:lnTo>
                  <a:pt x="4011" y="5911"/>
                </a:lnTo>
                <a:lnTo>
                  <a:pt x="4000" y="5969"/>
                </a:lnTo>
                <a:lnTo>
                  <a:pt x="3985" y="6064"/>
                </a:lnTo>
                <a:lnTo>
                  <a:pt x="3977" y="6121"/>
                </a:lnTo>
                <a:lnTo>
                  <a:pt x="3968" y="6179"/>
                </a:lnTo>
                <a:lnTo>
                  <a:pt x="3964" y="6236"/>
                </a:lnTo>
                <a:lnTo>
                  <a:pt x="3959" y="6294"/>
                </a:lnTo>
                <a:lnTo>
                  <a:pt x="3958" y="6352"/>
                </a:lnTo>
                <a:lnTo>
                  <a:pt x="3958" y="6411"/>
                </a:lnTo>
                <a:lnTo>
                  <a:pt x="3960" y="6469"/>
                </a:lnTo>
                <a:lnTo>
                  <a:pt x="3966" y="6527"/>
                </a:lnTo>
                <a:lnTo>
                  <a:pt x="3971" y="6564"/>
                </a:lnTo>
                <a:lnTo>
                  <a:pt x="3977" y="6602"/>
                </a:lnTo>
                <a:lnTo>
                  <a:pt x="3984" y="6640"/>
                </a:lnTo>
                <a:lnTo>
                  <a:pt x="3992" y="6676"/>
                </a:lnTo>
                <a:lnTo>
                  <a:pt x="4000" y="6713"/>
                </a:lnTo>
                <a:lnTo>
                  <a:pt x="4011" y="6748"/>
                </a:lnTo>
                <a:lnTo>
                  <a:pt x="4021" y="6784"/>
                </a:lnTo>
                <a:lnTo>
                  <a:pt x="4033" y="6819"/>
                </a:lnTo>
                <a:lnTo>
                  <a:pt x="4046" y="6853"/>
                </a:lnTo>
                <a:lnTo>
                  <a:pt x="4059" y="6887"/>
                </a:lnTo>
                <a:lnTo>
                  <a:pt x="4073" y="6920"/>
                </a:lnTo>
                <a:lnTo>
                  <a:pt x="4089" y="6953"/>
                </a:lnTo>
                <a:lnTo>
                  <a:pt x="4104" y="6986"/>
                </a:lnTo>
                <a:lnTo>
                  <a:pt x="4121" y="7018"/>
                </a:lnTo>
                <a:lnTo>
                  <a:pt x="4138" y="7050"/>
                </a:lnTo>
                <a:lnTo>
                  <a:pt x="4156" y="7082"/>
                </a:lnTo>
                <a:lnTo>
                  <a:pt x="4175" y="7114"/>
                </a:lnTo>
                <a:lnTo>
                  <a:pt x="4195" y="7144"/>
                </a:lnTo>
                <a:lnTo>
                  <a:pt x="4235" y="7205"/>
                </a:lnTo>
                <a:lnTo>
                  <a:pt x="4279" y="7265"/>
                </a:lnTo>
                <a:lnTo>
                  <a:pt x="4323" y="7323"/>
                </a:lnTo>
                <a:lnTo>
                  <a:pt x="4371" y="7380"/>
                </a:lnTo>
                <a:lnTo>
                  <a:pt x="4419" y="7437"/>
                </a:lnTo>
                <a:lnTo>
                  <a:pt x="4470" y="7492"/>
                </a:lnTo>
                <a:lnTo>
                  <a:pt x="4521" y="7548"/>
                </a:lnTo>
                <a:lnTo>
                  <a:pt x="4550" y="7575"/>
                </a:lnTo>
                <a:lnTo>
                  <a:pt x="4580" y="7602"/>
                </a:lnTo>
                <a:lnTo>
                  <a:pt x="4611" y="7628"/>
                </a:lnTo>
                <a:lnTo>
                  <a:pt x="4644" y="7653"/>
                </a:lnTo>
                <a:lnTo>
                  <a:pt x="4677" y="7674"/>
                </a:lnTo>
                <a:lnTo>
                  <a:pt x="4712" y="7695"/>
                </a:lnTo>
                <a:lnTo>
                  <a:pt x="4748" y="7713"/>
                </a:lnTo>
                <a:lnTo>
                  <a:pt x="4784" y="7728"/>
                </a:lnTo>
                <a:lnTo>
                  <a:pt x="4803" y="7734"/>
                </a:lnTo>
                <a:lnTo>
                  <a:pt x="4822" y="7740"/>
                </a:lnTo>
                <a:lnTo>
                  <a:pt x="4841" y="7746"/>
                </a:lnTo>
                <a:lnTo>
                  <a:pt x="4860" y="7749"/>
                </a:lnTo>
                <a:lnTo>
                  <a:pt x="4879" y="7753"/>
                </a:lnTo>
                <a:lnTo>
                  <a:pt x="4898" y="7755"/>
                </a:lnTo>
                <a:lnTo>
                  <a:pt x="4916" y="7758"/>
                </a:lnTo>
                <a:lnTo>
                  <a:pt x="4937" y="7759"/>
                </a:lnTo>
                <a:lnTo>
                  <a:pt x="4955" y="7758"/>
                </a:lnTo>
                <a:lnTo>
                  <a:pt x="4975" y="7756"/>
                </a:lnTo>
                <a:lnTo>
                  <a:pt x="4994" y="7755"/>
                </a:lnTo>
                <a:lnTo>
                  <a:pt x="5014" y="7752"/>
                </a:lnTo>
                <a:lnTo>
                  <a:pt x="5034" y="7747"/>
                </a:lnTo>
                <a:lnTo>
                  <a:pt x="5053" y="7742"/>
                </a:lnTo>
                <a:lnTo>
                  <a:pt x="5073" y="7735"/>
                </a:lnTo>
                <a:lnTo>
                  <a:pt x="5092" y="7727"/>
                </a:lnTo>
                <a:lnTo>
                  <a:pt x="5112" y="7719"/>
                </a:lnTo>
                <a:lnTo>
                  <a:pt x="5132" y="7708"/>
                </a:lnTo>
                <a:lnTo>
                  <a:pt x="5152" y="7699"/>
                </a:lnTo>
                <a:lnTo>
                  <a:pt x="5171" y="7687"/>
                </a:lnTo>
                <a:lnTo>
                  <a:pt x="5209" y="7662"/>
                </a:lnTo>
                <a:lnTo>
                  <a:pt x="5245" y="7636"/>
                </a:lnTo>
                <a:lnTo>
                  <a:pt x="5281" y="7607"/>
                </a:lnTo>
                <a:lnTo>
                  <a:pt x="5314" y="7576"/>
                </a:lnTo>
                <a:lnTo>
                  <a:pt x="5347" y="7543"/>
                </a:lnTo>
                <a:lnTo>
                  <a:pt x="5379" y="7510"/>
                </a:lnTo>
                <a:lnTo>
                  <a:pt x="5409" y="7475"/>
                </a:lnTo>
                <a:lnTo>
                  <a:pt x="5439" y="7438"/>
                </a:lnTo>
                <a:lnTo>
                  <a:pt x="5467" y="7402"/>
                </a:lnTo>
                <a:lnTo>
                  <a:pt x="5494" y="7364"/>
                </a:lnTo>
                <a:lnTo>
                  <a:pt x="5520" y="7327"/>
                </a:lnTo>
                <a:lnTo>
                  <a:pt x="5545" y="7290"/>
                </a:lnTo>
                <a:lnTo>
                  <a:pt x="5593" y="7215"/>
                </a:lnTo>
                <a:lnTo>
                  <a:pt x="5611" y="7186"/>
                </a:lnTo>
                <a:lnTo>
                  <a:pt x="5629" y="7155"/>
                </a:lnTo>
                <a:lnTo>
                  <a:pt x="5646" y="7124"/>
                </a:lnTo>
                <a:lnTo>
                  <a:pt x="5663" y="7093"/>
                </a:lnTo>
                <a:lnTo>
                  <a:pt x="5678" y="7062"/>
                </a:lnTo>
                <a:lnTo>
                  <a:pt x="5692" y="7030"/>
                </a:lnTo>
                <a:lnTo>
                  <a:pt x="5707" y="6998"/>
                </a:lnTo>
                <a:lnTo>
                  <a:pt x="5721" y="6966"/>
                </a:lnTo>
                <a:lnTo>
                  <a:pt x="5732" y="6935"/>
                </a:lnTo>
                <a:lnTo>
                  <a:pt x="5744" y="6903"/>
                </a:lnTo>
                <a:lnTo>
                  <a:pt x="5756" y="6871"/>
                </a:lnTo>
                <a:lnTo>
                  <a:pt x="5765" y="6838"/>
                </a:lnTo>
                <a:lnTo>
                  <a:pt x="5776" y="6805"/>
                </a:lnTo>
                <a:lnTo>
                  <a:pt x="5784" y="6772"/>
                </a:lnTo>
                <a:lnTo>
                  <a:pt x="5793" y="6739"/>
                </a:lnTo>
                <a:lnTo>
                  <a:pt x="5801" y="6706"/>
                </a:lnTo>
                <a:lnTo>
                  <a:pt x="5807" y="6673"/>
                </a:lnTo>
                <a:lnTo>
                  <a:pt x="5814" y="6640"/>
                </a:lnTo>
                <a:lnTo>
                  <a:pt x="5819" y="6606"/>
                </a:lnTo>
                <a:lnTo>
                  <a:pt x="5823" y="6571"/>
                </a:lnTo>
                <a:lnTo>
                  <a:pt x="5827" y="6538"/>
                </a:lnTo>
                <a:lnTo>
                  <a:pt x="5830" y="6504"/>
                </a:lnTo>
                <a:lnTo>
                  <a:pt x="5835" y="6435"/>
                </a:lnTo>
                <a:lnTo>
                  <a:pt x="5836" y="6366"/>
                </a:lnTo>
                <a:lnTo>
                  <a:pt x="5835" y="6297"/>
                </a:lnTo>
                <a:lnTo>
                  <a:pt x="5832" y="6226"/>
                </a:lnTo>
                <a:lnTo>
                  <a:pt x="5824" y="6156"/>
                </a:lnTo>
                <a:lnTo>
                  <a:pt x="5821" y="6122"/>
                </a:lnTo>
                <a:lnTo>
                  <a:pt x="5816" y="6089"/>
                </a:lnTo>
                <a:lnTo>
                  <a:pt x="5804" y="6023"/>
                </a:lnTo>
                <a:lnTo>
                  <a:pt x="5790" y="5957"/>
                </a:lnTo>
                <a:lnTo>
                  <a:pt x="5775" y="5892"/>
                </a:lnTo>
                <a:lnTo>
                  <a:pt x="5756" y="5827"/>
                </a:lnTo>
                <a:lnTo>
                  <a:pt x="5736" y="5764"/>
                </a:lnTo>
                <a:lnTo>
                  <a:pt x="5715" y="5700"/>
                </a:lnTo>
                <a:lnTo>
                  <a:pt x="5691" y="5636"/>
                </a:lnTo>
                <a:lnTo>
                  <a:pt x="5715" y="5666"/>
                </a:lnTo>
                <a:lnTo>
                  <a:pt x="5737" y="5696"/>
                </a:lnTo>
                <a:lnTo>
                  <a:pt x="5758" y="5727"/>
                </a:lnTo>
                <a:lnTo>
                  <a:pt x="5780" y="5759"/>
                </a:lnTo>
                <a:lnTo>
                  <a:pt x="5800" y="5791"/>
                </a:lnTo>
                <a:lnTo>
                  <a:pt x="5820" y="5823"/>
                </a:lnTo>
                <a:lnTo>
                  <a:pt x="5839" y="5857"/>
                </a:lnTo>
                <a:lnTo>
                  <a:pt x="5856" y="5890"/>
                </a:lnTo>
                <a:lnTo>
                  <a:pt x="5874" y="5924"/>
                </a:lnTo>
                <a:lnTo>
                  <a:pt x="5890" y="5959"/>
                </a:lnTo>
                <a:lnTo>
                  <a:pt x="5922" y="6029"/>
                </a:lnTo>
                <a:lnTo>
                  <a:pt x="5952" y="6101"/>
                </a:lnTo>
                <a:lnTo>
                  <a:pt x="5980" y="6174"/>
                </a:lnTo>
                <a:lnTo>
                  <a:pt x="6006" y="6248"/>
                </a:lnTo>
                <a:lnTo>
                  <a:pt x="6030" y="6323"/>
                </a:lnTo>
                <a:lnTo>
                  <a:pt x="6052" y="6397"/>
                </a:lnTo>
                <a:lnTo>
                  <a:pt x="6073" y="6471"/>
                </a:lnTo>
                <a:lnTo>
                  <a:pt x="6093" y="6547"/>
                </a:lnTo>
                <a:lnTo>
                  <a:pt x="6112" y="6620"/>
                </a:lnTo>
                <a:lnTo>
                  <a:pt x="6149" y="6765"/>
                </a:lnTo>
                <a:lnTo>
                  <a:pt x="6185" y="6918"/>
                </a:lnTo>
                <a:lnTo>
                  <a:pt x="6221" y="7071"/>
                </a:lnTo>
                <a:lnTo>
                  <a:pt x="6254" y="7226"/>
                </a:lnTo>
                <a:lnTo>
                  <a:pt x="6284" y="7380"/>
                </a:lnTo>
                <a:lnTo>
                  <a:pt x="6311" y="7536"/>
                </a:lnTo>
                <a:lnTo>
                  <a:pt x="6337" y="7692"/>
                </a:lnTo>
                <a:lnTo>
                  <a:pt x="6349" y="7769"/>
                </a:lnTo>
                <a:lnTo>
                  <a:pt x="6360" y="7847"/>
                </a:lnTo>
                <a:lnTo>
                  <a:pt x="6370" y="7925"/>
                </a:lnTo>
                <a:lnTo>
                  <a:pt x="6380" y="8003"/>
                </a:lnTo>
                <a:lnTo>
                  <a:pt x="6389" y="8070"/>
                </a:lnTo>
                <a:lnTo>
                  <a:pt x="6399" y="8136"/>
                </a:lnTo>
                <a:lnTo>
                  <a:pt x="6410" y="8202"/>
                </a:lnTo>
                <a:lnTo>
                  <a:pt x="6423" y="8266"/>
                </a:lnTo>
                <a:lnTo>
                  <a:pt x="6451" y="8393"/>
                </a:lnTo>
                <a:lnTo>
                  <a:pt x="6479" y="8518"/>
                </a:lnTo>
                <a:lnTo>
                  <a:pt x="6492" y="8582"/>
                </a:lnTo>
                <a:lnTo>
                  <a:pt x="6505" y="8644"/>
                </a:lnTo>
                <a:lnTo>
                  <a:pt x="6517" y="8708"/>
                </a:lnTo>
                <a:lnTo>
                  <a:pt x="6527" y="8772"/>
                </a:lnTo>
                <a:lnTo>
                  <a:pt x="6535" y="8837"/>
                </a:lnTo>
                <a:lnTo>
                  <a:pt x="6543" y="8901"/>
                </a:lnTo>
                <a:lnTo>
                  <a:pt x="6547" y="8968"/>
                </a:lnTo>
                <a:lnTo>
                  <a:pt x="6551" y="9036"/>
                </a:lnTo>
                <a:lnTo>
                  <a:pt x="6550" y="9067"/>
                </a:lnTo>
                <a:lnTo>
                  <a:pt x="6548" y="9097"/>
                </a:lnTo>
                <a:lnTo>
                  <a:pt x="6545" y="9128"/>
                </a:lnTo>
                <a:lnTo>
                  <a:pt x="6540" y="9159"/>
                </a:lnTo>
                <a:lnTo>
                  <a:pt x="6534" y="9188"/>
                </a:lnTo>
                <a:lnTo>
                  <a:pt x="6527" y="9219"/>
                </a:lnTo>
                <a:lnTo>
                  <a:pt x="6519" y="9249"/>
                </a:lnTo>
                <a:lnTo>
                  <a:pt x="6510" y="9280"/>
                </a:lnTo>
                <a:lnTo>
                  <a:pt x="6499" y="9311"/>
                </a:lnTo>
                <a:lnTo>
                  <a:pt x="6488" y="9341"/>
                </a:lnTo>
                <a:lnTo>
                  <a:pt x="6464" y="9403"/>
                </a:lnTo>
                <a:lnTo>
                  <a:pt x="6436" y="9464"/>
                </a:lnTo>
                <a:lnTo>
                  <a:pt x="6408" y="9524"/>
                </a:lnTo>
                <a:lnTo>
                  <a:pt x="6348" y="9646"/>
                </a:lnTo>
                <a:lnTo>
                  <a:pt x="6319" y="9706"/>
                </a:lnTo>
                <a:lnTo>
                  <a:pt x="6290" y="9765"/>
                </a:lnTo>
                <a:lnTo>
                  <a:pt x="6263" y="9824"/>
                </a:lnTo>
                <a:lnTo>
                  <a:pt x="6240" y="9883"/>
                </a:lnTo>
                <a:lnTo>
                  <a:pt x="6229" y="9912"/>
                </a:lnTo>
                <a:lnTo>
                  <a:pt x="6218" y="9940"/>
                </a:lnTo>
                <a:lnTo>
                  <a:pt x="6210" y="9970"/>
                </a:lnTo>
                <a:lnTo>
                  <a:pt x="6202" y="9998"/>
                </a:lnTo>
                <a:lnTo>
                  <a:pt x="6188" y="10050"/>
                </a:lnTo>
                <a:lnTo>
                  <a:pt x="6172" y="10102"/>
                </a:lnTo>
                <a:lnTo>
                  <a:pt x="6142" y="10207"/>
                </a:lnTo>
                <a:lnTo>
                  <a:pt x="6126" y="10259"/>
                </a:lnTo>
                <a:lnTo>
                  <a:pt x="6112" y="10311"/>
                </a:lnTo>
                <a:lnTo>
                  <a:pt x="6099" y="10364"/>
                </a:lnTo>
                <a:lnTo>
                  <a:pt x="6089" y="10416"/>
                </a:lnTo>
                <a:lnTo>
                  <a:pt x="6084" y="10439"/>
                </a:lnTo>
                <a:lnTo>
                  <a:pt x="6080" y="10462"/>
                </a:lnTo>
                <a:lnTo>
                  <a:pt x="6079" y="10485"/>
                </a:lnTo>
                <a:lnTo>
                  <a:pt x="6079" y="10495"/>
                </a:lnTo>
                <a:lnTo>
                  <a:pt x="6080" y="10504"/>
                </a:lnTo>
                <a:lnTo>
                  <a:pt x="6083" y="10512"/>
                </a:lnTo>
                <a:lnTo>
                  <a:pt x="6086" y="10519"/>
                </a:lnTo>
                <a:lnTo>
                  <a:pt x="6090" y="10525"/>
                </a:lnTo>
                <a:lnTo>
                  <a:pt x="6096" y="10529"/>
                </a:lnTo>
                <a:lnTo>
                  <a:pt x="6104" y="10530"/>
                </a:lnTo>
                <a:lnTo>
                  <a:pt x="6113" y="10530"/>
                </a:lnTo>
                <a:lnTo>
                  <a:pt x="6124" y="10526"/>
                </a:lnTo>
                <a:lnTo>
                  <a:pt x="6137" y="10521"/>
                </a:lnTo>
                <a:lnTo>
                  <a:pt x="6152" y="10511"/>
                </a:lnTo>
                <a:lnTo>
                  <a:pt x="6165" y="10500"/>
                </a:lnTo>
                <a:lnTo>
                  <a:pt x="6177" y="10487"/>
                </a:lnTo>
                <a:lnTo>
                  <a:pt x="6186" y="10472"/>
                </a:lnTo>
                <a:lnTo>
                  <a:pt x="6196" y="10457"/>
                </a:lnTo>
                <a:lnTo>
                  <a:pt x="6204" y="10439"/>
                </a:lnTo>
                <a:lnTo>
                  <a:pt x="6211" y="10421"/>
                </a:lnTo>
                <a:lnTo>
                  <a:pt x="6217" y="10403"/>
                </a:lnTo>
                <a:lnTo>
                  <a:pt x="6222" y="10384"/>
                </a:lnTo>
                <a:lnTo>
                  <a:pt x="6227" y="10364"/>
                </a:lnTo>
                <a:lnTo>
                  <a:pt x="6235" y="10326"/>
                </a:lnTo>
                <a:lnTo>
                  <a:pt x="6242" y="10289"/>
                </a:lnTo>
                <a:lnTo>
                  <a:pt x="6249" y="10258"/>
                </a:lnTo>
                <a:lnTo>
                  <a:pt x="6260" y="10213"/>
                </a:lnTo>
                <a:lnTo>
                  <a:pt x="6273" y="10169"/>
                </a:lnTo>
                <a:lnTo>
                  <a:pt x="6287" y="10124"/>
                </a:lnTo>
                <a:lnTo>
                  <a:pt x="6303" y="10082"/>
                </a:lnTo>
                <a:lnTo>
                  <a:pt x="6320" y="10038"/>
                </a:lnTo>
                <a:lnTo>
                  <a:pt x="6337" y="9996"/>
                </a:lnTo>
                <a:lnTo>
                  <a:pt x="6356" y="9954"/>
                </a:lnTo>
                <a:lnTo>
                  <a:pt x="6375" y="9912"/>
                </a:lnTo>
                <a:lnTo>
                  <a:pt x="6425" y="9805"/>
                </a:lnTo>
                <a:lnTo>
                  <a:pt x="6477" y="9699"/>
                </a:lnTo>
                <a:lnTo>
                  <a:pt x="6530" y="9592"/>
                </a:lnTo>
                <a:lnTo>
                  <a:pt x="6583" y="9486"/>
                </a:lnTo>
                <a:lnTo>
                  <a:pt x="6607" y="9444"/>
                </a:lnTo>
                <a:lnTo>
                  <a:pt x="6632" y="9403"/>
                </a:lnTo>
                <a:lnTo>
                  <a:pt x="6658" y="9361"/>
                </a:lnTo>
                <a:lnTo>
                  <a:pt x="6683" y="9320"/>
                </a:lnTo>
                <a:lnTo>
                  <a:pt x="6706" y="9278"/>
                </a:lnTo>
                <a:lnTo>
                  <a:pt x="6717" y="9256"/>
                </a:lnTo>
                <a:lnTo>
                  <a:pt x="6728" y="9234"/>
                </a:lnTo>
                <a:lnTo>
                  <a:pt x="6737" y="9212"/>
                </a:lnTo>
                <a:lnTo>
                  <a:pt x="6745" y="9189"/>
                </a:lnTo>
                <a:lnTo>
                  <a:pt x="6752" y="9166"/>
                </a:lnTo>
                <a:lnTo>
                  <a:pt x="6758" y="9142"/>
                </a:lnTo>
                <a:lnTo>
                  <a:pt x="6763" y="9117"/>
                </a:lnTo>
                <a:lnTo>
                  <a:pt x="6767" y="9092"/>
                </a:lnTo>
                <a:lnTo>
                  <a:pt x="6769" y="9068"/>
                </a:lnTo>
                <a:lnTo>
                  <a:pt x="6770" y="9043"/>
                </a:lnTo>
                <a:lnTo>
                  <a:pt x="6771" y="9018"/>
                </a:lnTo>
                <a:lnTo>
                  <a:pt x="6771" y="8993"/>
                </a:lnTo>
                <a:lnTo>
                  <a:pt x="6768" y="8944"/>
                </a:lnTo>
                <a:lnTo>
                  <a:pt x="6763" y="8894"/>
                </a:lnTo>
                <a:lnTo>
                  <a:pt x="6756" y="8845"/>
                </a:lnTo>
                <a:lnTo>
                  <a:pt x="6739" y="8747"/>
                </a:lnTo>
                <a:lnTo>
                  <a:pt x="6728" y="8676"/>
                </a:lnTo>
                <a:lnTo>
                  <a:pt x="6716" y="8607"/>
                </a:lnTo>
                <a:lnTo>
                  <a:pt x="6706" y="8536"/>
                </a:lnTo>
                <a:lnTo>
                  <a:pt x="6697" y="8466"/>
                </a:lnTo>
                <a:lnTo>
                  <a:pt x="6679" y="8326"/>
                </a:lnTo>
                <a:lnTo>
                  <a:pt x="6664" y="8185"/>
                </a:lnTo>
                <a:lnTo>
                  <a:pt x="6650" y="8044"/>
                </a:lnTo>
                <a:lnTo>
                  <a:pt x="6637" y="7903"/>
                </a:lnTo>
                <a:lnTo>
                  <a:pt x="6612" y="7621"/>
                </a:lnTo>
                <a:lnTo>
                  <a:pt x="6598" y="7481"/>
                </a:lnTo>
                <a:lnTo>
                  <a:pt x="6583" y="7340"/>
                </a:lnTo>
                <a:lnTo>
                  <a:pt x="6565" y="7200"/>
                </a:lnTo>
                <a:lnTo>
                  <a:pt x="6556" y="7129"/>
                </a:lnTo>
                <a:lnTo>
                  <a:pt x="6546" y="7060"/>
                </a:lnTo>
                <a:lnTo>
                  <a:pt x="6534" y="6990"/>
                </a:lnTo>
                <a:lnTo>
                  <a:pt x="6523" y="6919"/>
                </a:lnTo>
                <a:lnTo>
                  <a:pt x="6511" y="6850"/>
                </a:lnTo>
                <a:lnTo>
                  <a:pt x="6497" y="6780"/>
                </a:lnTo>
                <a:lnTo>
                  <a:pt x="6481" y="6711"/>
                </a:lnTo>
                <a:lnTo>
                  <a:pt x="6466" y="6641"/>
                </a:lnTo>
                <a:lnTo>
                  <a:pt x="6448" y="6571"/>
                </a:lnTo>
                <a:lnTo>
                  <a:pt x="6431" y="6502"/>
                </a:lnTo>
                <a:lnTo>
                  <a:pt x="6406" y="6418"/>
                </a:lnTo>
                <a:lnTo>
                  <a:pt x="6381" y="6336"/>
                </a:lnTo>
                <a:lnTo>
                  <a:pt x="6354" y="6253"/>
                </a:lnTo>
                <a:lnTo>
                  <a:pt x="6326" y="6170"/>
                </a:lnTo>
                <a:lnTo>
                  <a:pt x="6296" y="6089"/>
                </a:lnTo>
                <a:lnTo>
                  <a:pt x="6264" y="6008"/>
                </a:lnTo>
                <a:lnTo>
                  <a:pt x="6231" y="5928"/>
                </a:lnTo>
                <a:lnTo>
                  <a:pt x="6197" y="5849"/>
                </a:lnTo>
                <a:lnTo>
                  <a:pt x="6161" y="5770"/>
                </a:lnTo>
                <a:lnTo>
                  <a:pt x="6122" y="5692"/>
                </a:lnTo>
                <a:lnTo>
                  <a:pt x="6083" y="5615"/>
                </a:lnTo>
                <a:lnTo>
                  <a:pt x="6040" y="5538"/>
                </a:lnTo>
                <a:lnTo>
                  <a:pt x="5997" y="5463"/>
                </a:lnTo>
                <a:lnTo>
                  <a:pt x="5952" y="5389"/>
                </a:lnTo>
                <a:lnTo>
                  <a:pt x="5905" y="5316"/>
                </a:lnTo>
                <a:lnTo>
                  <a:pt x="5855" y="5244"/>
                </a:lnTo>
                <a:lnTo>
                  <a:pt x="5784" y="5145"/>
                </a:lnTo>
                <a:lnTo>
                  <a:pt x="5748" y="5095"/>
                </a:lnTo>
                <a:lnTo>
                  <a:pt x="5710" y="5045"/>
                </a:lnTo>
                <a:lnTo>
                  <a:pt x="5672" y="4997"/>
                </a:lnTo>
                <a:lnTo>
                  <a:pt x="5633" y="4950"/>
                </a:lnTo>
                <a:lnTo>
                  <a:pt x="5593" y="4904"/>
                </a:lnTo>
                <a:lnTo>
                  <a:pt x="5552" y="4859"/>
                </a:lnTo>
                <a:lnTo>
                  <a:pt x="5556" y="4851"/>
                </a:lnTo>
                <a:lnTo>
                  <a:pt x="5558" y="4844"/>
                </a:lnTo>
                <a:lnTo>
                  <a:pt x="5564" y="4829"/>
                </a:lnTo>
                <a:lnTo>
                  <a:pt x="5584" y="4844"/>
                </a:lnTo>
                <a:lnTo>
                  <a:pt x="5605" y="4859"/>
                </a:lnTo>
                <a:lnTo>
                  <a:pt x="5629" y="4875"/>
                </a:lnTo>
                <a:lnTo>
                  <a:pt x="5653" y="4890"/>
                </a:lnTo>
                <a:lnTo>
                  <a:pt x="5679" y="4903"/>
                </a:lnTo>
                <a:lnTo>
                  <a:pt x="5705" y="4913"/>
                </a:lnTo>
                <a:lnTo>
                  <a:pt x="5718" y="4918"/>
                </a:lnTo>
                <a:lnTo>
                  <a:pt x="5731" y="4922"/>
                </a:lnTo>
                <a:lnTo>
                  <a:pt x="5745" y="4925"/>
                </a:lnTo>
                <a:lnTo>
                  <a:pt x="5758" y="4928"/>
                </a:lnTo>
                <a:lnTo>
                  <a:pt x="5773" y="4929"/>
                </a:lnTo>
                <a:lnTo>
                  <a:pt x="5786" y="4929"/>
                </a:lnTo>
                <a:lnTo>
                  <a:pt x="5798" y="4929"/>
                </a:lnTo>
                <a:lnTo>
                  <a:pt x="5813" y="4926"/>
                </a:lnTo>
                <a:lnTo>
                  <a:pt x="5826" y="4924"/>
                </a:lnTo>
                <a:lnTo>
                  <a:pt x="5839" y="4919"/>
                </a:lnTo>
                <a:lnTo>
                  <a:pt x="5850" y="4915"/>
                </a:lnTo>
                <a:lnTo>
                  <a:pt x="5863" y="4908"/>
                </a:lnTo>
                <a:lnTo>
                  <a:pt x="5875" y="4899"/>
                </a:lnTo>
                <a:lnTo>
                  <a:pt x="5887" y="4889"/>
                </a:lnTo>
                <a:lnTo>
                  <a:pt x="5899" y="4878"/>
                </a:lnTo>
                <a:lnTo>
                  <a:pt x="5909" y="4865"/>
                </a:lnTo>
                <a:lnTo>
                  <a:pt x="5920" y="4850"/>
                </a:lnTo>
                <a:lnTo>
                  <a:pt x="5931" y="4833"/>
                </a:lnTo>
                <a:lnTo>
                  <a:pt x="5940" y="4816"/>
                </a:lnTo>
                <a:lnTo>
                  <a:pt x="5949" y="4794"/>
                </a:lnTo>
                <a:lnTo>
                  <a:pt x="5972" y="4845"/>
                </a:lnTo>
                <a:lnTo>
                  <a:pt x="5994" y="4891"/>
                </a:lnTo>
                <a:lnTo>
                  <a:pt x="6017" y="4932"/>
                </a:lnTo>
                <a:lnTo>
                  <a:pt x="6040" y="4969"/>
                </a:lnTo>
                <a:lnTo>
                  <a:pt x="6063" y="5002"/>
                </a:lnTo>
                <a:lnTo>
                  <a:pt x="6085" y="5031"/>
                </a:lnTo>
                <a:lnTo>
                  <a:pt x="6106" y="5057"/>
                </a:lnTo>
                <a:lnTo>
                  <a:pt x="6129" y="5079"/>
                </a:lnTo>
                <a:lnTo>
                  <a:pt x="6151" y="5096"/>
                </a:lnTo>
                <a:lnTo>
                  <a:pt x="6172" y="5112"/>
                </a:lnTo>
                <a:lnTo>
                  <a:pt x="6194" y="5123"/>
                </a:lnTo>
                <a:lnTo>
                  <a:pt x="6215" y="5133"/>
                </a:lnTo>
                <a:lnTo>
                  <a:pt x="6236" y="5139"/>
                </a:lnTo>
                <a:lnTo>
                  <a:pt x="6256" y="5142"/>
                </a:lnTo>
                <a:lnTo>
                  <a:pt x="6277" y="5143"/>
                </a:lnTo>
                <a:lnTo>
                  <a:pt x="6297" y="5142"/>
                </a:lnTo>
                <a:lnTo>
                  <a:pt x="6316" y="5139"/>
                </a:lnTo>
                <a:lnTo>
                  <a:pt x="6335" y="5133"/>
                </a:lnTo>
                <a:lnTo>
                  <a:pt x="6354" y="5126"/>
                </a:lnTo>
                <a:lnTo>
                  <a:pt x="6373" y="5116"/>
                </a:lnTo>
                <a:lnTo>
                  <a:pt x="6390" y="5107"/>
                </a:lnTo>
                <a:lnTo>
                  <a:pt x="6408" y="5095"/>
                </a:lnTo>
                <a:lnTo>
                  <a:pt x="6425" y="5081"/>
                </a:lnTo>
                <a:lnTo>
                  <a:pt x="6441" y="5068"/>
                </a:lnTo>
                <a:lnTo>
                  <a:pt x="6456" y="5053"/>
                </a:lnTo>
                <a:lnTo>
                  <a:pt x="6472" y="5037"/>
                </a:lnTo>
                <a:lnTo>
                  <a:pt x="6486" y="5021"/>
                </a:lnTo>
                <a:lnTo>
                  <a:pt x="6500" y="5004"/>
                </a:lnTo>
                <a:lnTo>
                  <a:pt x="6525" y="4971"/>
                </a:lnTo>
                <a:lnTo>
                  <a:pt x="6548" y="4938"/>
                </a:lnTo>
                <a:lnTo>
                  <a:pt x="6592" y="4972"/>
                </a:lnTo>
                <a:lnTo>
                  <a:pt x="6637" y="5007"/>
                </a:lnTo>
                <a:lnTo>
                  <a:pt x="6681" y="5042"/>
                </a:lnTo>
                <a:lnTo>
                  <a:pt x="6725" y="5076"/>
                </a:lnTo>
                <a:lnTo>
                  <a:pt x="6771" y="5108"/>
                </a:lnTo>
                <a:lnTo>
                  <a:pt x="6795" y="5123"/>
                </a:lnTo>
                <a:lnTo>
                  <a:pt x="6818" y="5139"/>
                </a:lnTo>
                <a:lnTo>
                  <a:pt x="6843" y="5152"/>
                </a:lnTo>
                <a:lnTo>
                  <a:pt x="6868" y="5165"/>
                </a:lnTo>
                <a:lnTo>
                  <a:pt x="6893" y="5176"/>
                </a:lnTo>
                <a:lnTo>
                  <a:pt x="6919" y="5187"/>
                </a:lnTo>
                <a:lnTo>
                  <a:pt x="6943" y="5196"/>
                </a:lnTo>
                <a:lnTo>
                  <a:pt x="6968" y="5205"/>
                </a:lnTo>
                <a:lnTo>
                  <a:pt x="6993" y="5212"/>
                </a:lnTo>
                <a:lnTo>
                  <a:pt x="7018" y="5218"/>
                </a:lnTo>
                <a:lnTo>
                  <a:pt x="7041" y="5222"/>
                </a:lnTo>
                <a:lnTo>
                  <a:pt x="7066" y="5227"/>
                </a:lnTo>
                <a:lnTo>
                  <a:pt x="7091" y="5229"/>
                </a:lnTo>
                <a:lnTo>
                  <a:pt x="7116" y="5232"/>
                </a:lnTo>
                <a:lnTo>
                  <a:pt x="7139" y="5233"/>
                </a:lnTo>
                <a:lnTo>
                  <a:pt x="7164" y="5234"/>
                </a:lnTo>
                <a:lnTo>
                  <a:pt x="7189" y="5234"/>
                </a:lnTo>
                <a:lnTo>
                  <a:pt x="7212" y="5233"/>
                </a:lnTo>
                <a:lnTo>
                  <a:pt x="7237" y="5232"/>
                </a:lnTo>
                <a:lnTo>
                  <a:pt x="7261" y="5228"/>
                </a:lnTo>
                <a:lnTo>
                  <a:pt x="7309" y="5222"/>
                </a:lnTo>
                <a:lnTo>
                  <a:pt x="7357" y="5212"/>
                </a:lnTo>
                <a:lnTo>
                  <a:pt x="7406" y="5200"/>
                </a:lnTo>
                <a:lnTo>
                  <a:pt x="7453" y="5186"/>
                </a:lnTo>
                <a:lnTo>
                  <a:pt x="7500" y="5170"/>
                </a:lnTo>
                <a:lnTo>
                  <a:pt x="7546" y="5152"/>
                </a:lnTo>
                <a:lnTo>
                  <a:pt x="7592" y="5133"/>
                </a:lnTo>
                <a:lnTo>
                  <a:pt x="7638" y="5112"/>
                </a:lnTo>
                <a:lnTo>
                  <a:pt x="7683" y="5089"/>
                </a:lnTo>
                <a:lnTo>
                  <a:pt x="7772" y="5044"/>
                </a:lnTo>
                <a:lnTo>
                  <a:pt x="7863" y="4997"/>
                </a:lnTo>
                <a:lnTo>
                  <a:pt x="7955" y="4948"/>
                </a:lnTo>
                <a:lnTo>
                  <a:pt x="8047" y="4895"/>
                </a:lnTo>
                <a:lnTo>
                  <a:pt x="8139" y="4840"/>
                </a:lnTo>
                <a:lnTo>
                  <a:pt x="8231" y="4784"/>
                </a:lnTo>
                <a:lnTo>
                  <a:pt x="8277" y="4754"/>
                </a:lnTo>
                <a:lnTo>
                  <a:pt x="8322" y="4725"/>
                </a:lnTo>
                <a:lnTo>
                  <a:pt x="8367" y="4694"/>
                </a:lnTo>
                <a:lnTo>
                  <a:pt x="8410" y="4662"/>
                </a:lnTo>
                <a:lnTo>
                  <a:pt x="8454" y="4630"/>
                </a:lnTo>
                <a:lnTo>
                  <a:pt x="8496" y="4597"/>
                </a:lnTo>
                <a:lnTo>
                  <a:pt x="8539" y="4563"/>
                </a:lnTo>
                <a:lnTo>
                  <a:pt x="8580" y="4529"/>
                </a:lnTo>
                <a:lnTo>
                  <a:pt x="8620" y="4495"/>
                </a:lnTo>
                <a:lnTo>
                  <a:pt x="8660" y="4458"/>
                </a:lnTo>
                <a:lnTo>
                  <a:pt x="8698" y="4422"/>
                </a:lnTo>
                <a:lnTo>
                  <a:pt x="8736" y="4385"/>
                </a:lnTo>
                <a:lnTo>
                  <a:pt x="8772" y="4346"/>
                </a:lnTo>
                <a:lnTo>
                  <a:pt x="8807" y="4307"/>
                </a:lnTo>
                <a:lnTo>
                  <a:pt x="8840" y="4267"/>
                </a:lnTo>
                <a:lnTo>
                  <a:pt x="8873" y="4227"/>
                </a:lnTo>
                <a:lnTo>
                  <a:pt x="8902" y="4186"/>
                </a:lnTo>
                <a:lnTo>
                  <a:pt x="8932" y="4143"/>
                </a:lnTo>
                <a:lnTo>
                  <a:pt x="8959" y="4100"/>
                </a:lnTo>
                <a:lnTo>
                  <a:pt x="8985" y="4056"/>
                </a:lnTo>
                <a:lnTo>
                  <a:pt x="9021" y="3990"/>
                </a:lnTo>
                <a:lnTo>
                  <a:pt x="9058" y="3925"/>
                </a:lnTo>
                <a:lnTo>
                  <a:pt x="9096" y="3863"/>
                </a:lnTo>
                <a:lnTo>
                  <a:pt x="9134" y="3801"/>
                </a:lnTo>
                <a:lnTo>
                  <a:pt x="9154" y="3772"/>
                </a:lnTo>
                <a:lnTo>
                  <a:pt x="9176" y="3742"/>
                </a:lnTo>
                <a:lnTo>
                  <a:pt x="9197" y="3713"/>
                </a:lnTo>
                <a:lnTo>
                  <a:pt x="9219" y="3685"/>
                </a:lnTo>
                <a:lnTo>
                  <a:pt x="9243" y="3656"/>
                </a:lnTo>
                <a:lnTo>
                  <a:pt x="9268" y="3629"/>
                </a:lnTo>
                <a:lnTo>
                  <a:pt x="9294" y="3602"/>
                </a:lnTo>
                <a:lnTo>
                  <a:pt x="9321" y="3575"/>
                </a:lnTo>
                <a:lnTo>
                  <a:pt x="9355" y="3543"/>
                </a:lnTo>
                <a:lnTo>
                  <a:pt x="9388" y="3513"/>
                </a:lnTo>
                <a:lnTo>
                  <a:pt x="9458" y="3454"/>
                </a:lnTo>
                <a:lnTo>
                  <a:pt x="9527" y="3393"/>
                </a:lnTo>
                <a:lnTo>
                  <a:pt x="9598" y="3334"/>
                </a:lnTo>
                <a:lnTo>
                  <a:pt x="9619" y="3317"/>
                </a:lnTo>
                <a:lnTo>
                  <a:pt x="9645" y="3297"/>
                </a:lnTo>
                <a:lnTo>
                  <a:pt x="9673" y="3274"/>
                </a:lnTo>
                <a:lnTo>
                  <a:pt x="9703" y="3251"/>
                </a:lnTo>
                <a:lnTo>
                  <a:pt x="9730" y="3225"/>
                </a:lnTo>
                <a:lnTo>
                  <a:pt x="9742" y="3212"/>
                </a:lnTo>
                <a:lnTo>
                  <a:pt x="9753" y="3199"/>
                </a:lnTo>
                <a:lnTo>
                  <a:pt x="9764" y="3186"/>
                </a:lnTo>
                <a:lnTo>
                  <a:pt x="9772" y="3173"/>
                </a:lnTo>
                <a:lnTo>
                  <a:pt x="9779" y="3160"/>
                </a:lnTo>
                <a:lnTo>
                  <a:pt x="9784" y="3147"/>
                </a:lnTo>
                <a:lnTo>
                  <a:pt x="9788" y="3136"/>
                </a:lnTo>
                <a:lnTo>
                  <a:pt x="9788" y="3128"/>
                </a:lnTo>
                <a:lnTo>
                  <a:pt x="9788" y="3120"/>
                </a:lnTo>
                <a:lnTo>
                  <a:pt x="9785" y="311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2056" name="Picture 8" descr="D:\Program Files\桌面\WQP\5710b4c959c72-05.png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 flipH="1">
            <a:off x="3518140" y="884138"/>
            <a:ext cx="1313970" cy="85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206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20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20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4" fill="hold" nodeType="after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3" dur="50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4" dur="50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6" presetID="2" presetClass="entr" presetSubtype="4" fill="hold" nodeType="after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8" dur="500" fill="hold"/>
                                            <p:tgtEl>
                                              <p:spTgt spid="20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9" dur="500" fill="hold"/>
                                            <p:tgtEl>
                                              <p:spTgt spid="20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" presetClass="entr" presetSubtype="8" fill="hold" nodeType="after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23" dur="500" fill="hold"/>
                                            <p:tgtEl>
                                              <p:spTgt spid="20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4" dur="500" fill="hold"/>
                                            <p:tgtEl>
                                              <p:spTgt spid="20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6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20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2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7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20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20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2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20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20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7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52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4" dur="500" fill="hold"/>
                                            <p:tgtEl>
                                              <p:spTgt spid="20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20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57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62" presetID="2" presetClass="entr" presetSubtype="4" fill="hold" nodeType="after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64" dur="500" fill="hold"/>
                                            <p:tgtEl>
                                              <p:spTgt spid="20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65" dur="500" fill="hold"/>
                                            <p:tgtEl>
                                              <p:spTgt spid="20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67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1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73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9" dur="500" tmFilter="0,0; .5, 1; 1, 1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0" fill="hold">
                                <p:stCondLst>
                                  <p:cond delay="7849"/>
                                </p:stCondLst>
                                <p:childTnLst>
                                  <p:par>
                                    <p:cTn id="81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3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4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5" fill="hold">
                                <p:stCondLst>
                                  <p:cond delay="8349"/>
                                </p:stCondLst>
                                <p:childTnLst>
                                  <p:par>
                                    <p:cTn id="86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8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9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0" fill="hold">
                                <p:stCondLst>
                                  <p:cond delay="8849"/>
                                </p:stCondLst>
                                <p:childTnLst>
                                  <p:par>
                                    <p:cTn id="91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3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4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5" fill="hold">
                                <p:stCondLst>
                                  <p:cond delay="9349"/>
                                </p:stCondLst>
                                <p:childTnLst>
                                  <p:par>
                                    <p:cTn id="96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8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9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0" fill="hold">
                                <p:stCondLst>
                                  <p:cond delay="9849"/>
                                </p:stCondLst>
                                <p:childTnLst>
                                  <p:par>
                                    <p:cTn id="101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3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4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5" fill="hold">
                                <p:stCondLst>
                                  <p:cond delay="10349"/>
                                </p:stCondLst>
                                <p:childTnLst>
                                  <p:par>
                                    <p:cTn id="10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8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9" fill="hold">
                                <p:stCondLst>
                                  <p:cond delay="10849"/>
                                </p:stCondLst>
                                <p:childTnLst>
                                  <p:par>
                                    <p:cTn id="1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2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3" fill="hold">
                                <p:stCondLst>
                                  <p:cond delay="11349"/>
                                </p:stCondLst>
                                <p:childTnLst>
                                  <p:par>
                                    <p:cTn id="11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6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7" fill="hold">
                                <p:stCondLst>
                                  <p:cond delay="11849"/>
                                </p:stCondLst>
                                <p:childTnLst>
                                  <p:par>
                                    <p:cTn id="11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0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1" fill="hold">
                                <p:stCondLst>
                                  <p:cond delay="12349"/>
                                </p:stCondLst>
                                <p:childTnLst>
                                  <p:par>
                                    <p:cTn id="12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4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24" grpId="0"/>
          <p:bldP spid="25" grpId="0"/>
          <p:bldP spid="26" grpId="0"/>
          <p:bldP spid="27" grpId="0"/>
          <p:bldP spid="28" grpId="0"/>
          <p:bldP spid="29" grpId="0"/>
          <p:bldP spid="30" grpId="0" animBg="1"/>
          <p:bldP spid="31" grpId="0" animBg="1"/>
          <p:bldP spid="32" grpId="0" animBg="1"/>
          <p:bldP spid="33" grpId="0" animBg="1"/>
          <p:bldP spid="3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206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20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20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6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20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20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20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20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6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20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2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7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20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20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2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20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20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7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52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4" dur="500" fill="hold"/>
                                            <p:tgtEl>
                                              <p:spTgt spid="20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20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57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62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4" dur="500" fill="hold"/>
                                            <p:tgtEl>
                                              <p:spTgt spid="20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5" dur="500" fill="hold"/>
                                            <p:tgtEl>
                                              <p:spTgt spid="20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67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1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73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9" dur="500" tmFilter="0,0; .5, 1; 1, 1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0" fill="hold">
                                <p:stCondLst>
                                  <p:cond delay="7849"/>
                                </p:stCondLst>
                                <p:childTnLst>
                                  <p:par>
                                    <p:cTn id="81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3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4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5" fill="hold">
                                <p:stCondLst>
                                  <p:cond delay="8349"/>
                                </p:stCondLst>
                                <p:childTnLst>
                                  <p:par>
                                    <p:cTn id="86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8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9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0" fill="hold">
                                <p:stCondLst>
                                  <p:cond delay="8849"/>
                                </p:stCondLst>
                                <p:childTnLst>
                                  <p:par>
                                    <p:cTn id="91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3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4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5" fill="hold">
                                <p:stCondLst>
                                  <p:cond delay="9349"/>
                                </p:stCondLst>
                                <p:childTnLst>
                                  <p:par>
                                    <p:cTn id="96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8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9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0" fill="hold">
                                <p:stCondLst>
                                  <p:cond delay="9849"/>
                                </p:stCondLst>
                                <p:childTnLst>
                                  <p:par>
                                    <p:cTn id="101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3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4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5" fill="hold">
                                <p:stCondLst>
                                  <p:cond delay="10349"/>
                                </p:stCondLst>
                                <p:childTnLst>
                                  <p:par>
                                    <p:cTn id="10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8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9" fill="hold">
                                <p:stCondLst>
                                  <p:cond delay="10849"/>
                                </p:stCondLst>
                                <p:childTnLst>
                                  <p:par>
                                    <p:cTn id="1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2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3" fill="hold">
                                <p:stCondLst>
                                  <p:cond delay="11349"/>
                                </p:stCondLst>
                                <p:childTnLst>
                                  <p:par>
                                    <p:cTn id="11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6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7" fill="hold">
                                <p:stCondLst>
                                  <p:cond delay="11849"/>
                                </p:stCondLst>
                                <p:childTnLst>
                                  <p:par>
                                    <p:cTn id="11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0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1" fill="hold">
                                <p:stCondLst>
                                  <p:cond delay="12349"/>
                                </p:stCondLst>
                                <p:childTnLst>
                                  <p:par>
                                    <p:cTn id="12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4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24" grpId="0"/>
          <p:bldP spid="25" grpId="0"/>
          <p:bldP spid="26" grpId="0"/>
          <p:bldP spid="27" grpId="0"/>
          <p:bldP spid="28" grpId="0"/>
          <p:bldP spid="29" grpId="0"/>
          <p:bldP spid="30" grpId="0" animBg="1"/>
          <p:bldP spid="31" grpId="0" animBg="1"/>
          <p:bldP spid="32" grpId="0" animBg="1"/>
          <p:bldP spid="33" grpId="0" animBg="1"/>
          <p:bldP spid="34" grpId="0" animBg="1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9BD2"/>
            </a:gs>
            <a:gs pos="100000">
              <a:schemeClr val="tx1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D:\Program Files\桌面\WQP\5710b4c959c72-15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42306" y="-20291"/>
            <a:ext cx="12234396" cy="5104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组合 1"/>
          <p:cNvGrpSpPr/>
          <p:nvPr/>
        </p:nvGrpSpPr>
        <p:grpSpPr>
          <a:xfrm>
            <a:off x="0" y="3306873"/>
            <a:ext cx="12192002" cy="3554876"/>
            <a:chOff x="0" y="3306888"/>
            <a:chExt cx="12190414" cy="3554413"/>
          </a:xfrm>
        </p:grpSpPr>
        <p:pic>
          <p:nvPicPr>
            <p:cNvPr id="3075" name="Picture 3" descr="D:\Program Files\桌面\WQP\57fb3c8b595db-18.png"/>
            <p:cNvPicPr>
              <a:picLocks noChangeAspect="1" noChangeArrowheads="1"/>
            </p:cNvPicPr>
            <p:nvPr/>
          </p:nvPicPr>
          <p:blipFill>
            <a:blip r:embed="rId4" cstate="email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11200"/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3078" y="5661248"/>
              <a:ext cx="7247336" cy="12000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4" name="Picture 2" descr="D:\Program Files\桌面\WQP\18-01.png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0" y="3306888"/>
              <a:ext cx="5076825" cy="35544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077" name="Picture 5" descr="D:\Program Files\桌面\WQP\2+_=-_+氯泄觅+__+-+_lanrentuku.com [转换]-05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076385" y="188218"/>
            <a:ext cx="1663917" cy="1919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D:\Program Files\桌面\WQP\Halloween-poster [转换]-02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 rot="890180" flipH="1">
            <a:off x="-311661" y="247677"/>
            <a:ext cx="2304556" cy="211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5425889" y="2881471"/>
            <a:ext cx="4681130" cy="707978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>
            <a:defPPr>
              <a:defRPr lang="zh-CN"/>
            </a:defPPr>
            <a:lvl1pPr algn="r">
              <a:defRPr sz="1600">
                <a:latin typeface="方正兰亭超细黑简体" pitchFamily="2" charset="-122"/>
                <a:ea typeface="方正兰亭超细黑简体" pitchFamily="2" charset="-122"/>
                <a:cs typeface="Proxy 4" pitchFamily="2" charset="0"/>
              </a:defRPr>
            </a:lvl1pPr>
          </a:lstStyle>
          <a:p>
            <a:r>
              <a:rPr lang="zh-CN" altLang="en-US" sz="400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点击此处添加标题</a:t>
            </a:r>
          </a:p>
        </p:txBody>
      </p:sp>
      <p:sp>
        <p:nvSpPr>
          <p:cNvPr id="36" name="矩形 35"/>
          <p:cNvSpPr/>
          <p:nvPr/>
        </p:nvSpPr>
        <p:spPr>
          <a:xfrm>
            <a:off x="6240035" y="2099587"/>
            <a:ext cx="3052837" cy="8311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80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PART 01 </a:t>
            </a:r>
            <a:endParaRPr lang="zh-CN" altLang="en-US" sz="4800" dirty="0">
              <a:solidFill>
                <a:schemeClr val="bg1"/>
              </a:solidFill>
            </a:endParaRPr>
          </a:p>
        </p:txBody>
      </p:sp>
      <p:pic>
        <p:nvPicPr>
          <p:cNvPr id="37" name="Picture 18" descr="D:\Program Files\桌面\WQP\万圣节南瓜灯插画矢量素材_lanrentuku.com [转换]-01.pn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10501074" y="5477861"/>
            <a:ext cx="802250" cy="824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18" descr="D:\Program Files\桌面\WQP\万圣节南瓜灯插画矢量素材_lanrentuku.com [转换]-01.pn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9850135" y="5495891"/>
            <a:ext cx="802250" cy="824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18" descr="D:\Program Files\桌面\WQP\万圣节南瓜灯插画矢量素材_lanrentuku.com [转换]-01.pn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10107018" y="4950361"/>
            <a:ext cx="802250" cy="824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D:\Program Files\桌面\WQP\未标题-s1.pn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4183024" y="1877640"/>
            <a:ext cx="1889826" cy="4384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D:\Program Files\桌面\WQP\Halloween-poster [转换]-09.png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5675246" y="5177061"/>
            <a:ext cx="499338" cy="675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D:\Program Files\桌面\WQP\Halloween-poster [转换]-10.png"/>
          <p:cNvPicPr>
            <a:picLocks noChangeAspect="1" noChangeArrowheads="1"/>
          </p:cNvPicPr>
          <p:nvPr/>
        </p:nvPicPr>
        <p:blipFill>
          <a:blip r:embed="rId12" cstate="email">
            <a:biLevel thresh="75000"/>
          </a:blip>
          <a:srcRect/>
          <a:stretch>
            <a:fillRect/>
          </a:stretch>
        </p:blipFill>
        <p:spPr bwMode="auto">
          <a:xfrm>
            <a:off x="6174583" y="5070766"/>
            <a:ext cx="406987" cy="990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5" name="Picture 13" descr="D:\Program Files\桌面\WQP\5710b4c959c72-07.png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 flipH="1">
            <a:off x="3077898" y="966765"/>
            <a:ext cx="1105126" cy="2089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 p14:presetBounceEnd="4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2000">
                                          <p:cBhvr additive="base">
                                            <p:cTn id="7" dur="500" fill="hold"/>
                                            <p:tgtEl>
                                              <p:spTgt spid="30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2000">
                                          <p:cBhvr additive="base">
                                            <p:cTn id="8" dur="500" fill="hold"/>
                                            <p:tgtEl>
                                              <p:spTgt spid="30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307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30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30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6" presetID="2" presetClass="entr" presetSubtype="4" fill="hold" nodeType="afterEffect" p14:presetBounceEnd="4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2000">
                                          <p:cBhvr additive="base">
                                            <p:cTn id="1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2000">
                                          <p:cBhvr additive="base">
                                            <p:cTn id="19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1000"/>
                                            <p:tgtEl>
                                              <p:spTgt spid="308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30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30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7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9" dur="500"/>
                                            <p:tgtEl>
                                              <p:spTgt spid="30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1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6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1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6" presetID="2" presetClass="entr" presetSubtype="4" fill="hold" nodeType="after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48" dur="500" fill="hold"/>
                                            <p:tgtEl>
                                              <p:spTgt spid="30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49" dur="500" fill="hold"/>
                                            <p:tgtEl>
                                              <p:spTgt spid="30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51" presetID="2" presetClass="entr" presetSubtype="4" fill="hold" nodeType="after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53" dur="500" fill="hold"/>
                                            <p:tgtEl>
                                              <p:spTgt spid="30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54" dur="500" fill="hold"/>
                                            <p:tgtEl>
                                              <p:spTgt spid="30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56" presetID="2" presetClass="entr" presetSubtype="4" fill="hold" nodeType="after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58" dur="500" fill="hold"/>
                                            <p:tgtEl>
                                              <p:spTgt spid="30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59" dur="500" fill="hold"/>
                                            <p:tgtEl>
                                              <p:spTgt spid="30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61" presetID="2" presetClass="entr" presetSubtype="1" fill="hold" grpId="0" nodeType="after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63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64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66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2" dur="500" tmFilter="0,0; .5, 1; 1, 1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5" grpId="0"/>
          <p:bldP spid="3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0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0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307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30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30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6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1000"/>
                                            <p:tgtEl>
                                              <p:spTgt spid="308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30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30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7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9" dur="500"/>
                                            <p:tgtEl>
                                              <p:spTgt spid="30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1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6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1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6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30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30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51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30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500" fill="hold"/>
                                            <p:tgtEl>
                                              <p:spTgt spid="30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56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8" dur="500" fill="hold"/>
                                            <p:tgtEl>
                                              <p:spTgt spid="30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9" dur="500" fill="hold"/>
                                            <p:tgtEl>
                                              <p:spTgt spid="30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61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66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2" dur="500" tmFilter="0,0; .5, 1; 1, 1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5" grpId="0"/>
          <p:bldP spid="36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9BD2"/>
            </a:gs>
            <a:gs pos="100000">
              <a:schemeClr val="tx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D:\Program Files\桌面\WQP\5710b4c959c72-15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42306" y="-20291"/>
            <a:ext cx="12234396" cy="5609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D:\Program Files\桌面\WQP\20784-NSZ95V-04.png"/>
          <p:cNvPicPr>
            <a:picLocks noChangeAspect="1" noChangeArrowheads="1"/>
          </p:cNvPicPr>
          <p:nvPr/>
        </p:nvPicPr>
        <p:blipFill rotWithShape="1">
          <a:blip r:embed="rId4" cstate="email">
            <a:biLevel thresh="75000"/>
          </a:blip>
          <a:srcRect/>
          <a:stretch>
            <a:fillRect/>
          </a:stretch>
        </p:blipFill>
        <p:spPr bwMode="auto">
          <a:xfrm>
            <a:off x="1" y="4797330"/>
            <a:ext cx="12192091" cy="2217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Program Files\桌面\WQP\Halloween-poster [转换]-05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21313890" flipH="1">
            <a:off x="887171" y="1373717"/>
            <a:ext cx="4465077" cy="4816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6" name="图表 25"/>
          <p:cNvGraphicFramePr/>
          <p:nvPr/>
        </p:nvGraphicFramePr>
        <p:xfrm>
          <a:off x="6240035" y="2852861"/>
          <a:ext cx="4556973" cy="27410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8" name="Rectangle 23"/>
          <p:cNvSpPr/>
          <p:nvPr/>
        </p:nvSpPr>
        <p:spPr>
          <a:xfrm>
            <a:off x="6240035" y="1196462"/>
            <a:ext cx="5147297" cy="13851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cs typeface="Arial" panose="020B0604020202020204" pitchFamily="34" charset="0"/>
              </a:rPr>
              <a:t>Far far away, behind the word mountains, far from the countries </a:t>
            </a:r>
            <a:r>
              <a:rPr lang="en-US" sz="1400" dirty="0" err="1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cs typeface="Arial" panose="020B0604020202020204" pitchFamily="34" charset="0"/>
              </a:rPr>
              <a:t>Vokalia</a:t>
            </a:r>
            <a:r>
              <a:rPr lang="en-US" sz="140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cs typeface="Arial" panose="020B0604020202020204" pitchFamily="34" charset="0"/>
              </a:rPr>
              <a:t> and </a:t>
            </a:r>
            <a:r>
              <a:rPr lang="en-US" sz="1400" dirty="0" err="1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cs typeface="Arial" panose="020B0604020202020204" pitchFamily="34" charset="0"/>
              </a:rPr>
              <a:t>Consonantia</a:t>
            </a:r>
            <a:r>
              <a:rPr lang="en-US" sz="140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cs typeface="Arial" panose="020B0604020202020204" pitchFamily="34" charset="0"/>
              </a:rPr>
              <a:t>, there live the blind texts. </a:t>
            </a:r>
          </a:p>
          <a:p>
            <a:pPr algn="just"/>
            <a:endParaRPr lang="en-US" sz="1400" dirty="0">
              <a:solidFill>
                <a:schemeClr val="bg1"/>
              </a:solidFill>
              <a:latin typeface="时尚中黑简体" panose="01010104010101010101" pitchFamily="2" charset="-122"/>
              <a:ea typeface="时尚中黑简体" panose="01010104010101010101" pitchFamily="2" charset="-122"/>
              <a:cs typeface="Arial" panose="020B0604020202020204" pitchFamily="34" charset="0"/>
            </a:endParaRPr>
          </a:p>
          <a:p>
            <a:pPr algn="just"/>
            <a:r>
              <a:rPr lang="en-US" sz="140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cs typeface="Arial" panose="020B0604020202020204" pitchFamily="34" charset="0"/>
              </a:rPr>
              <a:t>Separated they live in </a:t>
            </a:r>
            <a:r>
              <a:rPr lang="en-US" sz="1400" dirty="0" err="1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cs typeface="Arial" panose="020B0604020202020204" pitchFamily="34" charset="0"/>
              </a:rPr>
              <a:t>Bookmarksgrove</a:t>
            </a:r>
            <a:r>
              <a:rPr lang="en-US" sz="140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cs typeface="Arial" panose="020B0604020202020204" pitchFamily="34" charset="0"/>
              </a:rPr>
              <a:t> right at the coast of the Semantics, a large language ocean.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82766" y="417943"/>
            <a:ext cx="4681130" cy="461725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>
            <a:defPPr>
              <a:defRPr lang="zh-CN"/>
            </a:defPPr>
            <a:lvl1pPr algn="r">
              <a:defRPr sz="1600">
                <a:latin typeface="方正兰亭超细黑简体" pitchFamily="2" charset="-122"/>
                <a:ea typeface="方正兰亭超细黑简体" pitchFamily="2" charset="-122"/>
                <a:cs typeface="Proxy 4" pitchFamily="2" charset="0"/>
              </a:defRPr>
            </a:lvl1pPr>
          </a:lstStyle>
          <a:p>
            <a:r>
              <a:rPr lang="zh-CN" altLang="en-US" sz="240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点击此处添加标题</a:t>
            </a:r>
          </a:p>
        </p:txBody>
      </p:sp>
      <p:pic>
        <p:nvPicPr>
          <p:cNvPr id="30" name="Picture 18" descr="D:\Program Files\桌面\WQP\万圣节南瓜灯插画矢量素材_lanrentuku.com [转换]-01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81829" y="327227"/>
            <a:ext cx="625736" cy="643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8" descr="D:\Program Files\桌面\WQP\万圣节南瓜灯插画矢量素材_lanrentuku.com [转换]-01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1123687" y="4614791"/>
            <a:ext cx="926106" cy="951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8" descr="D:\Program Files\桌面\WQP\万圣节南瓜灯插画矢量素材_lanrentuku.com [转换]-01.pn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1574852" y="5090734"/>
            <a:ext cx="1296313" cy="1332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8" descr="D:\Program Files\桌面\WQP\万圣节南瓜灯插画矢量素材_lanrentuku.com [转换]-01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03781" y="4953325"/>
            <a:ext cx="926106" cy="951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500" tmFilter="0,0; .5, 1; 1, 1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350"/>
                                </p:stCondLst>
                                <p:childTnLst>
                                  <p:par>
                                    <p:cTn id="18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1000"/>
                                            <p:tgtEl>
                                              <p:spTgt spid="410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410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410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350"/>
                                </p:stCondLst>
                                <p:childTnLst>
                                  <p:par>
                                    <p:cTn id="24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1000"/>
                                            <p:tgtEl>
                                              <p:spTgt spid="308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30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1000" fill="hold"/>
                                            <p:tgtEl>
                                              <p:spTgt spid="30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3350"/>
                                </p:stCondLst>
                                <p:childTnLst>
                                  <p:par>
                                    <p:cTn id="30" presetID="2" presetClass="entr" presetSubtype="4" fill="hold" nodeType="after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32" dur="500" fill="hold"/>
                                            <p:tgtEl>
                                              <p:spTgt spid="409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33" dur="500" fill="hold"/>
                                            <p:tgtEl>
                                              <p:spTgt spid="409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3850"/>
                                </p:stCondLst>
                                <p:childTnLst>
                                  <p:par>
                                    <p:cTn id="3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4350"/>
                                </p:stCondLst>
                                <p:childTnLst>
                                  <p:par>
                                    <p:cTn id="41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4850"/>
                                </p:stCondLst>
                                <p:childTnLst>
                                  <p:par>
                                    <p:cTn id="47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5350"/>
                                </p:stCondLst>
                                <p:childTnLst>
                                  <p:par>
                                    <p:cTn id="53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>
                                                <p:graphicEl>
                                                  <a:chart seriesIdx="-3" categoryIdx="-3" bldStep="gridLegend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5" dur="500"/>
                                            <p:tgtEl>
                                              <p:spTgt spid="26">
                                                <p:graphicEl>
                                                  <a:chart seriesIdx="-3" categoryIdx="-3" bldStep="gridLegend"/>
                                                </p:graphic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5850"/>
                                </p:stCondLst>
                                <p:childTnLst>
                                  <p:par>
                                    <p:cTn id="57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>
                                                <p:graphicEl>
                                                  <a:chart seriesIdx="0" categoryIdx="-4" bldStep="series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9" dur="500"/>
                                            <p:tgtEl>
                                              <p:spTgt spid="26">
                                                <p:graphicEl>
                                                  <a:chart seriesIdx="0" categoryIdx="-4" bldStep="series"/>
                                                </p:graphic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6350"/>
                                </p:stCondLst>
                                <p:childTnLst>
                                  <p:par>
                                    <p:cTn id="61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>
                                                <p:graphicEl>
                                                  <a:chart seriesIdx="1" categoryIdx="-4" bldStep="series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3" dur="500"/>
                                            <p:tgtEl>
                                              <p:spTgt spid="26">
                                                <p:graphicEl>
                                                  <a:chart seriesIdx="1" categoryIdx="-4" bldStep="series"/>
                                                </p:graphic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6850"/>
                                </p:stCondLst>
                                <p:childTnLst>
                                  <p:par>
                                    <p:cTn id="65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>
                                                <p:graphicEl>
                                                  <a:chart seriesIdx="2" categoryIdx="-4" bldStep="series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7" dur="500"/>
                                            <p:tgtEl>
                                              <p:spTgt spid="26">
                                                <p:graphicEl>
                                                  <a:chart seriesIdx="2" categoryIdx="-4" bldStep="series"/>
                                                </p:graphic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7350"/>
                                </p:stCondLst>
                                <p:childTnLst>
                                  <p:par>
                                    <p:cTn id="6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1" dur="500"/>
                                            <p:tgtEl>
                                              <p:spTgt spid="2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7850"/>
                                </p:stCondLst>
                                <p:childTnLst>
                                  <p:par>
                                    <p:cTn id="7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5" dur="500"/>
                                            <p:tgtEl>
                                              <p:spTgt spid="28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Graphic spid="26" grpId="0" uiExpand="1">
            <p:bldSub>
              <a:bldChart bld="series"/>
            </p:bldSub>
          </p:bldGraphic>
          <p:bldP spid="28" grpId="0" build="p"/>
          <p:bldP spid="2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500" tmFilter="0,0; .5, 1; 1, 1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350"/>
                                </p:stCondLst>
                                <p:childTnLst>
                                  <p:par>
                                    <p:cTn id="18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1000"/>
                                            <p:tgtEl>
                                              <p:spTgt spid="410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410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410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350"/>
                                </p:stCondLst>
                                <p:childTnLst>
                                  <p:par>
                                    <p:cTn id="24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1000"/>
                                            <p:tgtEl>
                                              <p:spTgt spid="308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30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1000" fill="hold"/>
                                            <p:tgtEl>
                                              <p:spTgt spid="30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3350"/>
                                </p:stCondLst>
                                <p:childTnLst>
                                  <p:par>
                                    <p:cTn id="30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409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409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3850"/>
                                </p:stCondLst>
                                <p:childTnLst>
                                  <p:par>
                                    <p:cTn id="3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4350"/>
                                </p:stCondLst>
                                <p:childTnLst>
                                  <p:par>
                                    <p:cTn id="41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4850"/>
                                </p:stCondLst>
                                <p:childTnLst>
                                  <p:par>
                                    <p:cTn id="47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5350"/>
                                </p:stCondLst>
                                <p:childTnLst>
                                  <p:par>
                                    <p:cTn id="53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>
                                                <p:graphicEl>
                                                  <a:chart seriesIdx="-3" categoryIdx="-3" bldStep="gridLegend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5" dur="500"/>
                                            <p:tgtEl>
                                              <p:spTgt spid="26">
                                                <p:graphicEl>
                                                  <a:chart seriesIdx="-3" categoryIdx="-3" bldStep="gridLegend"/>
                                                </p:graphic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5850"/>
                                </p:stCondLst>
                                <p:childTnLst>
                                  <p:par>
                                    <p:cTn id="57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>
                                                <p:graphicEl>
                                                  <a:chart seriesIdx="0" categoryIdx="-4" bldStep="series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9" dur="500"/>
                                            <p:tgtEl>
                                              <p:spTgt spid="26">
                                                <p:graphicEl>
                                                  <a:chart seriesIdx="0" categoryIdx="-4" bldStep="series"/>
                                                </p:graphic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6350"/>
                                </p:stCondLst>
                                <p:childTnLst>
                                  <p:par>
                                    <p:cTn id="61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>
                                                <p:graphicEl>
                                                  <a:chart seriesIdx="1" categoryIdx="-4" bldStep="series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3" dur="500"/>
                                            <p:tgtEl>
                                              <p:spTgt spid="26">
                                                <p:graphicEl>
                                                  <a:chart seriesIdx="1" categoryIdx="-4" bldStep="series"/>
                                                </p:graphic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6850"/>
                                </p:stCondLst>
                                <p:childTnLst>
                                  <p:par>
                                    <p:cTn id="65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>
                                                <p:graphicEl>
                                                  <a:chart seriesIdx="2" categoryIdx="-4" bldStep="series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7" dur="500"/>
                                            <p:tgtEl>
                                              <p:spTgt spid="26">
                                                <p:graphicEl>
                                                  <a:chart seriesIdx="2" categoryIdx="-4" bldStep="series"/>
                                                </p:graphic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7350"/>
                                </p:stCondLst>
                                <p:childTnLst>
                                  <p:par>
                                    <p:cTn id="6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1" dur="500"/>
                                            <p:tgtEl>
                                              <p:spTgt spid="2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7850"/>
                                </p:stCondLst>
                                <p:childTnLst>
                                  <p:par>
                                    <p:cTn id="7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5" dur="500"/>
                                            <p:tgtEl>
                                              <p:spTgt spid="28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Graphic spid="26" grpId="0" uiExpand="1">
            <p:bldSub>
              <a:bldChart bld="series"/>
            </p:bldSub>
          </p:bldGraphic>
          <p:bldP spid="28" grpId="0" build="p"/>
          <p:bldP spid="29" grpId="0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9BD2"/>
            </a:gs>
            <a:gs pos="100000">
              <a:schemeClr val="tx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D:\Program Files\桌面\WQP\5710b4c959c72-15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42306" y="-20291"/>
            <a:ext cx="12234396" cy="6257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982766" y="417943"/>
            <a:ext cx="4681130" cy="461725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>
            <a:defPPr>
              <a:defRPr lang="zh-CN"/>
            </a:defPPr>
            <a:lvl1pPr algn="r">
              <a:defRPr sz="1600">
                <a:latin typeface="方正兰亭超细黑简体" pitchFamily="2" charset="-122"/>
                <a:ea typeface="方正兰亭超细黑简体" pitchFamily="2" charset="-122"/>
                <a:cs typeface="Proxy 4" pitchFamily="2" charset="0"/>
              </a:defRPr>
            </a:lvl1pPr>
          </a:lstStyle>
          <a:p>
            <a:r>
              <a:rPr lang="zh-CN" altLang="en-US" sz="240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点击此处添加标题</a:t>
            </a:r>
          </a:p>
        </p:txBody>
      </p:sp>
      <p:pic>
        <p:nvPicPr>
          <p:cNvPr id="30" name="Picture 18" descr="D:\Program Files\桌面\WQP\万圣节南瓜灯插画矢量素材_lanrentuku.com [转换]-01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81829" y="327227"/>
            <a:ext cx="625736" cy="643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D:\Program Files\桌面\WQP\22501-NUGEA2-03.png"/>
          <p:cNvPicPr>
            <a:picLocks noChangeAspect="1" noChangeArrowheads="1"/>
          </p:cNvPicPr>
          <p:nvPr/>
        </p:nvPicPr>
        <p:blipFill>
          <a:blip r:embed="rId5">
            <a:biLevel thresh="75000"/>
          </a:blip>
          <a:srcRect/>
          <a:stretch>
            <a:fillRect/>
          </a:stretch>
        </p:blipFill>
        <p:spPr bwMode="auto">
          <a:xfrm>
            <a:off x="90" y="5445486"/>
            <a:ext cx="12192001" cy="1412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D:\Program Files\桌面\WQP\未标31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flipH="1">
            <a:off x="8674751" y="1822571"/>
            <a:ext cx="2664643" cy="2798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8" descr="D:\Program Files\桌面\WQP\万圣节南瓜灯插画矢量素材_lanrentuku.com [转换]-01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56800" y="4970850"/>
            <a:ext cx="1249882" cy="1284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8" descr="D:\Program Files\桌面\WQP\万圣节南瓜灯插画矢量素材_lanrentuku.com [转换]-01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1898612" y="4980246"/>
            <a:ext cx="1351490" cy="1389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8" descr="D:\Program Files\桌面\WQP\万圣节南瓜灯插画矢量素材_lanrentuku.com [转换]-01.pn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1270269" y="3837952"/>
            <a:ext cx="1472826" cy="1513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1729508" y="1559638"/>
            <a:ext cx="2926144" cy="400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cs typeface="Nexa Bold" charset="0"/>
              </a:rPr>
              <a:t>点击此处添加标题</a:t>
            </a:r>
            <a:endParaRPr lang="en-US" sz="2000" dirty="0">
              <a:solidFill>
                <a:schemeClr val="bg1"/>
              </a:solidFill>
              <a:latin typeface="时尚中黑简体" panose="01010104010101010101" pitchFamily="2" charset="-122"/>
              <a:ea typeface="时尚中黑简体" panose="01010104010101010101" pitchFamily="2" charset="-122"/>
              <a:cs typeface="Nexa Bold" charset="0"/>
            </a:endParaRPr>
          </a:p>
        </p:txBody>
      </p:sp>
      <p:sp>
        <p:nvSpPr>
          <p:cNvPr id="36" name="Rectangle 15"/>
          <p:cNvSpPr/>
          <p:nvPr/>
        </p:nvSpPr>
        <p:spPr>
          <a:xfrm>
            <a:off x="1728300" y="2013917"/>
            <a:ext cx="5026023" cy="461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cs typeface="Arial" panose="020B0604020202020204" pitchFamily="34" charset="0"/>
              </a:rPr>
              <a:t>Far far away, behind the word mountains, far from the countries </a:t>
            </a:r>
            <a:r>
              <a:rPr lang="en-US" sz="1200" dirty="0" err="1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cs typeface="Arial" panose="020B0604020202020204" pitchFamily="34" charset="0"/>
              </a:rPr>
              <a:t>Vokalia</a:t>
            </a:r>
            <a:r>
              <a:rPr lang="en-US" sz="120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cs typeface="Arial" panose="020B0604020202020204" pitchFamily="34" charset="0"/>
              </a:rPr>
              <a:t> and </a:t>
            </a:r>
            <a:r>
              <a:rPr lang="en-US" sz="1200" dirty="0" err="1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cs typeface="Arial" panose="020B0604020202020204" pitchFamily="34" charset="0"/>
              </a:rPr>
              <a:t>Consonantia</a:t>
            </a:r>
            <a:r>
              <a:rPr lang="en-US" sz="120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cs typeface="Arial" panose="020B0604020202020204" pitchFamily="34" charset="0"/>
              </a:rPr>
              <a:t>, there live the blind texts.. 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758686" y="3089135"/>
            <a:ext cx="2905209" cy="400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cs typeface="Nexa Bold" charset="0"/>
              </a:rPr>
              <a:t>点击此处添加标题</a:t>
            </a:r>
            <a:endParaRPr lang="en-US" sz="2000" dirty="0">
              <a:solidFill>
                <a:schemeClr val="bg1"/>
              </a:solidFill>
              <a:latin typeface="时尚中黑简体" panose="01010104010101010101" pitchFamily="2" charset="-122"/>
              <a:ea typeface="时尚中黑简体" panose="01010104010101010101" pitchFamily="2" charset="-122"/>
              <a:cs typeface="Nexa Bold" charset="0"/>
            </a:endParaRPr>
          </a:p>
        </p:txBody>
      </p:sp>
      <p:sp>
        <p:nvSpPr>
          <p:cNvPr id="38" name="Rectangle 15"/>
          <p:cNvSpPr/>
          <p:nvPr/>
        </p:nvSpPr>
        <p:spPr>
          <a:xfrm>
            <a:off x="2798394" y="3543414"/>
            <a:ext cx="5026023" cy="461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cs typeface="Arial" panose="020B0604020202020204" pitchFamily="34" charset="0"/>
              </a:rPr>
              <a:t>Far far away, behind the word mountains, far from the countries </a:t>
            </a:r>
            <a:r>
              <a:rPr lang="en-US" sz="1200" dirty="0" err="1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cs typeface="Arial" panose="020B0604020202020204" pitchFamily="34" charset="0"/>
              </a:rPr>
              <a:t>Vokalia</a:t>
            </a:r>
            <a:r>
              <a:rPr lang="en-US" sz="120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cs typeface="Arial" panose="020B0604020202020204" pitchFamily="34" charset="0"/>
              </a:rPr>
              <a:t> and </a:t>
            </a:r>
            <a:r>
              <a:rPr lang="en-US" sz="1200" dirty="0" err="1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cs typeface="Arial" panose="020B0604020202020204" pitchFamily="34" charset="0"/>
              </a:rPr>
              <a:t>Consonantia</a:t>
            </a:r>
            <a:r>
              <a:rPr lang="en-US" sz="120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cs typeface="Arial" panose="020B0604020202020204" pitchFamily="34" charset="0"/>
              </a:rPr>
              <a:t>, there live the blind texts.. 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242520" y="4462124"/>
            <a:ext cx="2861723" cy="400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cs typeface="Nexa Bold" charset="0"/>
              </a:rPr>
              <a:t>点击此处添加标题</a:t>
            </a:r>
            <a:endParaRPr lang="en-US" sz="2000" dirty="0">
              <a:solidFill>
                <a:schemeClr val="bg1"/>
              </a:solidFill>
              <a:latin typeface="时尚中黑简体" panose="01010104010101010101" pitchFamily="2" charset="-122"/>
              <a:ea typeface="时尚中黑简体" panose="01010104010101010101" pitchFamily="2" charset="-122"/>
              <a:cs typeface="Nexa Bold" charset="0"/>
            </a:endParaRPr>
          </a:p>
        </p:txBody>
      </p:sp>
      <p:sp>
        <p:nvSpPr>
          <p:cNvPr id="40" name="Rectangle 15"/>
          <p:cNvSpPr/>
          <p:nvPr/>
        </p:nvSpPr>
        <p:spPr>
          <a:xfrm>
            <a:off x="4241312" y="4916403"/>
            <a:ext cx="5026023" cy="461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cs typeface="Arial" panose="020B0604020202020204" pitchFamily="34" charset="0"/>
              </a:rPr>
              <a:t>Far far away, behind the word mountains, far from the countries </a:t>
            </a:r>
            <a:r>
              <a:rPr lang="en-US" sz="1200" dirty="0" err="1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cs typeface="Arial" panose="020B0604020202020204" pitchFamily="34" charset="0"/>
              </a:rPr>
              <a:t>Vokalia</a:t>
            </a:r>
            <a:r>
              <a:rPr lang="en-US" sz="120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cs typeface="Arial" panose="020B0604020202020204" pitchFamily="34" charset="0"/>
              </a:rPr>
              <a:t> and </a:t>
            </a:r>
            <a:r>
              <a:rPr lang="en-US" sz="1200" dirty="0" err="1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cs typeface="Arial" panose="020B0604020202020204" pitchFamily="34" charset="0"/>
              </a:rPr>
              <a:t>Consonantia</a:t>
            </a:r>
            <a:r>
              <a:rPr lang="en-US" sz="120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cs typeface="Arial" panose="020B0604020202020204" pitchFamily="34" charset="0"/>
              </a:rPr>
              <a:t>, there live the blind texts..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349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849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849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349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849"/>
                            </p:stCondLst>
                            <p:childTnLst>
                              <p:par>
                                <p:cTn id="4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349"/>
                            </p:stCondLst>
                            <p:childTnLst>
                              <p:par>
                                <p:cTn id="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849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349"/>
                            </p:stCondLst>
                            <p:childTnLst>
                              <p:par>
                                <p:cTn id="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849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349"/>
                            </p:stCondLst>
                            <p:childTnLst>
                              <p:par>
                                <p:cTn id="7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849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5" grpId="0"/>
      <p:bldP spid="36" grpId="0"/>
      <p:bldP spid="37" grpId="0"/>
      <p:bldP spid="38" grpId="0"/>
      <p:bldP spid="39" grpId="0"/>
      <p:bldP spid="4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9BD2"/>
            </a:gs>
            <a:gs pos="100000">
              <a:schemeClr val="tx1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D:\Program Files\桌面\WQP\5710b4c959c72-15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42306" y="-20291"/>
            <a:ext cx="12234396" cy="6109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Program Files\桌面\WQP\Halloween-poster [转换]-11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flipH="1">
            <a:off x="-42307" y="4029154"/>
            <a:ext cx="12234396" cy="2829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D:\Program Files\桌面\WQP\2+_=-_+氯泄觅+__+-+_lanrentuku.com [转换]-05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076385" y="188218"/>
            <a:ext cx="1663917" cy="1919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D:\Program Files\桌面\WQP\Halloween-poster [转换]-02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890180" flipH="1">
            <a:off x="-311661" y="247677"/>
            <a:ext cx="2304556" cy="211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5425889" y="2881470"/>
            <a:ext cx="4681130" cy="707978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>
            <a:defPPr>
              <a:defRPr lang="zh-CN"/>
            </a:defPPr>
            <a:lvl1pPr algn="r">
              <a:defRPr sz="1600">
                <a:latin typeface="方正兰亭超细黑简体" pitchFamily="2" charset="-122"/>
                <a:ea typeface="方正兰亭超细黑简体" pitchFamily="2" charset="-122"/>
                <a:cs typeface="Proxy 4" pitchFamily="2" charset="0"/>
              </a:defRPr>
            </a:lvl1pPr>
          </a:lstStyle>
          <a:p>
            <a:r>
              <a:rPr lang="zh-CN" altLang="en-US" sz="400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点击此处添加标题</a:t>
            </a:r>
          </a:p>
        </p:txBody>
      </p:sp>
      <p:sp>
        <p:nvSpPr>
          <p:cNvPr id="36" name="矩形 35"/>
          <p:cNvSpPr/>
          <p:nvPr/>
        </p:nvSpPr>
        <p:spPr>
          <a:xfrm>
            <a:off x="6240035" y="2099587"/>
            <a:ext cx="3052837" cy="8311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80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PART 02 </a:t>
            </a:r>
            <a:endParaRPr lang="zh-CN" altLang="en-US" sz="4800" dirty="0">
              <a:solidFill>
                <a:schemeClr val="bg1"/>
              </a:solidFill>
            </a:endParaRPr>
          </a:p>
        </p:txBody>
      </p:sp>
      <p:pic>
        <p:nvPicPr>
          <p:cNvPr id="37" name="Picture 18" descr="D:\Program Files\桌面\WQP\万圣节南瓜灯插画矢量素材_lanrentuku.com [转换]-01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0721451" y="5570869"/>
            <a:ext cx="802250" cy="824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18" descr="D:\Program Files\桌面\WQP\万圣节南瓜灯插画矢量素材_lanrentuku.com [转换]-01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0070512" y="5588898"/>
            <a:ext cx="802250" cy="824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18" descr="D:\Program Files\桌面\WQP\万圣节南瓜灯插画矢量素材_lanrentuku.com [转换]-01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0327395" y="5043368"/>
            <a:ext cx="802250" cy="824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Program Files\桌面\WQP\5710b4c959c72-08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47496" y="2482880"/>
            <a:ext cx="1907189" cy="2304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Program Files\桌面\WQP\57f26aa4789ef [转换]-02.png"/>
          <p:cNvPicPr>
            <a:picLocks noChangeAspect="1" noChangeArrowheads="1"/>
          </p:cNvPicPr>
          <p:nvPr/>
        </p:nvPicPr>
        <p:blipFill>
          <a:blip r:embed="rId9" cstate="email">
            <a:biLevel thresh="75000"/>
          </a:blip>
          <a:srcRect/>
          <a:stretch>
            <a:fillRect/>
          </a:stretch>
        </p:blipFill>
        <p:spPr bwMode="auto">
          <a:xfrm flipH="1">
            <a:off x="3071270" y="1236211"/>
            <a:ext cx="2622347" cy="4460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:\Program Files\桌面\WQP\18-05.png"/>
          <p:cNvPicPr>
            <a:picLocks noChangeAspect="1" noChangeArrowheads="1"/>
          </p:cNvPicPr>
          <p:nvPr/>
        </p:nvPicPr>
        <p:blipFill>
          <a:blip r:embed="rId10" cstate="email">
            <a:biLevel thresh="75000"/>
          </a:blip>
          <a:srcRect/>
          <a:stretch>
            <a:fillRect/>
          </a:stretch>
        </p:blipFill>
        <p:spPr bwMode="auto">
          <a:xfrm>
            <a:off x="2796139" y="3823833"/>
            <a:ext cx="493777" cy="963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D:\Program Files\桌面\WQP\57f26aa4789ef [转换]-03.png"/>
          <p:cNvPicPr>
            <a:picLocks noChangeAspect="1" noChangeArrowheads="1"/>
          </p:cNvPicPr>
          <p:nvPr/>
        </p:nvPicPr>
        <p:blipFill>
          <a:blip r:embed="rId11" cstate="email">
            <a:biLevel thresh="75000"/>
          </a:blip>
          <a:srcRect/>
          <a:stretch>
            <a:fillRect/>
          </a:stretch>
        </p:blipFill>
        <p:spPr bwMode="auto">
          <a:xfrm>
            <a:off x="9325341" y="5138353"/>
            <a:ext cx="369142" cy="558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D:\Program Files\桌面\WQP\57f26aa4789ef [转换]-04.png"/>
          <p:cNvPicPr>
            <a:picLocks noChangeAspect="1" noChangeArrowheads="1"/>
          </p:cNvPicPr>
          <p:nvPr/>
        </p:nvPicPr>
        <p:blipFill>
          <a:blip r:embed="rId12" cstate="email">
            <a:biLevel thresh="75000"/>
          </a:blip>
          <a:srcRect/>
          <a:stretch>
            <a:fillRect/>
          </a:stretch>
        </p:blipFill>
        <p:spPr bwMode="auto">
          <a:xfrm>
            <a:off x="6240035" y="5043324"/>
            <a:ext cx="1251039" cy="1045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205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308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30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30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7" presetID="2" presetClass="entr" presetSubtype="8" fill="hold" nodeType="afterEffect" p14:presetBounceEnd="4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2000">
                                          <p:cBhvr additive="base">
                                            <p:cTn id="19" dur="500" fill="hold"/>
                                            <p:tgtEl>
                                              <p:spTgt spid="30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2000">
                                          <p:cBhvr additive="base">
                                            <p:cTn id="20" dur="500" fill="hold"/>
                                            <p:tgtEl>
                                              <p:spTgt spid="30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2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1000"/>
                                            <p:tgtEl>
                                              <p:spTgt spid="307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30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30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8" presetID="2" presetClass="entr" presetSubtype="4" fill="hold" nodeType="after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30" dur="500" fill="hold"/>
                                            <p:tgtEl>
                                              <p:spTgt spid="20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31" dur="500" fill="hold"/>
                                            <p:tgtEl>
                                              <p:spTgt spid="20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3" presetID="2" presetClass="entr" presetSubtype="4" fill="hold" nodeType="after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35" dur="500" fill="hold"/>
                                            <p:tgtEl>
                                              <p:spTgt spid="20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36" dur="500" fill="hold"/>
                                            <p:tgtEl>
                                              <p:spTgt spid="20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38" presetID="2" presetClass="entr" presetSubtype="4" fill="hold" nodeType="after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40" dur="500" fill="hold"/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41" dur="500" fill="hold"/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3" presetID="2" presetClass="entr" presetSubtype="4" fill="hold" nodeType="after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45" dur="500" fill="hold"/>
                                            <p:tgtEl>
                                              <p:spTgt spid="20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46" dur="500" fill="hold"/>
                                            <p:tgtEl>
                                              <p:spTgt spid="20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48" presetID="2" presetClass="entr" presetSubtype="4" fill="hold" nodeType="after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50" dur="500" fill="hold"/>
                                            <p:tgtEl>
                                              <p:spTgt spid="20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51" dur="500" fill="hold"/>
                                            <p:tgtEl>
                                              <p:spTgt spid="20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53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58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1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63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5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6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68" presetID="2" presetClass="entr" presetSubtype="1" fill="hold" grpId="0" nodeType="after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70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71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73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9" dur="500" tmFilter="0,0; .5, 1; 1, 1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5" grpId="0"/>
          <p:bldP spid="3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205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308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30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30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7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30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30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2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1000"/>
                                            <p:tgtEl>
                                              <p:spTgt spid="307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30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30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8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20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20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3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20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20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38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3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20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20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48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500" fill="hold"/>
                                            <p:tgtEl>
                                              <p:spTgt spid="20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20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53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58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1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63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5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6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68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0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1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73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9" dur="500" tmFilter="0,0; .5, 1; 1, 1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5" grpId="0"/>
          <p:bldP spid="36" grpId="0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9BD2"/>
            </a:gs>
            <a:gs pos="100000">
              <a:schemeClr val="tx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D:\Program Files\桌面\WQP\5710b4c959c72-1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42306" y="-20291"/>
            <a:ext cx="12234396" cy="6878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982766" y="417943"/>
            <a:ext cx="4681130" cy="461725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>
            <a:defPPr>
              <a:defRPr lang="zh-CN"/>
            </a:defPPr>
            <a:lvl1pPr algn="r">
              <a:defRPr sz="1600">
                <a:latin typeface="方正兰亭超细黑简体" pitchFamily="2" charset="-122"/>
                <a:ea typeface="方正兰亭超细黑简体" pitchFamily="2" charset="-122"/>
                <a:cs typeface="Proxy 4" pitchFamily="2" charset="0"/>
              </a:defRPr>
            </a:lvl1pPr>
          </a:lstStyle>
          <a:p>
            <a:r>
              <a:rPr lang="zh-CN" altLang="en-US" sz="240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点击此处添加标题</a:t>
            </a:r>
          </a:p>
        </p:txBody>
      </p:sp>
      <p:pic>
        <p:nvPicPr>
          <p:cNvPr id="30" name="Picture 18" descr="D:\Program Files\桌面\WQP\万圣节南瓜灯插画矢量素材_lanrentuku.com [转换]-01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81829" y="327227"/>
            <a:ext cx="625736" cy="643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Connector 1"/>
          <p:cNvCxnSpPr>
            <a:stCxn id="13" idx="0"/>
          </p:cNvCxnSpPr>
          <p:nvPr/>
        </p:nvCxnSpPr>
        <p:spPr>
          <a:xfrm>
            <a:off x="5951965" y="1898486"/>
            <a:ext cx="0" cy="4959961"/>
          </a:xfrm>
          <a:prstGeom prst="line">
            <a:avLst/>
          </a:prstGeom>
          <a:ln>
            <a:solidFill>
              <a:srgbClr val="FCD1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2"/>
          <p:cNvSpPr/>
          <p:nvPr/>
        </p:nvSpPr>
        <p:spPr>
          <a:xfrm>
            <a:off x="5830624" y="1898486"/>
            <a:ext cx="242682" cy="242714"/>
          </a:xfrm>
          <a:prstGeom prst="rect">
            <a:avLst/>
          </a:prstGeom>
          <a:solidFill>
            <a:schemeClr val="tx1"/>
          </a:solidFill>
          <a:ln w="101600">
            <a:solidFill>
              <a:schemeClr val="accent6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4" name="Rectangle 5"/>
          <p:cNvSpPr/>
          <p:nvPr/>
        </p:nvSpPr>
        <p:spPr>
          <a:xfrm>
            <a:off x="6342322" y="2165801"/>
            <a:ext cx="4160066" cy="646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cs typeface="Arial" panose="020B0604020202020204" pitchFamily="34" charset="0"/>
              </a:rPr>
              <a:t>Far far away, behind the word mountains, far from the countries </a:t>
            </a:r>
            <a:r>
              <a:rPr lang="en-US" sz="1200" dirty="0" err="1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cs typeface="Arial" panose="020B0604020202020204" pitchFamily="34" charset="0"/>
              </a:rPr>
              <a:t>Vokalia</a:t>
            </a:r>
            <a:r>
              <a:rPr lang="en-US" sz="120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cs typeface="Arial" panose="020B0604020202020204" pitchFamily="34" charset="0"/>
              </a:rPr>
              <a:t> and </a:t>
            </a:r>
            <a:r>
              <a:rPr lang="en-US" sz="1200" dirty="0" err="1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cs typeface="Arial" panose="020B0604020202020204" pitchFamily="34" charset="0"/>
              </a:rPr>
              <a:t>Consonantia</a:t>
            </a:r>
            <a:r>
              <a:rPr lang="en-US" sz="120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cs typeface="Arial" panose="020B0604020202020204" pitchFamily="34" charset="0"/>
              </a:rPr>
              <a:t>, there live the blind texts</a:t>
            </a:r>
          </a:p>
        </p:txBody>
      </p:sp>
      <p:sp>
        <p:nvSpPr>
          <p:cNvPr id="15" name="Rectangle 6"/>
          <p:cNvSpPr/>
          <p:nvPr/>
        </p:nvSpPr>
        <p:spPr>
          <a:xfrm>
            <a:off x="5830624" y="3503582"/>
            <a:ext cx="242682" cy="242714"/>
          </a:xfrm>
          <a:prstGeom prst="rect">
            <a:avLst/>
          </a:prstGeom>
          <a:solidFill>
            <a:schemeClr val="tx1"/>
          </a:solidFill>
          <a:ln w="101600">
            <a:solidFill>
              <a:schemeClr val="accent6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6" name="Rectangle 11"/>
          <p:cNvSpPr/>
          <p:nvPr/>
        </p:nvSpPr>
        <p:spPr>
          <a:xfrm>
            <a:off x="6264185" y="3870525"/>
            <a:ext cx="3891121" cy="646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cs typeface="Arial" panose="020B0604020202020204" pitchFamily="34" charset="0"/>
              </a:rPr>
              <a:t>Far far away, behind the word mountains, far from the countries </a:t>
            </a:r>
            <a:r>
              <a:rPr lang="en-US" sz="1200" dirty="0" err="1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cs typeface="Arial" panose="020B0604020202020204" pitchFamily="34" charset="0"/>
              </a:rPr>
              <a:t>Vokalia</a:t>
            </a:r>
            <a:r>
              <a:rPr lang="en-US" sz="120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cs typeface="Arial" panose="020B0604020202020204" pitchFamily="34" charset="0"/>
              </a:rPr>
              <a:t> and </a:t>
            </a:r>
            <a:r>
              <a:rPr lang="en-US" sz="1200" dirty="0" err="1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cs typeface="Arial" panose="020B0604020202020204" pitchFamily="34" charset="0"/>
              </a:rPr>
              <a:t>Consonantia</a:t>
            </a:r>
            <a:r>
              <a:rPr lang="en-US" sz="120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cs typeface="Arial" panose="020B0604020202020204" pitchFamily="34" charset="0"/>
              </a:rPr>
              <a:t>, there live the blind texts. </a:t>
            </a:r>
          </a:p>
        </p:txBody>
      </p:sp>
      <p:sp>
        <p:nvSpPr>
          <p:cNvPr id="17" name="Rectangle 12"/>
          <p:cNvSpPr/>
          <p:nvPr/>
        </p:nvSpPr>
        <p:spPr>
          <a:xfrm>
            <a:off x="5830624" y="5207924"/>
            <a:ext cx="242682" cy="242714"/>
          </a:xfrm>
          <a:prstGeom prst="rect">
            <a:avLst/>
          </a:prstGeom>
          <a:solidFill>
            <a:schemeClr val="tx1"/>
          </a:solidFill>
          <a:ln w="101600">
            <a:solidFill>
              <a:schemeClr val="accent6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8" name="Rectangle 16"/>
          <p:cNvSpPr/>
          <p:nvPr/>
        </p:nvSpPr>
        <p:spPr>
          <a:xfrm>
            <a:off x="6342323" y="5519251"/>
            <a:ext cx="3654833" cy="646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cs typeface="Arial" panose="020B0604020202020204" pitchFamily="34" charset="0"/>
              </a:rPr>
              <a:t>Far far away, behind the word mountains, far from the countries </a:t>
            </a:r>
            <a:r>
              <a:rPr lang="en-US" sz="1200" dirty="0" err="1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cs typeface="Arial" panose="020B0604020202020204" pitchFamily="34" charset="0"/>
              </a:rPr>
              <a:t>Vokalia</a:t>
            </a:r>
            <a:r>
              <a:rPr lang="en-US" sz="120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cs typeface="Arial" panose="020B0604020202020204" pitchFamily="34" charset="0"/>
              </a:rPr>
              <a:t> and </a:t>
            </a:r>
            <a:r>
              <a:rPr lang="en-US" sz="1200" dirty="0" err="1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cs typeface="Arial" panose="020B0604020202020204" pitchFamily="34" charset="0"/>
              </a:rPr>
              <a:t>Consonantia</a:t>
            </a:r>
            <a:r>
              <a:rPr lang="en-US" sz="120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cs typeface="Arial" panose="020B0604020202020204" pitchFamily="34" charset="0"/>
              </a:rPr>
              <a:t>, there live the blind texts..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264186" y="1819762"/>
            <a:ext cx="2236802" cy="4001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cs typeface="Nexa Bold" charset="0"/>
              </a:rPr>
              <a:t>点击此处添加标题</a:t>
            </a:r>
            <a:endParaRPr lang="en-US" sz="2000" dirty="0">
              <a:solidFill>
                <a:schemeClr val="bg1"/>
              </a:solidFill>
              <a:latin typeface="时尚中黑简体" panose="01010104010101010101" pitchFamily="2" charset="-122"/>
              <a:ea typeface="时尚中黑简体" panose="01010104010101010101" pitchFamily="2" charset="-122"/>
              <a:cs typeface="Nexa Bold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342323" y="5119088"/>
            <a:ext cx="2236802" cy="4001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cs typeface="Nexa Bold" charset="0"/>
              </a:rPr>
              <a:t>点击此处添加标题</a:t>
            </a:r>
            <a:endParaRPr lang="en-US" sz="2000" dirty="0">
              <a:solidFill>
                <a:schemeClr val="bg1"/>
              </a:solidFill>
              <a:latin typeface="时尚中黑简体" panose="01010104010101010101" pitchFamily="2" charset="-122"/>
              <a:ea typeface="时尚中黑简体" panose="01010104010101010101" pitchFamily="2" charset="-122"/>
              <a:cs typeface="Nexa Bold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296974" y="3451031"/>
            <a:ext cx="2236802" cy="4001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cs typeface="Nexa Bold" charset="0"/>
              </a:rPr>
              <a:t>点击此处添加标题</a:t>
            </a:r>
            <a:endParaRPr lang="en-US" sz="2000" dirty="0">
              <a:solidFill>
                <a:schemeClr val="bg1"/>
              </a:solidFill>
              <a:latin typeface="时尚中黑简体" panose="01010104010101010101" pitchFamily="2" charset="-122"/>
              <a:ea typeface="时尚中黑简体" panose="01010104010101010101" pitchFamily="2" charset="-122"/>
              <a:cs typeface="Nexa Bold" charset="0"/>
            </a:endParaRPr>
          </a:p>
        </p:txBody>
      </p:sp>
      <p:pic>
        <p:nvPicPr>
          <p:cNvPr id="1027" name="Picture 3" descr="D:\Program Files\桌面\WQP\未标s题-1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223009" y="2620857"/>
            <a:ext cx="3048397" cy="4237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500" tmFilter="0,0; .5, 1; 1, 1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350"/>
                                </p:stCondLst>
                                <p:childTnLst>
                                  <p:par>
                                    <p:cTn id="18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1000"/>
                                            <p:tgtEl>
                                              <p:spTgt spid="308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30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30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350"/>
                                </p:stCondLst>
                                <p:childTnLst>
                                  <p:par>
                                    <p:cTn id="24" presetID="2" presetClass="entr" presetSubtype="4" fill="hold" nodeType="after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26" dur="500" fill="hold"/>
                                            <p:tgtEl>
                                              <p:spTgt spid="10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7" dur="500" fill="hold"/>
                                            <p:tgtEl>
                                              <p:spTgt spid="10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2850"/>
                                </p:stCondLst>
                                <p:childTnLst>
                                  <p:par>
                                    <p:cTn id="29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1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3350"/>
                                </p:stCondLst>
                                <p:childTnLst>
                                  <p:par>
                                    <p:cTn id="33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3850"/>
                                </p:stCondLst>
                                <p:childTnLst>
                                  <p:par>
                                    <p:cTn id="38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4350"/>
                                </p:stCondLst>
                                <p:childTnLst>
                                  <p:par>
                                    <p:cTn id="43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4850"/>
                                </p:stCondLst>
                                <p:childTnLst>
                                  <p:par>
                                    <p:cTn id="48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5350"/>
                                </p:stCondLst>
                                <p:childTnLst>
                                  <p:par>
                                    <p:cTn id="5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5850"/>
                                </p:stCondLst>
                                <p:childTnLst>
                                  <p:par>
                                    <p:cTn id="6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6350"/>
                                </p:stCondLst>
                                <p:childTnLst>
                                  <p:par>
                                    <p:cTn id="6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8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9" fill="hold">
                                <p:stCondLst>
                                  <p:cond delay="6850"/>
                                </p:stCondLst>
                                <p:childTnLst>
                                  <p:par>
                                    <p:cTn id="7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2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3" fill="hold">
                                <p:stCondLst>
                                  <p:cond delay="7350"/>
                                </p:stCondLst>
                                <p:childTnLst>
                                  <p:par>
                                    <p:cTn id="7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6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9" grpId="0"/>
          <p:bldP spid="13" grpId="0" animBg="1"/>
          <p:bldP spid="14" grpId="0"/>
          <p:bldP spid="15" grpId="0" animBg="1"/>
          <p:bldP spid="16" grpId="0"/>
          <p:bldP spid="17" grpId="0" animBg="1"/>
          <p:bldP spid="18" grpId="0"/>
          <p:bldP spid="19" grpId="0"/>
          <p:bldP spid="20" grpId="0"/>
          <p:bldP spid="2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500" tmFilter="0,0; .5, 1; 1, 1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350"/>
                                </p:stCondLst>
                                <p:childTnLst>
                                  <p:par>
                                    <p:cTn id="18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1000"/>
                                            <p:tgtEl>
                                              <p:spTgt spid="308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30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30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350"/>
                                </p:stCondLst>
                                <p:childTnLst>
                                  <p:par>
                                    <p:cTn id="24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0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10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2850"/>
                                </p:stCondLst>
                                <p:childTnLst>
                                  <p:par>
                                    <p:cTn id="29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1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3350"/>
                                </p:stCondLst>
                                <p:childTnLst>
                                  <p:par>
                                    <p:cTn id="33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3850"/>
                                </p:stCondLst>
                                <p:childTnLst>
                                  <p:par>
                                    <p:cTn id="38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4350"/>
                                </p:stCondLst>
                                <p:childTnLst>
                                  <p:par>
                                    <p:cTn id="43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4850"/>
                                </p:stCondLst>
                                <p:childTnLst>
                                  <p:par>
                                    <p:cTn id="48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5350"/>
                                </p:stCondLst>
                                <p:childTnLst>
                                  <p:par>
                                    <p:cTn id="5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5850"/>
                                </p:stCondLst>
                                <p:childTnLst>
                                  <p:par>
                                    <p:cTn id="6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6350"/>
                                </p:stCondLst>
                                <p:childTnLst>
                                  <p:par>
                                    <p:cTn id="6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8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9" fill="hold">
                                <p:stCondLst>
                                  <p:cond delay="6850"/>
                                </p:stCondLst>
                                <p:childTnLst>
                                  <p:par>
                                    <p:cTn id="7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2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3" fill="hold">
                                <p:stCondLst>
                                  <p:cond delay="7350"/>
                                </p:stCondLst>
                                <p:childTnLst>
                                  <p:par>
                                    <p:cTn id="7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6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9" grpId="0"/>
          <p:bldP spid="13" grpId="0" animBg="1"/>
          <p:bldP spid="14" grpId="0"/>
          <p:bldP spid="15" grpId="0" animBg="1"/>
          <p:bldP spid="16" grpId="0"/>
          <p:bldP spid="17" grpId="0" animBg="1"/>
          <p:bldP spid="18" grpId="0"/>
          <p:bldP spid="19" grpId="0"/>
          <p:bldP spid="20" grpId="0"/>
          <p:bldP spid="21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9BD2"/>
            </a:gs>
            <a:gs pos="100000">
              <a:schemeClr val="tx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D:\Program Files\桌面\WQP\5710b4c959c72-1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42306" y="-20291"/>
            <a:ext cx="12234396" cy="6878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8" descr="D:\Program Files\桌面\WQP\万圣节南瓜灯插画矢量素材_lanrentuku.com [转换]-01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31303" y="4283942"/>
            <a:ext cx="926106" cy="951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8" descr="D:\Program Files\桌面\WQP\万圣节南瓜灯插画矢量素材_lanrentuku.com [转换]-01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311397" y="4622476"/>
            <a:ext cx="926106" cy="951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982766" y="417943"/>
            <a:ext cx="4681130" cy="461725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>
            <a:defPPr>
              <a:defRPr lang="zh-CN"/>
            </a:defPPr>
            <a:lvl1pPr algn="r">
              <a:defRPr sz="1600">
                <a:latin typeface="方正兰亭超细黑简体" pitchFamily="2" charset="-122"/>
                <a:ea typeface="方正兰亭超细黑简体" pitchFamily="2" charset="-122"/>
                <a:cs typeface="Proxy 4" pitchFamily="2" charset="0"/>
              </a:defRPr>
            </a:lvl1pPr>
          </a:lstStyle>
          <a:p>
            <a:r>
              <a:rPr lang="zh-CN" altLang="en-US" sz="240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点击此处添加标题</a:t>
            </a:r>
          </a:p>
        </p:txBody>
      </p:sp>
      <p:pic>
        <p:nvPicPr>
          <p:cNvPr id="30" name="Picture 18" descr="D:\Program Files\桌面\WQP\万圣节南瓜灯插画矢量素材_lanrentuku.com [转换]-01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81829" y="327227"/>
            <a:ext cx="625736" cy="643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8" descr="D:\Program Files\桌面\WQP\万圣节南瓜灯插画矢量素材_lanrentuku.com [转换]-01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040170" y="4642760"/>
            <a:ext cx="1296313" cy="1332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Program Files\桌面\WQP\未标s题-1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824417" y="2620856"/>
            <a:ext cx="3048397" cy="4237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2" name="Straight Connector 1"/>
          <p:cNvCxnSpPr>
            <a:endCxn id="24" idx="2"/>
          </p:cNvCxnSpPr>
          <p:nvPr/>
        </p:nvCxnSpPr>
        <p:spPr>
          <a:xfrm>
            <a:off x="5951965" y="11462"/>
            <a:ext cx="0" cy="4557346"/>
          </a:xfrm>
          <a:prstGeom prst="line">
            <a:avLst/>
          </a:prstGeom>
          <a:ln>
            <a:solidFill>
              <a:srgbClr val="FCD1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3"/>
          <p:cNvSpPr/>
          <p:nvPr/>
        </p:nvSpPr>
        <p:spPr>
          <a:xfrm>
            <a:off x="5830624" y="1105675"/>
            <a:ext cx="242682" cy="242714"/>
          </a:xfrm>
          <a:prstGeom prst="rect">
            <a:avLst/>
          </a:prstGeom>
          <a:solidFill>
            <a:schemeClr val="tx1"/>
          </a:solidFill>
          <a:ln w="101600">
            <a:solidFill>
              <a:schemeClr val="accent6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4"/>
          <p:cNvSpPr/>
          <p:nvPr/>
        </p:nvSpPr>
        <p:spPr>
          <a:xfrm>
            <a:off x="5830624" y="4326093"/>
            <a:ext cx="242682" cy="242714"/>
          </a:xfrm>
          <a:prstGeom prst="rect">
            <a:avLst/>
          </a:prstGeom>
          <a:solidFill>
            <a:schemeClr val="tx1"/>
          </a:solidFill>
          <a:ln w="101600">
            <a:solidFill>
              <a:schemeClr val="accent6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6313649" y="1026951"/>
            <a:ext cx="2446994" cy="400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cs typeface="Nexa Bold" charset="0"/>
              </a:rPr>
              <a:t>点击此处添加标题</a:t>
            </a:r>
            <a:endParaRPr lang="en-US" sz="2000" dirty="0">
              <a:solidFill>
                <a:schemeClr val="bg1"/>
              </a:solidFill>
              <a:latin typeface="时尚中黑简体" panose="01010104010101010101" pitchFamily="2" charset="-122"/>
              <a:ea typeface="时尚中黑简体" panose="01010104010101010101" pitchFamily="2" charset="-122"/>
              <a:cs typeface="Nexa Bold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192235" y="4314294"/>
            <a:ext cx="1274874" cy="7079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cs typeface="Nexa Bold" charset="0"/>
              </a:rPr>
              <a:t>TIMELINE</a:t>
            </a:r>
          </a:p>
          <a:p>
            <a:pPr algn="r"/>
            <a:r>
              <a:rPr lang="en-US" sz="200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cs typeface="Nexa Bold" charset="0"/>
              </a:rPr>
              <a:t>FINISH</a:t>
            </a:r>
          </a:p>
        </p:txBody>
      </p:sp>
      <p:sp>
        <p:nvSpPr>
          <p:cNvPr id="27" name="Rectangle 12"/>
          <p:cNvSpPr/>
          <p:nvPr/>
        </p:nvSpPr>
        <p:spPr>
          <a:xfrm>
            <a:off x="5830624" y="2532846"/>
            <a:ext cx="242682" cy="242714"/>
          </a:xfrm>
          <a:prstGeom prst="rect">
            <a:avLst/>
          </a:prstGeom>
          <a:solidFill>
            <a:schemeClr val="tx1"/>
          </a:solidFill>
          <a:ln w="101600">
            <a:solidFill>
              <a:schemeClr val="accent6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15"/>
          <p:cNvSpPr/>
          <p:nvPr/>
        </p:nvSpPr>
        <p:spPr>
          <a:xfrm>
            <a:off x="6238887" y="1470937"/>
            <a:ext cx="3674034" cy="646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cs typeface="Arial" panose="020B0604020202020204" pitchFamily="34" charset="0"/>
              </a:rPr>
              <a:t>Far far away, behind the word mountains, far from the countries </a:t>
            </a:r>
            <a:r>
              <a:rPr lang="en-US" sz="1200" dirty="0" err="1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cs typeface="Arial" panose="020B0604020202020204" pitchFamily="34" charset="0"/>
              </a:rPr>
              <a:t>Vokalia</a:t>
            </a:r>
            <a:r>
              <a:rPr lang="en-US" sz="120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cs typeface="Arial" panose="020B0604020202020204" pitchFamily="34" charset="0"/>
              </a:rPr>
              <a:t> and </a:t>
            </a:r>
            <a:r>
              <a:rPr lang="en-US" sz="1200" dirty="0" err="1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cs typeface="Arial" panose="020B0604020202020204" pitchFamily="34" charset="0"/>
              </a:rPr>
              <a:t>Consonantia</a:t>
            </a:r>
            <a:r>
              <a:rPr lang="en-US" sz="120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cs typeface="Arial" panose="020B0604020202020204" pitchFamily="34" charset="0"/>
              </a:rPr>
              <a:t>, there live the blind texts.. 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999253" y="2331575"/>
            <a:ext cx="2406974" cy="400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cs typeface="Nexa Bold" charset="0"/>
              </a:rPr>
              <a:t>点击此处添加标题</a:t>
            </a:r>
            <a:endParaRPr lang="en-US" sz="2000" dirty="0">
              <a:solidFill>
                <a:schemeClr val="bg1"/>
              </a:solidFill>
              <a:latin typeface="时尚中黑简体" panose="01010104010101010101" pitchFamily="2" charset="-122"/>
              <a:ea typeface="时尚中黑简体" panose="01010104010101010101" pitchFamily="2" charset="-122"/>
              <a:cs typeface="Nexa Bold" charset="0"/>
            </a:endParaRPr>
          </a:p>
        </p:txBody>
      </p:sp>
      <p:sp>
        <p:nvSpPr>
          <p:cNvPr id="35" name="Rectangle 15"/>
          <p:cNvSpPr/>
          <p:nvPr/>
        </p:nvSpPr>
        <p:spPr>
          <a:xfrm>
            <a:off x="1871855" y="2775561"/>
            <a:ext cx="3674034" cy="646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cs typeface="Arial" panose="020B0604020202020204" pitchFamily="34" charset="0"/>
              </a:rPr>
              <a:t>Far far away, behind the word mountains, far from the countries </a:t>
            </a:r>
            <a:r>
              <a:rPr lang="en-US" sz="1200" dirty="0" err="1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cs typeface="Arial" panose="020B0604020202020204" pitchFamily="34" charset="0"/>
              </a:rPr>
              <a:t>Vokalia</a:t>
            </a:r>
            <a:r>
              <a:rPr lang="en-US" sz="120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cs typeface="Arial" panose="020B0604020202020204" pitchFamily="34" charset="0"/>
              </a:rPr>
              <a:t> and </a:t>
            </a:r>
            <a:r>
              <a:rPr lang="en-US" sz="1200" dirty="0" err="1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cs typeface="Arial" panose="020B0604020202020204" pitchFamily="34" charset="0"/>
              </a:rPr>
              <a:t>Consonantia</a:t>
            </a:r>
            <a:r>
              <a:rPr lang="en-US" sz="120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cs typeface="Arial" panose="020B0604020202020204" pitchFamily="34" charset="0"/>
              </a:rPr>
              <a:t>, there live the blind texts..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500" tmFilter="0,0; .5, 1; 1, 1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350"/>
                                </p:stCondLst>
                                <p:childTnLst>
                                  <p:par>
                                    <p:cTn id="18" presetID="2" presetClass="entr" presetSubtype="4" fill="hold" nodeType="after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20" dur="500" fill="hold"/>
                                            <p:tgtEl>
                                              <p:spTgt spid="10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1" dur="500" fill="hold"/>
                                            <p:tgtEl>
                                              <p:spTgt spid="10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850"/>
                                </p:stCondLst>
                                <p:childTnLst>
                                  <p:par>
                                    <p:cTn id="23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1000"/>
                                            <p:tgtEl>
                                              <p:spTgt spid="308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30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30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2850"/>
                                </p:stCondLst>
                                <p:childTnLst>
                                  <p:par>
                                    <p:cTn id="29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1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3350"/>
                                </p:stCondLst>
                                <p:childTnLst>
                                  <p:par>
                                    <p:cTn id="33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3850"/>
                                </p:stCondLst>
                                <p:childTnLst>
                                  <p:par>
                                    <p:cTn id="38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4350"/>
                                </p:stCondLst>
                                <p:childTnLst>
                                  <p:par>
                                    <p:cTn id="43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4850"/>
                                </p:stCondLst>
                                <p:childTnLst>
                                  <p:par>
                                    <p:cTn id="48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5350"/>
                                </p:stCondLst>
                                <p:childTnLst>
                                  <p:par>
                                    <p:cTn id="5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5850"/>
                                </p:stCondLst>
                                <p:childTnLst>
                                  <p:par>
                                    <p:cTn id="6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6350"/>
                                </p:stCondLst>
                                <p:childTnLst>
                                  <p:par>
                                    <p:cTn id="6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8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9" fill="hold">
                                <p:stCondLst>
                                  <p:cond delay="6850"/>
                                </p:stCondLst>
                                <p:childTnLst>
                                  <p:par>
                                    <p:cTn id="70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2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3" fill="hold">
                                <p:stCondLst>
                                  <p:cond delay="7350"/>
                                </p:stCondLst>
                                <p:childTnLst>
                                  <p:par>
                                    <p:cTn id="74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6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8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7850"/>
                                </p:stCondLst>
                                <p:childTnLst>
                                  <p:par>
                                    <p:cTn id="8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2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3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4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5" fill="hold">
                                <p:stCondLst>
                                  <p:cond delay="8350"/>
                                </p:stCondLst>
                                <p:childTnLst>
                                  <p:par>
                                    <p:cTn id="86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8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9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0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9" grpId="0"/>
          <p:bldP spid="23" grpId="0" animBg="1"/>
          <p:bldP spid="24" grpId="0" animBg="1"/>
          <p:bldP spid="25" grpId="0"/>
          <p:bldP spid="26" grpId="0"/>
          <p:bldP spid="27" grpId="0" animBg="1"/>
          <p:bldP spid="28" grpId="0"/>
          <p:bldP spid="34" grpId="0"/>
          <p:bldP spid="3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500" tmFilter="0,0; .5, 1; 1, 1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350"/>
                                </p:stCondLst>
                                <p:childTnLst>
                                  <p:par>
                                    <p:cTn id="18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0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10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850"/>
                                </p:stCondLst>
                                <p:childTnLst>
                                  <p:par>
                                    <p:cTn id="23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1000"/>
                                            <p:tgtEl>
                                              <p:spTgt spid="308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30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30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2850"/>
                                </p:stCondLst>
                                <p:childTnLst>
                                  <p:par>
                                    <p:cTn id="29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1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3350"/>
                                </p:stCondLst>
                                <p:childTnLst>
                                  <p:par>
                                    <p:cTn id="33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3850"/>
                                </p:stCondLst>
                                <p:childTnLst>
                                  <p:par>
                                    <p:cTn id="38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4350"/>
                                </p:stCondLst>
                                <p:childTnLst>
                                  <p:par>
                                    <p:cTn id="43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4850"/>
                                </p:stCondLst>
                                <p:childTnLst>
                                  <p:par>
                                    <p:cTn id="48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5350"/>
                                </p:stCondLst>
                                <p:childTnLst>
                                  <p:par>
                                    <p:cTn id="5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5850"/>
                                </p:stCondLst>
                                <p:childTnLst>
                                  <p:par>
                                    <p:cTn id="6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6350"/>
                                </p:stCondLst>
                                <p:childTnLst>
                                  <p:par>
                                    <p:cTn id="6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8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9" fill="hold">
                                <p:stCondLst>
                                  <p:cond delay="6850"/>
                                </p:stCondLst>
                                <p:childTnLst>
                                  <p:par>
                                    <p:cTn id="70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2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3" fill="hold">
                                <p:stCondLst>
                                  <p:cond delay="7350"/>
                                </p:stCondLst>
                                <p:childTnLst>
                                  <p:par>
                                    <p:cTn id="74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6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8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7850"/>
                                </p:stCondLst>
                                <p:childTnLst>
                                  <p:par>
                                    <p:cTn id="8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2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3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4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5" fill="hold">
                                <p:stCondLst>
                                  <p:cond delay="8350"/>
                                </p:stCondLst>
                                <p:childTnLst>
                                  <p:par>
                                    <p:cTn id="86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8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9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0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9" grpId="0"/>
          <p:bldP spid="23" grpId="0" animBg="1"/>
          <p:bldP spid="24" grpId="0" animBg="1"/>
          <p:bldP spid="25" grpId="0"/>
          <p:bldP spid="26" grpId="0"/>
          <p:bldP spid="27" grpId="0" animBg="1"/>
          <p:bldP spid="28" grpId="0"/>
          <p:bldP spid="34" grpId="0"/>
          <p:bldP spid="35" grpId="0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9BD2"/>
            </a:gs>
            <a:gs pos="100000">
              <a:schemeClr val="tx1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D:\Program Files\桌面\WQP\5710b4c959c72-1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42306" y="-20291"/>
            <a:ext cx="12234396" cy="6878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D:\Program Files\桌面\WQP\2+_=-_+氯泄觅+__+-+_lanrentuku.com [转换]-02.png"/>
          <p:cNvPicPr>
            <a:picLocks noChangeAspect="1" noChangeArrowheads="1"/>
          </p:cNvPicPr>
          <p:nvPr/>
        </p:nvPicPr>
        <p:blipFill rotWithShape="1">
          <a:blip r:embed="rId4" cstate="email"/>
          <a:srcRect l="16222" t="5067" r="27263" b="12433"/>
          <a:stretch>
            <a:fillRect/>
          </a:stretch>
        </p:blipFill>
        <p:spPr bwMode="auto">
          <a:xfrm>
            <a:off x="7176261" y="1243494"/>
            <a:ext cx="3464052" cy="5597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D:\Program Files\桌面\WQP\5710b4c959c72-06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267" y="3326313"/>
            <a:ext cx="5491743" cy="3553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D:\Program Files\桌面\WQP\2+_=-_+氯泄觅+__+-+_lanrentuku.com [转换]-05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076385" y="188218"/>
            <a:ext cx="1663917" cy="1919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D:\Program Files\桌面\WQP\Halloween-poster [转换]-02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890180" flipH="1">
            <a:off x="-311661" y="247677"/>
            <a:ext cx="2304556" cy="211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5425889" y="2881470"/>
            <a:ext cx="4681130" cy="707978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>
            <a:defPPr>
              <a:defRPr lang="zh-CN"/>
            </a:defPPr>
            <a:lvl1pPr algn="r">
              <a:defRPr sz="1600">
                <a:latin typeface="方正兰亭超细黑简体" pitchFamily="2" charset="-122"/>
                <a:ea typeface="方正兰亭超细黑简体" pitchFamily="2" charset="-122"/>
                <a:cs typeface="Proxy 4" pitchFamily="2" charset="0"/>
              </a:defRPr>
            </a:lvl1pPr>
          </a:lstStyle>
          <a:p>
            <a:r>
              <a:rPr lang="zh-CN" altLang="en-US" sz="400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点击此处添加标题</a:t>
            </a:r>
          </a:p>
        </p:txBody>
      </p:sp>
      <p:sp>
        <p:nvSpPr>
          <p:cNvPr id="36" name="矩形 35"/>
          <p:cNvSpPr/>
          <p:nvPr/>
        </p:nvSpPr>
        <p:spPr>
          <a:xfrm>
            <a:off x="6240035" y="2099587"/>
            <a:ext cx="3052837" cy="8311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80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PART 03 </a:t>
            </a:r>
            <a:endParaRPr lang="zh-CN" altLang="en-US" sz="4800" dirty="0">
              <a:solidFill>
                <a:schemeClr val="bg1"/>
              </a:solidFill>
            </a:endParaRPr>
          </a:p>
        </p:txBody>
      </p:sp>
      <p:pic>
        <p:nvPicPr>
          <p:cNvPr id="2054" name="Picture 6" descr="D:\Program Files\桌面\WQP\18-05.png"/>
          <p:cNvPicPr>
            <a:picLocks noChangeAspect="1" noChangeArrowheads="1"/>
          </p:cNvPicPr>
          <p:nvPr/>
        </p:nvPicPr>
        <p:blipFill>
          <a:blip r:embed="rId8" cstate="email">
            <a:biLevel thresh="75000"/>
          </a:blip>
          <a:srcRect/>
          <a:stretch>
            <a:fillRect/>
          </a:stretch>
        </p:blipFill>
        <p:spPr bwMode="auto">
          <a:xfrm>
            <a:off x="3090706" y="3408122"/>
            <a:ext cx="493777" cy="963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D:\Program Files\桌面\WQP\65756709878 (1) [转换]-02.pn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 rot="646460">
            <a:off x="1540892" y="2292100"/>
            <a:ext cx="1494486" cy="1957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组合 1"/>
          <p:cNvGrpSpPr/>
          <p:nvPr/>
        </p:nvGrpSpPr>
        <p:grpSpPr>
          <a:xfrm>
            <a:off x="3647409" y="1427156"/>
            <a:ext cx="2427482" cy="3076065"/>
            <a:chOff x="3646934" y="1427417"/>
            <a:chExt cx="2427166" cy="3075664"/>
          </a:xfrm>
        </p:grpSpPr>
        <p:pic>
          <p:nvPicPr>
            <p:cNvPr id="5124" name="Picture 4" descr="D:\Program Files\桌面\WQP\18-03.png"/>
            <p:cNvPicPr>
              <a:picLocks noChangeAspect="1" noChangeArrowheads="1"/>
            </p:cNvPicPr>
            <p:nvPr/>
          </p:nvPicPr>
          <p:blipFill>
            <a:blip r:embed="rId10" cstate="email"/>
            <a:srcRect/>
            <a:stretch>
              <a:fillRect/>
            </a:stretch>
          </p:blipFill>
          <p:spPr bwMode="auto">
            <a:xfrm>
              <a:off x="3646934" y="1427417"/>
              <a:ext cx="2427166" cy="30756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5" name="Picture 5" descr="D:\Program Files\桌面\WQP\未标sa题-1.png"/>
            <p:cNvPicPr>
              <a:picLocks noChangeAspect="1" noChangeArrowheads="1"/>
            </p:cNvPicPr>
            <p:nvPr/>
          </p:nvPicPr>
          <p:blipFill>
            <a:blip r:embed="rId11" cstate="email">
              <a:grayscl/>
            </a:blip>
            <a:srcRect/>
            <a:stretch>
              <a:fillRect/>
            </a:stretch>
          </p:blipFill>
          <p:spPr bwMode="auto">
            <a:xfrm rot="423887" flipH="1">
              <a:off x="4259631" y="2765019"/>
              <a:ext cx="410073" cy="4334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308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30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30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4" fill="hold" nodeType="after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3" dur="500" fill="hold"/>
                                            <p:tgtEl>
                                              <p:spTgt spid="51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4" dur="500" fill="hold"/>
                                            <p:tgtEl>
                                              <p:spTgt spid="51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6" presetID="2" presetClass="entr" presetSubtype="8" fill="hold" nodeType="afterEffect" p14:presetBounceEnd="4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2000">
                                          <p:cBhvr additive="base">
                                            <p:cTn id="18" dur="500" fill="hold"/>
                                            <p:tgtEl>
                                              <p:spTgt spid="30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2000">
                                          <p:cBhvr additive="base">
                                            <p:cTn id="19" dur="500" fill="hold"/>
                                            <p:tgtEl>
                                              <p:spTgt spid="30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1000"/>
                                            <p:tgtEl>
                                              <p:spTgt spid="307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30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30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7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3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250"/>
                                            <p:tgtEl>
                                              <p:spTgt spid="512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6" dur="250" fill="hold"/>
                                            <p:tgtEl>
                                              <p:spTgt spid="51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250" fill="hold"/>
                                            <p:tgtEl>
                                              <p:spTgt spid="51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39" presetID="2" presetClass="entr" presetSubtype="4" fill="hold" nodeType="after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41" dur="500" fill="hold"/>
                                            <p:tgtEl>
                                              <p:spTgt spid="20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42" dur="500" fill="hold"/>
                                            <p:tgtEl>
                                              <p:spTgt spid="20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4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25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7" dur="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50" presetID="2" presetClass="entr" presetSubtype="1" fill="hold" grpId="0" nodeType="after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52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53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55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1" dur="500" tmFilter="0,0; .5, 1; 1, 1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5" grpId="0"/>
          <p:bldP spid="3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308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30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30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51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51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6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30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30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1000"/>
                                            <p:tgtEl>
                                              <p:spTgt spid="307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30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30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7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3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250"/>
                                            <p:tgtEl>
                                              <p:spTgt spid="512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6" dur="250" fill="hold"/>
                                            <p:tgtEl>
                                              <p:spTgt spid="51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250" fill="hold"/>
                                            <p:tgtEl>
                                              <p:spTgt spid="51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39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20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20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4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25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7" dur="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50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55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1" dur="500" tmFilter="0,0; .5, 1; 1, 1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5" grpId="0"/>
          <p:bldP spid="36" grpId="0"/>
        </p:bldLst>
      </p:timing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1D05E70A-CFB6-4971-96C6-1AF410C956BB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QBlUgVDq0oZAQAAAcRAAAdAAAAdW5pdmVyc2FsL2NvbW1vbl9tZXNzYWdlcy5sbmetWG1v2zYQ/l6g/4EQUGADtrQd0KIYEge0xNhEZMmV6DjZCwRGYmwilJjpxW32ab9mP2y/ZEfKTuK+QFISwDZMyvfc8e6eu6MPjz/nCm1EWUldHDlvD944SBSpzmSxOnIW7OTnDw6qal5kXOlCHDmFdtDx6OWLQ8WLVcNXAr6/fIHQYS6qCpbVyKzu10hmR858nLjhbI6Di8QPJ2EyphNn5Or8hhe3yNcr/Uf5wy/vP3x+++79j4evt5J9gOIZ9v19KGSR3r3pARSwKPQTQCN+EpBz5ozM5zC5cMF8GhBntP0yTHoekTNnZD475RZRRAKWxD71SELjJAiZ9YVPGPGc0YVu0JpvBKo12kjxCdVrAZGsZSlQpWRmH6QaNopGdCnzwhmmQRKRmEXUZTQMnFGsy/L2JwvLm3qtS1BXoUxW/FKJzOqEnLHPb0pRgWpeQ04heNVrCb/UOZfFQafqCC9pMElYGPpxQgJvt+OMSJEhr+RGzUCUCMckAoCSV6J8hGxis8yKI6zUMIQpnUx9eDNjwlSu1gre9VA75gRiMBdFlxTkCIkgu+J4GUaecRqoQhzd8Kr6pMtsLz8eBqoLmAZuCCnosgfgzGDsgCHGEipHWYq07gKbkTjGE5KMw3NIZOBdOEQiPAW6nQ6RuCAxUITEXTIBPqMTbBLeUGyX/zt+pdyks7pFPE1BzrhvI3VTwY5xKbDAMq06GKYmJh8XEDaK/e/QuEUF79rVSm4E2FFmouxUBJXFJZ7Joo8L+ltygqlPvATSyguXCbMlz2jM+S0qdI14tuFFKtClSHkDuX4LzzKZ2Wcmzlb/X438G/F6W1VebQtS4JHzV0Pt2ath3zCrqcCmuhb5Td2l2jhsa/5jrDA5/V0T+hz9cfpjlwQ4ouHzRKaSeaPaqvvk+NxZNjRGnUY80VP9o/XclsRtbR1TKFhjqftLEOimpn9AA1T9pWhwAormbYmGGk6LqwE6g3ALEGj0WIwzcNWeCWfgwgHySzKOKYPZaCkuK1l3jh2WjW2Avh3aFOY8JWpxT8ZLcaVhwlGCb9rpA7qQjXRnQB8MN3utglHmg8kBAK7a5AFIJXOwP+uBuZiRnQfaAr93kqVuVGbJq+S1LfLg2yYXX49NV6XO7a7i1S552yZz/BQr2sNFrdL5gPZ/x7/e8XlAv8dHKSY4cqeJiwOXmEHfcFX1FAIKGFf4LE58PDbiwIWc1+kamumVboqsJ1A7q3vkBAPY9syx4GW6/u+ff3tifGFJu4u2u78OAgFimypI7sB+D3Qtqj+7QBge78vZRR+p7d1mJ9fzqsMoZOGz3CF421pyncPWQbdeSPJt0DBj2J3OgAexTXvdlDC6DUGY4egUapmdwp3RjJfXUAiZ1moQinW1ScB6mPb762VTK1mIIbJPayXmwIzOE+x59q4N5FMyvW57ZgY3inR76VZw6e4L5k5xAHX2CzyRyXogoG1NuyoERG/X9zTffN2p7laV/cvi8PWDfzD+B1BLAwQUAAIACABEAZVIv6YZjj0EAAA0EwAAJwAAAHVuaXZlcnNhbC9mbGFzaF9wdWJsaXNoaW5nX3NldHRpbmdzLnhtbNVYX3MaNxB/51NorpPHgJ3areMBPNg+xkwwULjUyRMj7hZOtU66SjoIeeqn6QfrJ+kKGXzYji3ckmmHYeBWu7/9L62ufvYl42QOSjMpGsFh9SAgIGKZMDFrBB+j9tuTgGhDRUK5FNAIhAzIWbNSz4sJZzodgTHIqgnCCH2am0aQGpOf1mqLxaLKdK7squSFQXxdjWVWyxVoEAZULed0iT9mmYMO7hA8APCbSXEn1qxUCKk7pGuZFBwIS9BywaxTlLc51WlQc2wTGt/OlCxEciG5VETNJo3gh5OW/ax5HNQly0DYmOgmEi3ZnNIkYdYKykfsK5AU2CxFcw8PjgKyYIlJG8G7IwuD7LXHMCtw5zu1MBcSgyDMHX4GhibUUPfoFCqYgsJsgG4aVQCCbtFKnAa+mA3BkZKloBmLI1whNlSN4DIaD8N2OAx7F+H447DrTPWWiDpRN/SSGQzDUdiLwuH4vNPfUeI1WsLrVqe7o8xNeD7qRLtq6rWudxUZXPV7fjJXnwfhsNvpfRhH/X436gzupVapLyW5XtuulzrWlSzUVlWs22yQSiMfFIcGg23OqZpBJNsMq3hKuYaA/JbD7JeCcmaWtrJxN7gFyFs6h9gMbdk2AluKwT2cA0TTUFmpJ443PfH+aMv7mlNf8uxpQ+vUGBqn2D9mXf5lypprKsVW5dtnMpE82bgE2QSSHs2gtCuMbploI+dhQKaYCI7OthSjPCDMoPPxRlgXE22YWe0+7TInQSzcJoFcjx4FI06pQhd1mX4Xd9v6cTMUCblUdIFbm4uHI3+LfQDCh+0KY89t/EH5sIeK6h04SYtzH+bhuhJ9mK+pugVFIim5F/9gXSukI6bSy/aMMi+7b2CimQEf1nPmpfpGFjwhS1kQzm6BGEnQ+iLDfymQ8klApkpmKyoeVoZozrCu5gwWkJz5KPqMKrICJfFkzDkYp+H3gn0lE5hKhbhA51hsSGfa4Vd3As6p1vegdG3jm1G3cxmOO73L8NMb6yBN5hTPpt3Asa0hy81e8OmSCGnWchiOmBZYyzYpCUtWaz6+VV+fBs2ygrs0/9vJKEHvMSX70bJLYl60wFttSuerRrTNtYLGFmSYEoeJCzEeCkwU4AsYU0Gk4EtCY9zytG3rOZOFRoprYAetX2+hkydMrJ5meIChRpWA8oI8OHz349HxTz+fvD+t1v7648+3zwrdjSUDTq06N5dcPDsDeks+mDdfkPvmBOktt6ulz0yT3pJPzJTesg8nS2/BR/PlC5LPTJmb+ezxAFOv2cHq6TlrNRD+F8csDNKvPk3SCz9FXv0Zjrzg+j5c/Q+e05SdGAalacHLBDxhZm7HxDOGswwnm+S77Rf7qepXVOY/ugG4st5PZfqG+Tt34//GZfe0uQxv3X43N8rttyx2JWOCZRgIe6RuXs00j48O8D795FKlgmjbb7qalb8BUEsDBBQAAgAIAEQBlUjYxnWJuAIAAE8KAAAhAAAAdW5pdmVyc2FsL2ZsYXNoX3NraW5fc2V0dGluZ3MueG1slVZtb9owEP6+X4HYd9K90kkpEqVMqtSt1Vr1u5MciYVjR7ZDx7+fz7EbGwhkWJXw3fOcz+fnjqZqS/niw2SS5oIJ+QxaU14qtHjbhBY306zVWvBZLrgGrmdcyJqw6eLjT/tJE4u8xBI7kGM5G5JDf8zcfsZQ3Bnf5riGCLmoG8L3D6IUs4zk21KKlhcXU6v2DUhG+dYgr37MV+vBAxhV+l5DHeW0vsY1jtJIUAowpe9rXBdZjGTA/ElX9jOS0x91/vYHtB1VVFva8hOuIVpDSoiLfL3ENYznJnr8KnNc5wka/moD/fIZ1yCUkT3IOPjdV1yDDNG0zf9opJGixILGnPOP+M5hghSm/TCrK1wXCXghPOjiK7jy2LveBSD3Nez7FNtVCvaEdT0YCPjoGYOFli2kid91PlWJt8dWm/6AxYYwZQChqQc9maSfSKt8mNjW4/7AG+VFAHKGHvEqWFvDqss3AMb2Hr9a3dpREeb3bgsSlLBzxiDD3tgjf5uyHiEDY498ZrSAR872R/BDT8fxT3xL3GOer77xAidm6+vld96LJz1g46rgaGfwmFoUsFCYzgutAV8tTaytSyk5yinlZEdLoqngvxCX7e1lVJocOJzSTusq1VQzOCU3m6MZ0uF72f1lNXa/Cf3duv1EmxF+MyVak7yqzW+Smk4cz/SICTNNTjNwSBo4yHu+ESM5NZFbkC9CsLGncKEhxNprD4FF11hD8DQJSpAmp2ucuiCnis/bOgO5Nm9GwYsmtnW4ipYVM3/6lcIbFDFhwNkxdWXCcULfNRkYnACAyLzyiu02nadumaYMduD7PjDYCw/dLFVGoUNiW+oH2OhQbs4ySo9uTPRCCXGx4wTh1eQl4oETOmLJu8Cx5jXJlL1Z1PV+APeRo5HsJxlKLxxidu+UFAU2/uMKGiP+I/kPUEsDBBQAAgAIAEQBlUj9pNYkEAQAAEUSAAAmAAAAdW5pdmVyc2FsL2h0bWxfcHVibGlzaGluZ19zZXR0aW5ncy54bWzNWFFzGjcQfvev0Fwnj+Hs1GkdD+DB5jxmgoHCpU6eGHG3cKp10kXSQchTf01/WH9JVwgw2A4WHjvTYTz4Vrvf7mp3pe+onn3LOZmC0kyKWnBUOQwIiESmTExqwaf48u1JQLShIqVcCqgFQgbkrH5QLcoRZzobgDGoqgnCCH1amFqQGVOchuFsNqswXSi7KnlpEF9XEpmHhQINwoAKC07n+GXmBehgieABgH+5FEuz+sEBIVWHdC3TkgNhKUYumE2K8iuT8yB0WiOa3E6ULEV6IblURE1GteCXk4b9rHQcUpPlIOyW6DoKrdic0jRlNgjKB+w7kAzYJMNojw6PAzJjqclqwbtjC4Pq4UOYBbhLnVqYC4l7IMwSPwdDU2qoe3QOFYxBYTFA140qAUG3ZBuaBr6ZtcCJ0rmgOUtiXCF2p2pBMx72o8uoH3UuouGnftuF6m0Rt+J25GXT60eDqBNH/eF5q7unxXO8RNeNVntPm5vofNCK9/XUaVzva9K76nb8bK6+9KJ+u9X5OIy73Xbc6t1ZLUq/UeRquN0vVewrWaqtrlhNWS+TRt5rDg0Gp5xTNYFYXjLs4jHlGgLyVwGTP0rKmZnbzsbD4BagaOgCEtO3bVsLbCsGd3AOEENDZxsz8X49Ex+Ot7IPnfuNzB4PtEqNoUmG82NW7b8pWWmNpdjqfPtMRpKn65TGuNMcs2koRnlAmMHskvWqsXtgLhnHGljbo8pYmAfpJRlVGLTelC930g5zUo9ESpqKzvCschk68Y/UeyB81K5wN7ndUVA+6pGieg9N0uDcR7m/6i0f5WuqbkGRWErupd9bVZ+0xFh6xZ5T5hX3DYw0M+Cjes68XN/IkqdkLkvC2S0QIwlGX+b4XwZk82wnYyXzhZRTbYjmLAUyZTCD9MzH0Rd0kZdoiVddwcE4D19L9p2MYCwV4gKdYrOhnGmHX9kLuKBa34HSVYxvBu1WMxq2Os3o8xubIE2nFG+b/cBxUCEvzKvg0zkR0qzscDsSWmIv26KkLF2s+eRWeX4ZNMtL7sr80sXYgH7FkryOl30K82QE3m4zOl0Moh2uBTSOIMOSOExcSPBQZ6IEX8CECiIFnxOa4JGn7VhPmSw1StwAO2j9/AidPWFi8TRBnooeVQrKC/Lw6N2vx+9/+/3kw2kl/Pfvf97uNFoSjR6n1p1jGhc7WZ235T0G+YTdDzmht92+ke7gh96Wj7BEb9v7XNHb8AFjfMJyB29cM66HBKYaWrrzOHNaULyfQ5ww7T992r4TfY69Ji4aeMF1fbS6Hz35keUAvY373ysEvDMm7gzEW4OzHLlK+tNOgNfp02f02m6W7jrxhXrNd+NeemL+v0m4p/VL5dZb5PrNbPvXigOUb//0Uz/4D1BLAwQUAAIACABEAZVIWa6DGqEBAAAsBgAAHwAAAHVuaXZlcnNhbC9odG1sX3NraW5fc2V0dGluZ3MuanONlE1vwjAMhu/8iiq7Toh9wnZDg0lIHCaN27RDKKZUpHGUhA6G+O+rw1fTpoP40rx9+jp25WxbUbFYzKLXaOue3f7D3zsNSLN6Bbe+Lhr0jHRmRDqDSZqBSCWwCpIfPz3JuzMRMmbSmU43n2RrSn4M6c2cC1PGVcBCBzQT0PKA9hPQ1qHEv15lh6r2FZXaPF1Zi7Ido7QgbVuizrhj2M27W+UCKzDmoC+gcx6DZ9p1q4k8Oz51KcpcjJnicjPGBNtTHi8TjSs5a8q/2CjQxQ9f7oHOS/dt6NmJ1NiRhayaeNijaCaVBmPgkPd5SBGEBZ+CKPl23PoH9YzrBVXoPDWpPdL9O4oyrXgCtS71+hQ+JguvWje7FHXOwtruiYd7Co8QfAO6ZjV4pPBAVCt1xQ9UGhPqSA2t9/yECuSzVCaH1B2KIEeHJdum7p0LdccfMG+EsDJCi8BEZk0XxxVTb4ODaypZx6GZFyExlBcDmgp9nJ9E7zS2eo3Q/iti3FoeL7LidihuRuo4mOIZ9EjOkYSM6yXoCaIo6vm+dHL/ct61dn9QSwMEFAACAAgARAGVSD08L9HBAAAA5QEAABoAAAB1bml2ZXJzYWwvaTE4bl9wcmVzZXRzLnhtbJ2RsQrCMBCG9z5FuN3EbqUkdRPcHHSWmqYaaS8ll1of35SKdJGAQyD/8X0/JCd3r75jT+PJOlSQ8y0wg9o1Fm8Kzqf9pgBGocam7hwaBeiA7apM2rzAozdkArFYgaTgHsJQCjFNE7c0+NhArhtDLCauXS/i6R2K2RTDosLilvYv+zODKssYk9fRduGAVbzHtCCMvFYwOxeN3GLrQPwCGpMATKrBUAJofQJ4DAnAjytAiu+b56RHCvGjYpBitZ4qewNQSwMEFAACAAgARAGVSJQTsyJpAAAAbgAAABwAAAB1bml2ZXJzYWwvbG9jYWxfc2V0dGluZ3MueG1sDcwxDoMwDEDRnVNY3int1oHAxlaW0gNYxEWRHBuRgOD2ZPvD02/7MwocvKVg6vD1eCKwzuaDLg5/01C/EVIm9SSm7FANoe+qVmwm+XLOBSZYhS7eJo4lMo8Uixx2EajhU17/wB6brroBUEsDBBQAAgAIAESUV0cjtE77+wIAALAIAAAUAAAAdW5pdmVyc2FsL3BsYXllci54bWytVd9P2zAQfi7S/ofI79gtHQOqBMSQ0B7GhNSx7a0yiZt4TeLMdgjlr9/Zzu+lbEh7aJWc7/vufPfdxb96zlLviUnFRR6gBZ4jj+WhiHgeB+jh6+3xObq6fHfkFyndM+nxKEBlzg2ApsiLmAolLzSA76lOAtQzYGBGXiG5kFzvgfsUuNtIJ0v07mgGLrkKUKJ1sSKkqirMFSDyWIm0NCQKhyIjhWSK5ZpJ4tJAXoNd6b+j4ZeJnOh9wVQPWei3B65JWo5nxQck1RILGZOT+XxBftx9XocJy+gxz5WmeciQB5Wc2VI+0nB3J6IyZcrYZr5Lcs20NklY28zXK744zz0lwwA5h03GlKIxUzjNY0QclkyA/W1KVVLzqAGt4VU7XvNav4153zRutnOkcy7Kx5SrBI76kM46CfTJMKqf2etaBT00Cro1TMiT7FfJJYvs67dWjPMFcgFbxdk8sapCOICnWxpqIfc3AAMV1R3EbdOwaxq2oJYDt9HXHQVqbrtlVJeSNaWa+U88YuILlZIaWVxqWTKfjIw1lgzBPnFXrpvUNcRPdJae/kNvjN+oNT/Va52xgP/RmE9A1NaE5xF7vuXgo1kGNdUMim1sWBcpNjG7nFT5mPV0PTC5HOumwEU8TWXMYAwjqinp7OQQlEmqwCUs5QjbOzgITnicpPDTkwzj04M0GZW7SYbewUFwKsLdBLQ1t2Uk4zqOxNQqyCcT68QPS6VFxl+sPAd7Rq+sDl8buebouuDtwdn8j1EcxGgGc4smVpd56u2r5vDezKlWnc+mcJaBWmEemC4L59XMQlmMfCK2pWWqb/o5NfuwBx3lPDUd01zfQe+iWvMX5lU8Ml+6xdLUJGFGMwH6cL7sMUA/YbsMwlvToYhbkTd1wJjYN/dvK9ps+bp1ruuHOuxDDZ84qxzGzdRHUEcsRZlHox7iovuIqBR22rVk1EvZFm60OAGRiiJA7+GhvvPF6UV35bPFRYO1ed27wC6XN6z0OuFOQaTWdXsRv94N8PgbUEsDBBQAAgAIAEQBlUg129mtaAEAAPMCAAApAAAAdW5pdmVyc2FsL3NraW5fY3VzdG9taXphdGlvbl9zZXR0aW5ncy54bWyNUttqGzEQfc9XiPyAJY1uC1uDrsWQh0IT8rz1qmGJoy0rhYSij682rXHcurSap5lz5gwzOn1+nJJ9zmV+mr4PZZrT51jKlB7y9gqhfj8f5uXTEnMseXOq3E9pnF926eu81lo1lyGNwzLaFc1bjMLbQ0pq5VTLmGEUSeapV8h5bhvWgevANsxRYvvNbxI/dZe4j6lcVu03Z+ifDbuU41J2aYyvWzhnv4fON/i4DOPUeHkr2Br1OLU6tgZihEvuK9UAIJDljjhcpeykJshjxjFUoyhQQIRz0olKJOXQstCJpsJ8JxCTjFFXqaetG2ltHLVVQkeIbtO86mwNwUiMESEEmKtcQDAYNTY0DQ1qPSA4MCCqNpooQMEGE1j1zgvLkaJeYFyZMYDx6bin7d6f61T973WO5/yH4MUvuIiu3tpcMFe/f16WRr6NT98OQ4noy5DjbvxwHe5ubq5/efLNv0fGatS28V99/QNQSwMEFAACAAgARAGVSIKnTx7dFQAAISYAABcAAAB1bml2ZXJzYWwvdW5pdmVyc2FsLnBuZ+1aa1hSWdtGs+kwlVO9TdNJRqthxkpnbPCMzpRmTQlTjXlCnUbN1wxUFMkD4nQcO1E5SqbAlI1mimQqIIg61YSGypgHUkBURNQtkiIiIvJta77rfa/re3981/f36wcXrM2997qfe+3nXs/ae2V/j/RbvXLzSggEsvrQQZ9jEMiSBAjEcmz5B+CR5B9ZB8Avi6RjfvsgFW1bR8GGVcy3/t9CIJXkD+dPLgXbKxIOBidBIGueLX4sBPEPoyCQnaxDPt/+cDZcLQu7WoPvESRG5Dg2buzH9h+oXj/hO3Ri6Qrfi//ccvJn2w23sZsu/qPGdt3Qgfyl52z3ffvA49Knv2KU+3ul+niutcaMTyvPh1vHnboxmfT0cnCSFzMJQZXXdKPFYX7CNwOXoTZ884LRT8PX91US+lKXQSBZu35A5DkfLmI887OgZMueggzR9OqQ1QIL/R/LoNV7LSGQBNOrM2CTbp4voVqAZxRsV6dQmEjwH2lGLJvXR9TLUuzA81z8etUVWMvFX+Qs3s9TqEv1b55+qP4a6832hkB4yzlbmlbMwwokUEhWmMPOfpv08UoPT700CfmNY789sp+k58mJLaHx/K629C2Fyjn+9KvDAm3DTG+ceno/74rEm9wRQ0stpuZN8oqpnwH8cUUeMZgecUIlE93Go8XqVZAEG8q6BIKcqG8/b+01236oa4m1Z0Ky2aSHAsOqqMBESzNfQ9S4Vq+3NximO1BQcroyN7DXwHx2HIXAx8LEtVhjOXDdpc+VpmctQ9tUVV7vnadNqojjp3qEfXp4/wQom4JYJnfcnHD5dQQkaz+3OktCs1L6vKk3TnjcOI/3LOE9ypJ88N3gnvbqGzyk8YDYayYscPhQS0pHxcuApWgbugTyUrPhEDBL3Ob+i30fN1Zl2w/Jil3zccKt9c/de75rkiWJEALtAeS6uPojQg0cgyjNmGqGeW+GGh4wi5V6PE9XkeGg8tHc8rNxo8EkrRx3N0ZizXiqXv19xa7+qfQXKhzRSf8MuvDmLPqcpwJXG5W2pyAWHp85nFN+Ny+S5RBIn4rOt4okzrGRoZRSk2csQkJsne3i0tALSkeSoT3tiYm0oKVDeZn5LsLONIW9pf6RpQOZgXnYpTi1jS74QWbWupYKgma+0ioTwwGhqFcvDc9vwJa0hALZabvxQPMscrhMzZwqJbEnXuvdosL8Zn7nQS0gaPb5jItOOKdfc9jusUgrBmw+ThodQk3oCuTgjuVGJ9UOC6vhdafr0Td6U8AImcOtaU/U8+HGm+qAh9QY+em+/ZxHWUJ5mvL1rz7+YeIr+YUZMSEV6fs+u5czasgfhe+haPd2LMyrvKFmmjA40+Szq+M0oub6NWH1OKq4q65mAd0Xg6hhwkWnwwIdVNxTpKqM+7slbdUtVbT5mJBhBkCN7Qn3975QtpJzJpJ4bThmQrOJLkC9UOJsrGvQNxLzGLG1hf1lJoZu2DW6NoRgCgdKBZHY81gEL9mCgmeS1eVF3VR1jKwEcTlqmy7jI8kvSyGcLxzg/bhXOTlFTbw+/L4IGNHtqD08vlj1/AvYYfyxANyrXEN3ogGReEdY03Y3zwD47AHKDHZCjDg3WsSLv5wcYMHO/eYRqm3dF3FHdiY4IWDPd8L4G1yCvWB/4QsoR0Sz+Npy9sK9m+VFwwxdp6a20KAPFnGZVHwYoDy7YFB5X3lyjUl8qYRvLnqauI3QU+HUP8VhoOqm9upN1+QvDl88EdVzrUyYuqorw4AAWhQxfMehyjuTNTceqrLByKIaWBaUxA3xOyvv4DXGrcfW3jGw9SdBCxj6NOJeS3bvHDad+pvSJ25XR9J9NIyIt7yT8xDe9F0mU8mShKlEnsATiVyYqsfwaMLFUA60dDtX2N92wubONk9fiLDbBTAev5xtyUFVsoTKKCLvetMUoOwVtBDydGcYQG+4fje0tnCypkKHa+bgodYD9kscBo6Tu+ZbJltmuWZVPe11qeCgzf7awljd61L8gUxRWjeqYruwu8C2rKWDEUPZXUXcGiOdOduVEU3Nk+9FUKpkIc7G20QRZxxwXmkBwZ47b1qNRl4Yo2oK/3GKBs/A1eaV0uEVfflkq+N71gfHXJdgCYhgCW1EuSPZiMwoVu1QexpPaG2e+q/izFlhqTDBjoE8VNvpsE0UiQcgUvqE+YY3O+Wn5GV5AGmsbjyGaazIEs6xSdo8VD9L4SAJ+AAd1qb4tP22fG+9ZYyp2h5Xt5fUGkg5zHCZCipVSBELOO/maVD5M1DxLXx8vNnTHCWtF9n2kHvF44HDzQtMoQVEarXsQ07hqugM/lVqzjOdz2nEPWH2qzRcoKZP7D42tBt2Ip/NysV3NqP9JRsSgv2KY+rn+MggUVW8zmgrfZ4lzE7PK1VQ/imEYVbcvYAs7pI/6arLh2lj6ltyYg35cv0KztwOjSfQE8LUpLmlLEXv6B7zKjQdfN5ddxnXZUExpk+odC98XgQ2RvfOvW5S7i5Q0Ay42uI/U/g1tK0dukkK3YAQ8EJFDmGNGHFYQwy0aqGch+3oxaoj1fEV6WoUo4gGhUCwtw+v4BT+0NXcYQ/zdcsWKo8wmbA/N/vm5+X8fpdF+3J4yA12As5APj9dezdPWcW/S9MxQW+cP43Ib5gx1BlTPgc9nR55/KvOZl1f5mAAyZwLecR5FFuL7rh/A7Pj7OmMcw9ZEkwkv9W+xX6V6AmNoZvDMtPzmKbWWXyYAdF+QoLAeFAG7LFm3VcFgqBM5tnm2bRVQzjQ44LKBMkzjh32f73k9ln9kMmEeI1OssNEDjKFewrDA5m2JljvAlSkOpm5a8B0GDxmeUOI3wB7I0VjSRBIytoEl5vrZ1HO/3Pis5KuHrJayGlVW0MaHSzXQCA/LrcAp+EvL2QtgUA+2dcITrCrwDkBArn0EVhXQPYvdwVnXNuJNF1XIBlscwxWWyGQxo/+12e+h7+Hv4e/h7+Hv4e/h7+Hv4e/h7+Hv4e/h7+H/3+FE/jaNg8/yOLz6/9LR78kLZVK4huI0+NVIhvEwqzCz9p7/k07pWFeuQVmzDUJM0+ReAB4GZc/0jJlVAnylolMN43HxLgvE9UFF+dpuhG+M+abq3HDWenaVhdy/UwNs8Yj/Xg0qUou01lAsoDpOYApf23t62Cn6q/FyvDh0bRYYiVZWmxEm6vckxoRpukO9Zq+5B7NxBy6c6/IM6m8gKXrP29tw5/pjYNuMT/90HErYuZ1pICWMdVM9lclhKcqc8k3TEkiBEFQrUtpzgCqA7BVdzUMdh83MuS6XJ8iw0Nrr2EKneXbyZ64QV3dQx31T+HZW+6akvGZJVkFO6BO6BdAo7+uCGp6yO8ra+nYk75liMUft77dtjXhOOBqlIXRrzZlv5ER5MSMY1J/Ode8YPR2dpikTGZf5Oj70skkrErxJW58PdZt2NrzTaPfWsrBRxK7CZ6mnjpJVU7tFZ6qv5tn9L3/ecfYFPdMCY+MfuGMvOsohgMioluHWOkgvOddK+LqU3HVUIh0R+ozdbsfFEMXxudMcJncaGyO9AXFMDyWv6RCUvoFF0gKdxtozU7OHL7AKYjJzTFPDLnTOeWw1mCxF6AYxEnFn7wsQWWz0H0HkD8h2AEOMC7gXAYpN+BID1FR632Akmi9NAm15edoMXGoTtKEfyiEtVIAtF61f6k0IAPXIPpbGPndEdqz+IJ3HAqk3TK8t7UFAakLqCKe32XxmHZBM7ieU5YjiUqX7EyeStrSXYum39j5xP63dfvgqE6TbWK16es9DfRkyQSXXEjYUltoHI3VBjQxFA4SW2+Mfc8BtjrXBOkvbpIfwIvk7KMEU6DMie0fTnEENANW0qVdzckumFyUazfqG/fsS3O/Xn4GYHkrOZiWoSnnc/eHHWvasAsdlrFgFPclrwn1HTMaO65AYZssCccLt+5jqwPYLWDjg/45JZDMNmj6WNzIx2N5tdenAl5OzNFzs3i/uedPFDNYsL/KCqtjuGd5ITIMgWohZnhbSRe4GDDqNfckM49CT4nf5NDnH1BJUBnLgpPJNkDVI8mCH7v2JIUqG74bufFH8HLOh49yRrEhzeLBlNacs0K5DZ5kfH5SGXcz7msmaQllUgdvDjJ/gM01ALt+OUqi5yXWVOBeyRupydDaEecZqoa7ZKK0hOb+9mHYwpy4geYR8m8Eirc4rItvx2zJAnSDVx1Zoh52MGHrCVCrHqFjg9TmMjEstBFzmVgS5kMgOpymZx0uVM+petYv1ZH9flVnwy/fUhTeLJV8xvb1DbH8gn3YkmfHO+fgvSu5O/oJDX5tnT/gJPklhJoCdRM54xo8hfXowEaiykPuNieRL8yQyDPmNQ1zXczeVFQHJh2M+m6Y8fa9LaAY4HBJBupAJRapJY2QLs4Wj93481HosLOQ2G9nDqkGJS5cJc6edJAwmblzY0PdsYBiaihItevK0T9OdKzzh++hp3XN6qBflXLKDN2Sip92KbTaB64v1X3XyVrsdqD8c2lMBPJK09UxG/It2GPSvAJq1h/0dq+XEi31VyPmB8+GvKBPPxUv0qo6zMohNv/lL4d7vZWO9axhQcdUcNTDskA2BlIh8l0QZtVVsnPjmZ3TdTeYHVO9BpOGZI5k7gQ8y+pedLtz47OiwvLz6JLYktG3YXzdQ0EL8Gh1ZIVfpkjXpKEeEU0KlTrXA90Fk24bgyg97qLKzzca0l0tlm1F689eW/lgVard+HB2Rg1uW3ja6O/OWJAJS6u5DRuy+mE1UD3Hz0x5y+10E77M1phw7DGtWOIMEW8nGTsRgZo48fdrc8QVYfvD/VChqPCcvfxwM4vprcPkXymqGrkhWGQEL1+bm5SNl6bRKrc5IVTrNnWLJc/Rl9xtYKthVN64oo5kDevPOg/YkFMDyy/5HHZB9cDP0F15GGZ3Khu5maVleHu8HbhNY9tEutdDS7V1a8Xg8JXpS7xNpUSa19VVGzbcSggVBDQymNezGXPFhy8GXsIjQnUHBudGT+S13hQ/wPcR8YKoxRthM850WlqRVTZKDflM7MFkb3gs+Z6hSH9V6UGWunAjceveCVOO6pp6nn7st06Pk/ChbDiKJfPIAklIDIGw1XC+sWeUxR/L68kM26lZOcx9kdrwXc8iI8Im81jUJYxnZ8lPtdKl6PlhlwY3m4ijOQMPlpeifu8OKguS1p9Ql3l8VobN7yjfH6bSWqE7E8sNbMGXazYk1MYnC4Z2WK5x5UxMBu0PD+KORpu+O3kpp88ELPb2xb/1PDrkO103+fFicqfJkqaDo5viftxnZ98ydSCimPnzLUi22rOGhg0q+t2rpkz828rC/cTtD8Ch2IQLq4qvzUyNJASC2Ye5EFB9Ksi7PXSbff99j89gaxNgs8KIBdz0eeh8/+yaypecI0CehVdFumf3X3xhzcvpue2KzVzD/bf5Xfh15/RETMlbs4lIXTP2gsDFLEnQcVUjVb3wTu/Goz8fncy1PZkTX1fO3Ab3sn0S4h1W9kYo2l0wUO1NcD1EOAK6QUnzTVMFQAVqd/V3A5skLmQxE3lqzp2xnGOu2TZDTVkr043uaMPFmJ5urE+YZsQTgRGe3DSxzSZt5F6RiDiRJNAud3MNA4frpHEH9zD/TtRIsd+iix5xi304KhMh3zqq19Rg/sY76hIcz+t3gLW6sSt9duCyRDVa1fQ40zLw1jH7L8eut1/JVwNnLnXYPfC69TIOSSTijI5wmu/fLL8XF9UzcuR7OytL5WKlO0DHRwWZF5idk/zxLCGx6K12W0hmo5xcP/uno41fyMRDnufk8/UCbVTf7g7Gh7NMcERRj3j1jx4HRMibRNi0t47/a84ldQbwN8vYsYvbn21ONOTL2Vq/xezv04q85V4ouu+lnMGTWxKOMqkS0kUcfXmwd7NEX5NGmbhTzo1G5tyrEMytCLlUZYU2PTuZT1gtVhcUXV7J+ftmZt9Cva6fymVWt3c3g/VO6MY3ETJFoonysXhjAdImDp6suZKLlYC3I5IfF/zMnZHJpFPftonlgt2ODgZ++GOugQeOLMKGND85U5sWsQl55bJD/xhA3mR/2mmoZjvQ+0h53ytV+FjDjk4ZfZfym7qJ4aINLAt2uOD2N8LJ5spf0G1OeD47/hOoXT+ODhpDrJXUzpydWL+59oNeLy9tvmiraV7l7T0HumXTl96mURS5wV6ITT0H2DjGtCNsIomE+MDnyq9O3LpNh5ks8G8Vc0i9X6FO6SBcJ79jzFjLXiOrW8wJm/gG00ytee3Ng66F/ziWym/zTKUGCWAHnerDY5JSKfhaK//rTI4bc+LsWwlNvTbkjFwnBdBRdYQJPM5NxR3BpRqHExgw1afwihsa30jWUP1Now/BE7m9/2OD4NCUS3xcoS9WCs41bAEu1cNUIJ8fbheD7u38EcfA/ecAUqZQ7uYKIoeaH9t9sb9P/TKyvJPwKq5JwQhFvU1gt0M0tDZK5i/862/2VU2VPWtkGYvsvSiT5j/8O7ddBWPE6KeEjmzBT1DxxwniezyvMhFpQSvQcJmJeXZy2psYqTvKa2F+GnTCSsOdex9+PNGJCG+7n+6ZV1cWKG+Xw3dMjQEfwd51eeGdTJgi9iVsH1YCQTNj6EQWsa2+latYrDJaaZlzozOu44cb90w0mBc8nu7mrl943aYvRREfUckFzH9dvWLqUGDfJ8ENx/JtG1RlK42Z+KJFIxj+6O1UMVO5q88pWUtYrGMQcyNFau0Mpmvb+cVockn4qboI6m5LrG2/Vz73x/8W6j+VQHzDcMHGuXRO7LsaiBFOMulmPim8mBWaHHGvRX73DGp2L5YqCPw8Bjh30QNPplRxrmwsPQMyeZkJSTg+FP8bV6WRPOQtgEFLRv7cGHGGaQ5ewfFd8MiagH5l0DFJpvbmTIf4EhX0q2YS7PEBi6TkP55SuQJh8BCvTxY55aTWgjZg0eiP28Bc5vItQbZY67VG1zvQ3forBqmK/a9VshG5eUEvgJVJvvFojfE29hRBzbMCzNaEKtOANWk2qDyhxJE4elgNBrnGFHCr3EMywuI/ASvmrzeazANY7nxrIIEfmF8SOsNy1Zj1LGH+EuyYx1LjCU0gWL8UXbZJe7i6Bjnc6iTjZpkpmgzooK894CnUN6uXQVya78k7eVhj4Xn5MMrOerIYrLaxg9Tx3csmFvfNLIRy4jMUWzCPc2G0s4NnaS0F0Vy8BaQxduqFBHONQxT9ER/3fNh926B/195l6K1jYDyuIl77iifzCHS9O1hSnDXOsBuI811PjqyPh0DQnQ+0ALFQt3U+J9MkGkRb6A9NzmtFULP5uEGz9MQmSqzMCVyhXbb7D+9L9TKCZMXiEm/r4hYlktn0ry1K4GrtMXU5uJxrvZXCA0ZIy+hPwcWaFB3LWiWwoAyA6hI8toNgMYxxYnFX1MB5ay/XNA1f33tx8Q2se2zV171maz8/85If1U8PjrU92ggehhzyRfpU7Pvx3H8BUEsDBBQAAgAIAEQBlUiAI88WSwAAAGoAAAAbAAAAdW5pdmVyc2FsL3VuaXZlcnNhbC5wbmcueG1ss7GvyM1RKEstKs7Mz7NVMtQzULK34+WyKShKLctMLVeoAIoBBSFASaHSVsnECMEtz0wpybBVsjA1Q4hlpGamZ5TYKpkhKdQHGgkAUEsBAgAAFAACAAgARAGVSBUOrShkBAAABxEAAB0AAAAAAAAAAQAAAAAAAAAAAHVuaXZlcnNhbC9jb21tb25fbWVzc2FnZXMubG5nUEsBAgAAFAACAAgARAGVSL+mGY49BAAANBMAACcAAAAAAAAAAQAAAAAAnwQAAHVuaXZlcnNhbC9mbGFzaF9wdWJsaXNoaW5nX3NldHRpbmdzLnhtbFBLAQIAABQAAgAIAEQBlUjYxnWJuAIAAE8KAAAhAAAAAAAAAAEAAAAAACEJAAB1bml2ZXJzYWwvZmxhc2hfc2tpbl9zZXR0aW5ncy54bWxQSwECAAAUAAIACABEAZVI/aTWJBAEAABFEgAAJgAAAAAAAAABAAAAAAAYDAAAdW5pdmVyc2FsL2h0bWxfcHVibGlzaGluZ19zZXR0aW5ncy54bWxQSwECAAAUAAIACABEAZVIWa6DGqEBAAAsBgAAHwAAAAAAAAABAAAAAABsEAAAdW5pdmVyc2FsL2h0bWxfc2tpbl9zZXR0aW5ncy5qc1BLAQIAABQAAgAIAEQBlUg9PC/RwQAAAOUBAAAaAAAAAAAAAAEAAAAAAEoSAAB1bml2ZXJzYWwvaTE4bl9wcmVzZXRzLnhtbFBLAQIAABQAAgAIAEQBlUiUE7MiaQAAAG4AAAAcAAAAAAAAAAEAAAAAAEMTAAB1bml2ZXJzYWwvbG9jYWxfc2V0dGluZ3MueG1sUEsBAgAAFAACAAgARJRXRyO0Tvv7AgAAsAgAABQAAAAAAAAAAQAAAAAA5hMAAHVuaXZlcnNhbC9wbGF5ZXIueG1sUEsBAgAAFAACAAgARAGVSDXb2a1oAQAA8wIAACkAAAAAAAAAAQAAAAAAExcAAHVuaXZlcnNhbC9za2luX2N1c3RvbWl6YXRpb25fc2V0dGluZ3MueG1sUEsBAgAAFAACAAgARAGVSIKnTx7dFQAAISYAABcAAAAAAAAAAAAAAAAAwhgAAHVuaXZlcnNhbC91bml2ZXJzYWwucG5nUEsBAgAAFAACAAgARAGVSIAjzxZLAAAAagAAABsAAAAAAAAAAQAAAAAA1C4AAHVuaXZlcnNhbC91bml2ZXJzYWwucG5nLnhtbFBLBQYAAAAACwALAEkDAABYLwAAAAA="/>
  <p:tag name="ISPRING_OUTPUT_FOLDER" val="D:\Program Files\桌面"/>
  <p:tag name="ISPRING_PRESENTATION_TITLE" val="卡通幽灵万圣节PPT模板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19004329"/>
  <p:tag name="MH_LIBRARY" val="GRAPHIC"/>
  <p:tag name="MH_TYPE" val="SubTitle"/>
  <p:tag name="MH_ORDER" val="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19004329"/>
  <p:tag name="MH_LIBRARY" val="GRAPHIC"/>
  <p:tag name="MH_TYPE" val="SubTitle"/>
  <p:tag name="MH_ORDER" val="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19004329"/>
  <p:tag name="MH_LIBRARY" val="GRAPHIC"/>
  <p:tag name="MH_TYPE" val="SubTitle"/>
  <p:tag name="MH_ORDER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19004329"/>
  <p:tag name="MH_LIBRARY" val="GRAPHIC"/>
  <p:tag name="MH_TYPE" val="SubTitle"/>
  <p:tag name="MH_ORDER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19004329"/>
  <p:tag name="MH_LIBRARY" val="GRAPHIC"/>
  <p:tag name="MH_TYPE" val="Other"/>
  <p:tag name="MH_ORDER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19004329"/>
  <p:tag name="MH_LIBRARY" val="GRAPHIC"/>
  <p:tag name="MH_TYPE" val="Other"/>
  <p:tag name="MH_ORDER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19004329"/>
  <p:tag name="MH_LIBRARY" val="GRAPHIC"/>
  <p:tag name="MH_TYPE" val="Other"/>
  <p:tag name="MH_ORDER" val="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19004329"/>
  <p:tag name="MH_LIBRARY" val="GRAPHIC"/>
  <p:tag name="MH_TYPE" val="Other"/>
  <p:tag name="MH_ORDER" val="4"/>
</p:tagLst>
</file>

<file path=ppt/theme/theme1.xml><?xml version="1.0" encoding="utf-8"?>
<a:theme xmlns:a="http://schemas.openxmlformats.org/drawingml/2006/main" name="www.2ppt.com">
  <a:themeElements>
    <a:clrScheme name="自定义 3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7F7F7F"/>
      </a:accent1>
      <a:accent2>
        <a:srgbClr val="D8D8D8"/>
      </a:accent2>
      <a:accent3>
        <a:srgbClr val="F2F2F2"/>
      </a:accent3>
      <a:accent4>
        <a:srgbClr val="00B0F0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800</Words>
  <Application>Microsoft Office PowerPoint</Application>
  <PresentationFormat>宽屏</PresentationFormat>
  <Paragraphs>103</Paragraphs>
  <Slides>18</Slides>
  <Notes>18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5" baseType="lpstr">
      <vt:lpstr>宋体</vt:lpstr>
      <vt:lpstr>Arial</vt:lpstr>
      <vt:lpstr>Nexa Bold</vt:lpstr>
      <vt:lpstr>时尚中黑简体</vt:lpstr>
      <vt:lpstr>Proxy 4</vt:lpstr>
      <vt:lpstr>Calibri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</cp:revision>
  <dcterms:created xsi:type="dcterms:W3CDTF">2016-10-18T13:34:00Z</dcterms:created>
  <dcterms:modified xsi:type="dcterms:W3CDTF">2023-01-10T05:55:45Z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A41C0D5377A348C597C784BA98D297D1</vt:lpwstr>
  </property>
  <property fmtid="{D5CDD505-2E9C-101B-9397-08002B2CF9AE}" pid="3" name="KSOProductBuildVer">
    <vt:lpwstr>2052-11.1.0.10495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