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607" r:id="rId2"/>
    <p:sldId id="920" r:id="rId3"/>
    <p:sldId id="877" r:id="rId4"/>
    <p:sldId id="1020" r:id="rId5"/>
    <p:sldId id="1016" r:id="rId6"/>
    <p:sldId id="1017" r:id="rId7"/>
    <p:sldId id="1031" r:id="rId8"/>
    <p:sldId id="1018" r:id="rId9"/>
    <p:sldId id="1013" r:id="rId10"/>
    <p:sldId id="1026" r:id="rId11"/>
    <p:sldId id="1032" r:id="rId12"/>
    <p:sldId id="1015" r:id="rId13"/>
    <p:sldId id="1012" r:id="rId14"/>
    <p:sldId id="1029" r:id="rId15"/>
    <p:sldId id="1030" r:id="rId16"/>
    <p:sldId id="1033" r:id="rId17"/>
    <p:sldId id="1024" r:id="rId18"/>
    <p:sldId id="1014" r:id="rId19"/>
    <p:sldId id="1034" r:id="rId20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5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7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le369@sina.com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C7D"/>
    <a:srgbClr val="0075BF"/>
    <a:srgbClr val="034EA2"/>
    <a:srgbClr val="0087CD"/>
    <a:srgbClr val="C68F06"/>
    <a:srgbClr val="DB2C03"/>
    <a:srgbClr val="EBAC07"/>
    <a:srgbClr val="008487"/>
    <a:srgbClr val="163C46"/>
    <a:srgbClr val="008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1" autoAdjust="0"/>
    <p:restoredTop sz="94651" autoAdjust="0"/>
  </p:normalViewPr>
  <p:slideViewPr>
    <p:cSldViewPr>
      <p:cViewPr varScale="1">
        <p:scale>
          <a:sx n="143" d="100"/>
          <a:sy n="143" d="100"/>
        </p:scale>
        <p:origin x="606" y="108"/>
      </p:cViewPr>
      <p:guideLst>
        <p:guide orient="horz" pos="1615"/>
        <p:guide pos="29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72"/>
        <p:guide pos="217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65C9A-F863-4B53-BF18-B9F895775B5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52DC-2AC0-40EB-AE3E-9EAE589A449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2854A03-91AF-448A-9954-517C0577E5F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804903" y="257096"/>
            <a:ext cx="1138781" cy="269226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804902" y="464995"/>
            <a:ext cx="1606858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Successful project presentation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842408" y="257096"/>
            <a:ext cx="1138781" cy="269226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842407" y="464995"/>
            <a:ext cx="1209313" cy="207753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plan for next yea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C0F3E8C-8BCD-4A8F-98D8-F8D96B87BD28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 smtClean="0"/>
            </a:lvl1pPr>
          </a:lstStyle>
          <a:p>
            <a:pPr>
              <a:defRPr/>
            </a:pPr>
            <a:fld id="{4AAA05D2-2F82-4D1D-9A69-4CC173608B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969F21D-12A3-824C-80FA-D34F01E9177B}" type="datetimeFigureOut">
              <a:rPr kumimoji="1" lang="zh-CN" altLang="en-US" smtClean="0"/>
              <a:t>2023-01-10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C85CFEDB-804C-9249-87AB-F8162CDD6F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7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05965" y="927100"/>
            <a:ext cx="4131945" cy="19418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27622" y="2582904"/>
            <a:ext cx="5688631" cy="13221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组合 59"/>
          <p:cNvGrpSpPr/>
          <p:nvPr/>
        </p:nvGrpSpPr>
        <p:grpSpPr>
          <a:xfrm>
            <a:off x="2123728" y="1347614"/>
            <a:ext cx="4808465" cy="2838976"/>
            <a:chOff x="2167767" y="1207112"/>
            <a:chExt cx="4808465" cy="2838976"/>
          </a:xfrm>
        </p:grpSpPr>
        <p:sp>
          <p:nvSpPr>
            <p:cNvPr id="4" name="Rectangle 67"/>
            <p:cNvSpPr/>
            <p:nvPr/>
          </p:nvSpPr>
          <p:spPr bwMode="auto">
            <a:xfrm>
              <a:off x="2762030" y="2575158"/>
              <a:ext cx="1075373" cy="448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6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Rectangle 68"/>
            <p:cNvSpPr/>
            <p:nvPr/>
          </p:nvSpPr>
          <p:spPr bwMode="auto">
            <a:xfrm rot="19174363">
              <a:off x="3025242" y="3206092"/>
              <a:ext cx="1075373" cy="448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6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Rectangle 69"/>
            <p:cNvSpPr/>
            <p:nvPr/>
          </p:nvSpPr>
          <p:spPr bwMode="auto">
            <a:xfrm rot="2425637" flipH="1">
              <a:off x="3025242" y="2027350"/>
              <a:ext cx="1075373" cy="448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6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Oval 71"/>
            <p:cNvSpPr/>
            <p:nvPr/>
          </p:nvSpPr>
          <p:spPr bwMode="auto">
            <a:xfrm flipH="1">
              <a:off x="2167767" y="2297102"/>
              <a:ext cx="595442" cy="595443"/>
            </a:xfrm>
            <a:prstGeom prst="ellipse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9050">
              <a:noFill/>
              <a:rou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Oval 72"/>
            <p:cNvSpPr/>
            <p:nvPr/>
          </p:nvSpPr>
          <p:spPr bwMode="auto">
            <a:xfrm flipH="1">
              <a:off x="2628647" y="3450645"/>
              <a:ext cx="595442" cy="595443"/>
            </a:xfrm>
            <a:prstGeom prst="ellipse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 w="19050">
              <a:noFill/>
              <a:rou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endPara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ectangle 73"/>
            <p:cNvSpPr/>
            <p:nvPr/>
          </p:nvSpPr>
          <p:spPr bwMode="auto">
            <a:xfrm flipH="1">
              <a:off x="5306598" y="2575158"/>
              <a:ext cx="1075373" cy="448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6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ectangle 74"/>
            <p:cNvSpPr/>
            <p:nvPr/>
          </p:nvSpPr>
          <p:spPr bwMode="auto">
            <a:xfrm rot="2425637" flipH="1">
              <a:off x="5043386" y="3206092"/>
              <a:ext cx="1075373" cy="448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6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75"/>
            <p:cNvSpPr/>
            <p:nvPr/>
          </p:nvSpPr>
          <p:spPr bwMode="auto">
            <a:xfrm rot="19174363">
              <a:off x="5043386" y="2027350"/>
              <a:ext cx="1075373" cy="448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6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Oval 77"/>
            <p:cNvSpPr/>
            <p:nvPr/>
          </p:nvSpPr>
          <p:spPr bwMode="auto">
            <a:xfrm>
              <a:off x="6380790" y="2297102"/>
              <a:ext cx="595442" cy="595443"/>
            </a:xfrm>
            <a:prstGeom prst="ellipse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 w="19050">
              <a:noFill/>
              <a:rou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</a:t>
              </a:r>
              <a:endPara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Oval 78"/>
            <p:cNvSpPr/>
            <p:nvPr/>
          </p:nvSpPr>
          <p:spPr bwMode="auto">
            <a:xfrm>
              <a:off x="5919912" y="3450645"/>
              <a:ext cx="595442" cy="595443"/>
            </a:xfrm>
            <a:prstGeom prst="ellipse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9050">
              <a:noFill/>
              <a:rou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endPara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Group 79"/>
            <p:cNvGrpSpPr/>
            <p:nvPr/>
          </p:nvGrpSpPr>
          <p:grpSpPr>
            <a:xfrm>
              <a:off x="3487605" y="1596394"/>
              <a:ext cx="2168792" cy="1817181"/>
              <a:chOff x="3468688" y="1352550"/>
              <a:chExt cx="2212975" cy="1854200"/>
            </a:xfrm>
            <a:solidFill>
              <a:schemeClr val="tx2">
                <a:lumMod val="75000"/>
              </a:schemeClr>
            </a:solidFill>
          </p:grpSpPr>
          <p:sp>
            <p:nvSpPr>
              <p:cNvPr id="56" name="Freeform: Shape 80"/>
              <p:cNvSpPr/>
              <p:nvPr/>
            </p:nvSpPr>
            <p:spPr bwMode="auto">
              <a:xfrm>
                <a:off x="4641850" y="1352550"/>
                <a:ext cx="808038" cy="952500"/>
              </a:xfrm>
              <a:custGeom>
                <a:avLst/>
                <a:gdLst/>
                <a:ahLst/>
                <a:cxnLst>
                  <a:cxn ang="0">
                    <a:pos x="0" y="130"/>
                  </a:cxn>
                  <a:cxn ang="0">
                    <a:pos x="187" y="82"/>
                  </a:cxn>
                  <a:cxn ang="0">
                    <a:pos x="187" y="249"/>
                  </a:cxn>
                  <a:cxn ang="0">
                    <a:pos x="111" y="279"/>
                  </a:cxn>
                  <a:cxn ang="0">
                    <a:pos x="87" y="240"/>
                  </a:cxn>
                  <a:cxn ang="0">
                    <a:pos x="84" y="257"/>
                  </a:cxn>
                  <a:cxn ang="0">
                    <a:pos x="80" y="329"/>
                  </a:cxn>
                  <a:cxn ang="0">
                    <a:pos x="97" y="342"/>
                  </a:cxn>
                  <a:cxn ang="0">
                    <a:pos x="111" y="311"/>
                  </a:cxn>
                  <a:cxn ang="0">
                    <a:pos x="209" y="271"/>
                  </a:cxn>
                  <a:cxn ang="0">
                    <a:pos x="254" y="145"/>
                  </a:cxn>
                  <a:cxn ang="0">
                    <a:pos x="407" y="242"/>
                  </a:cxn>
                  <a:cxn ang="0">
                    <a:pos x="517" y="392"/>
                  </a:cxn>
                  <a:cxn ang="0">
                    <a:pos x="387" y="563"/>
                  </a:cxn>
                  <a:cxn ang="0">
                    <a:pos x="312" y="563"/>
                  </a:cxn>
                  <a:cxn ang="0">
                    <a:pos x="322" y="481"/>
                  </a:cxn>
                  <a:cxn ang="0">
                    <a:pos x="352" y="447"/>
                  </a:cxn>
                  <a:cxn ang="0">
                    <a:pos x="329" y="441"/>
                  </a:cxn>
                  <a:cxn ang="0">
                    <a:pos x="258" y="454"/>
                  </a:cxn>
                  <a:cxn ang="0">
                    <a:pos x="258" y="474"/>
                  </a:cxn>
                  <a:cxn ang="0">
                    <a:pos x="285" y="480"/>
                  </a:cxn>
                  <a:cxn ang="0">
                    <a:pos x="186" y="613"/>
                  </a:cxn>
                  <a:cxn ang="0">
                    <a:pos x="0" y="375"/>
                  </a:cxn>
                  <a:cxn ang="0">
                    <a:pos x="0" y="130"/>
                  </a:cxn>
                </a:cxnLst>
                <a:rect l="0" t="0" r="r" b="b"/>
                <a:pathLst>
                  <a:path w="521" h="613">
                    <a:moveTo>
                      <a:pt x="0" y="130"/>
                    </a:moveTo>
                    <a:cubicBezTo>
                      <a:pt x="0" y="130"/>
                      <a:pt x="64" y="0"/>
                      <a:pt x="187" y="82"/>
                    </a:cubicBezTo>
                    <a:cubicBezTo>
                      <a:pt x="187" y="82"/>
                      <a:pt x="268" y="170"/>
                      <a:pt x="187" y="249"/>
                    </a:cubicBezTo>
                    <a:cubicBezTo>
                      <a:pt x="187" y="249"/>
                      <a:pt x="172" y="269"/>
                      <a:pt x="111" y="279"/>
                    </a:cubicBezTo>
                    <a:cubicBezTo>
                      <a:pt x="111" y="279"/>
                      <a:pt x="115" y="228"/>
                      <a:pt x="87" y="240"/>
                    </a:cubicBezTo>
                    <a:cubicBezTo>
                      <a:pt x="87" y="240"/>
                      <a:pt x="78" y="244"/>
                      <a:pt x="84" y="257"/>
                    </a:cubicBezTo>
                    <a:cubicBezTo>
                      <a:pt x="84" y="257"/>
                      <a:pt x="103" y="286"/>
                      <a:pt x="80" y="329"/>
                    </a:cubicBezTo>
                    <a:cubicBezTo>
                      <a:pt x="80" y="329"/>
                      <a:pt x="74" y="358"/>
                      <a:pt x="97" y="342"/>
                    </a:cubicBezTo>
                    <a:cubicBezTo>
                      <a:pt x="97" y="342"/>
                      <a:pt x="114" y="317"/>
                      <a:pt x="111" y="311"/>
                    </a:cubicBezTo>
                    <a:cubicBezTo>
                      <a:pt x="111" y="311"/>
                      <a:pt x="167" y="307"/>
                      <a:pt x="209" y="271"/>
                    </a:cubicBezTo>
                    <a:cubicBezTo>
                      <a:pt x="209" y="271"/>
                      <a:pt x="260" y="238"/>
                      <a:pt x="254" y="145"/>
                    </a:cubicBezTo>
                    <a:cubicBezTo>
                      <a:pt x="254" y="145"/>
                      <a:pt x="356" y="131"/>
                      <a:pt x="407" y="242"/>
                    </a:cubicBezTo>
                    <a:cubicBezTo>
                      <a:pt x="407" y="242"/>
                      <a:pt x="521" y="263"/>
                      <a:pt x="517" y="392"/>
                    </a:cubicBezTo>
                    <a:cubicBezTo>
                      <a:pt x="517" y="392"/>
                      <a:pt x="511" y="536"/>
                      <a:pt x="387" y="563"/>
                    </a:cubicBezTo>
                    <a:cubicBezTo>
                      <a:pt x="387" y="563"/>
                      <a:pt x="341" y="568"/>
                      <a:pt x="312" y="563"/>
                    </a:cubicBezTo>
                    <a:cubicBezTo>
                      <a:pt x="312" y="563"/>
                      <a:pt x="323" y="503"/>
                      <a:pt x="322" y="481"/>
                    </a:cubicBezTo>
                    <a:cubicBezTo>
                      <a:pt x="322" y="481"/>
                      <a:pt x="352" y="454"/>
                      <a:pt x="352" y="447"/>
                    </a:cubicBezTo>
                    <a:cubicBezTo>
                      <a:pt x="352" y="447"/>
                      <a:pt x="351" y="429"/>
                      <a:pt x="329" y="441"/>
                    </a:cubicBezTo>
                    <a:cubicBezTo>
                      <a:pt x="329" y="441"/>
                      <a:pt x="325" y="472"/>
                      <a:pt x="258" y="454"/>
                    </a:cubicBezTo>
                    <a:cubicBezTo>
                      <a:pt x="258" y="454"/>
                      <a:pt x="228" y="454"/>
                      <a:pt x="258" y="474"/>
                    </a:cubicBezTo>
                    <a:cubicBezTo>
                      <a:pt x="258" y="474"/>
                      <a:pt x="275" y="480"/>
                      <a:pt x="285" y="480"/>
                    </a:cubicBezTo>
                    <a:cubicBezTo>
                      <a:pt x="285" y="480"/>
                      <a:pt x="314" y="609"/>
                      <a:pt x="186" y="613"/>
                    </a:cubicBezTo>
                    <a:cubicBezTo>
                      <a:pt x="186" y="613"/>
                      <a:pt x="45" y="563"/>
                      <a:pt x="0" y="375"/>
                    </a:cubicBezTo>
                    <a:lnTo>
                      <a:pt x="0" y="130"/>
                    </a:lnTo>
                    <a:close/>
                  </a:path>
                </a:pathLst>
              </a:custGeom>
              <a:blipFill dpi="0" rotWithShape="1">
                <a:blip r:embed="rId5" cstate="email"/>
                <a:srcRect/>
                <a:stretch>
                  <a:fillRect/>
                </a:stretch>
              </a:blipFill>
              <a:ln w="12700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6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Freeform: Shape 81"/>
              <p:cNvSpPr/>
              <p:nvPr/>
            </p:nvSpPr>
            <p:spPr bwMode="auto">
              <a:xfrm>
                <a:off x="4641850" y="2032000"/>
                <a:ext cx="1039813" cy="1174750"/>
              </a:xfrm>
              <a:custGeom>
                <a:avLst/>
                <a:gdLst/>
                <a:ahLst/>
                <a:cxnLst>
                  <a:cxn ang="0">
                    <a:pos x="369" y="344"/>
                  </a:cxn>
                  <a:cxn ang="0">
                    <a:pos x="542" y="352"/>
                  </a:cxn>
                  <a:cxn ang="0">
                    <a:pos x="571" y="151"/>
                  </a:cxn>
                  <a:cxn ang="0">
                    <a:pos x="548" y="0"/>
                  </a:cxn>
                  <a:cxn ang="0">
                    <a:pos x="294" y="159"/>
                  </a:cxn>
                  <a:cxn ang="0">
                    <a:pos x="242" y="199"/>
                  </a:cxn>
                  <a:cxn ang="0">
                    <a:pos x="304" y="205"/>
                  </a:cxn>
                  <a:cxn ang="0">
                    <a:pos x="294" y="244"/>
                  </a:cxn>
                  <a:cxn ang="0">
                    <a:pos x="0" y="52"/>
                  </a:cxn>
                  <a:cxn ang="0">
                    <a:pos x="0" y="612"/>
                  </a:cxn>
                  <a:cxn ang="0">
                    <a:pos x="167" y="754"/>
                  </a:cxn>
                  <a:cxn ang="0">
                    <a:pos x="354" y="612"/>
                  </a:cxn>
                  <a:cxn ang="0">
                    <a:pos x="300" y="449"/>
                  </a:cxn>
                  <a:cxn ang="0">
                    <a:pos x="333" y="427"/>
                  </a:cxn>
                  <a:cxn ang="0">
                    <a:pos x="374" y="661"/>
                  </a:cxn>
                  <a:cxn ang="0">
                    <a:pos x="517" y="514"/>
                  </a:cxn>
                  <a:cxn ang="0">
                    <a:pos x="583" y="369"/>
                  </a:cxn>
                  <a:cxn ang="0">
                    <a:pos x="438" y="403"/>
                  </a:cxn>
                  <a:cxn ang="0">
                    <a:pos x="362" y="369"/>
                  </a:cxn>
                  <a:cxn ang="0">
                    <a:pos x="169" y="391"/>
                  </a:cxn>
                  <a:cxn ang="0">
                    <a:pos x="126" y="403"/>
                  </a:cxn>
                  <a:cxn ang="0">
                    <a:pos x="167" y="367"/>
                  </a:cxn>
                  <a:cxn ang="0">
                    <a:pos x="165" y="321"/>
                  </a:cxn>
                  <a:cxn ang="0">
                    <a:pos x="186" y="330"/>
                  </a:cxn>
                  <a:cxn ang="0">
                    <a:pos x="188" y="366"/>
                  </a:cxn>
                  <a:cxn ang="0">
                    <a:pos x="352" y="330"/>
                  </a:cxn>
                </a:cxnLst>
                <a:rect l="0" t="0" r="r" b="b"/>
                <a:pathLst>
                  <a:path w="670" h="756">
                    <a:moveTo>
                      <a:pt x="369" y="344"/>
                    </a:moveTo>
                    <a:cubicBezTo>
                      <a:pt x="369" y="344"/>
                      <a:pt x="451" y="404"/>
                      <a:pt x="542" y="352"/>
                    </a:cubicBezTo>
                    <a:cubicBezTo>
                      <a:pt x="542" y="352"/>
                      <a:pt x="670" y="300"/>
                      <a:pt x="571" y="151"/>
                    </a:cubicBezTo>
                    <a:cubicBezTo>
                      <a:pt x="571" y="151"/>
                      <a:pt x="616" y="54"/>
                      <a:pt x="548" y="0"/>
                    </a:cubicBezTo>
                    <a:cubicBezTo>
                      <a:pt x="548" y="0"/>
                      <a:pt x="500" y="193"/>
                      <a:pt x="294" y="159"/>
                    </a:cubicBezTo>
                    <a:cubicBezTo>
                      <a:pt x="294" y="159"/>
                      <a:pt x="267" y="190"/>
                      <a:pt x="242" y="199"/>
                    </a:cubicBezTo>
                    <a:cubicBezTo>
                      <a:pt x="304" y="205"/>
                      <a:pt x="304" y="205"/>
                      <a:pt x="304" y="205"/>
                    </a:cubicBezTo>
                    <a:cubicBezTo>
                      <a:pt x="304" y="205"/>
                      <a:pt x="337" y="232"/>
                      <a:pt x="294" y="244"/>
                    </a:cubicBezTo>
                    <a:cubicBezTo>
                      <a:pt x="294" y="244"/>
                      <a:pt x="107" y="240"/>
                      <a:pt x="0" y="52"/>
                    </a:cubicBezTo>
                    <a:cubicBezTo>
                      <a:pt x="0" y="612"/>
                      <a:pt x="0" y="612"/>
                      <a:pt x="0" y="612"/>
                    </a:cubicBezTo>
                    <a:cubicBezTo>
                      <a:pt x="0" y="612"/>
                      <a:pt x="31" y="756"/>
                      <a:pt x="167" y="754"/>
                    </a:cubicBezTo>
                    <a:cubicBezTo>
                      <a:pt x="167" y="754"/>
                      <a:pt x="329" y="753"/>
                      <a:pt x="354" y="612"/>
                    </a:cubicBezTo>
                    <a:cubicBezTo>
                      <a:pt x="354" y="612"/>
                      <a:pt x="380" y="507"/>
                      <a:pt x="300" y="449"/>
                    </a:cubicBezTo>
                    <a:cubicBezTo>
                      <a:pt x="300" y="449"/>
                      <a:pt x="302" y="408"/>
                      <a:pt x="333" y="427"/>
                    </a:cubicBezTo>
                    <a:cubicBezTo>
                      <a:pt x="333" y="427"/>
                      <a:pt x="432" y="518"/>
                      <a:pt x="374" y="661"/>
                    </a:cubicBezTo>
                    <a:cubicBezTo>
                      <a:pt x="374" y="661"/>
                      <a:pt x="465" y="660"/>
                      <a:pt x="517" y="514"/>
                    </a:cubicBezTo>
                    <a:cubicBezTo>
                      <a:pt x="517" y="514"/>
                      <a:pt x="590" y="456"/>
                      <a:pt x="583" y="369"/>
                    </a:cubicBezTo>
                    <a:cubicBezTo>
                      <a:pt x="583" y="369"/>
                      <a:pt x="503" y="416"/>
                      <a:pt x="438" y="403"/>
                    </a:cubicBezTo>
                    <a:cubicBezTo>
                      <a:pt x="438" y="403"/>
                      <a:pt x="376" y="389"/>
                      <a:pt x="362" y="369"/>
                    </a:cubicBezTo>
                    <a:cubicBezTo>
                      <a:pt x="362" y="369"/>
                      <a:pt x="281" y="453"/>
                      <a:pt x="169" y="391"/>
                    </a:cubicBezTo>
                    <a:cubicBezTo>
                      <a:pt x="169" y="391"/>
                      <a:pt x="146" y="420"/>
                      <a:pt x="126" y="403"/>
                    </a:cubicBezTo>
                    <a:cubicBezTo>
                      <a:pt x="126" y="403"/>
                      <a:pt x="140" y="393"/>
                      <a:pt x="167" y="367"/>
                    </a:cubicBezTo>
                    <a:cubicBezTo>
                      <a:pt x="165" y="321"/>
                      <a:pt x="165" y="321"/>
                      <a:pt x="165" y="321"/>
                    </a:cubicBezTo>
                    <a:cubicBezTo>
                      <a:pt x="165" y="321"/>
                      <a:pt x="188" y="304"/>
                      <a:pt x="186" y="330"/>
                    </a:cubicBezTo>
                    <a:cubicBezTo>
                      <a:pt x="188" y="366"/>
                      <a:pt x="188" y="366"/>
                      <a:pt x="188" y="366"/>
                    </a:cubicBezTo>
                    <a:cubicBezTo>
                      <a:pt x="188" y="366"/>
                      <a:pt x="281" y="418"/>
                      <a:pt x="352" y="330"/>
                    </a:cubicBezTo>
                  </a:path>
                </a:pathLst>
              </a:custGeom>
              <a:blipFill dpi="0" rotWithShape="1">
                <a:blip r:embed="rId6"/>
                <a:srcRect/>
                <a:stretch>
                  <a:fillRect/>
                </a:stretch>
              </a:blipFill>
              <a:ln w="12700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6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8" name="Freeform: Shape 82"/>
              <p:cNvSpPr/>
              <p:nvPr/>
            </p:nvSpPr>
            <p:spPr bwMode="auto">
              <a:xfrm>
                <a:off x="3698875" y="1352550"/>
                <a:ext cx="809625" cy="952500"/>
              </a:xfrm>
              <a:custGeom>
                <a:avLst/>
                <a:gdLst/>
                <a:ahLst/>
                <a:cxnLst>
                  <a:cxn ang="0">
                    <a:pos x="521" y="130"/>
                  </a:cxn>
                  <a:cxn ang="0">
                    <a:pos x="334" y="82"/>
                  </a:cxn>
                  <a:cxn ang="0">
                    <a:pos x="334" y="249"/>
                  </a:cxn>
                  <a:cxn ang="0">
                    <a:pos x="409" y="279"/>
                  </a:cxn>
                  <a:cxn ang="0">
                    <a:pos x="433" y="240"/>
                  </a:cxn>
                  <a:cxn ang="0">
                    <a:pos x="437" y="257"/>
                  </a:cxn>
                  <a:cxn ang="0">
                    <a:pos x="441" y="329"/>
                  </a:cxn>
                  <a:cxn ang="0">
                    <a:pos x="424" y="342"/>
                  </a:cxn>
                  <a:cxn ang="0">
                    <a:pos x="409" y="311"/>
                  </a:cxn>
                  <a:cxn ang="0">
                    <a:pos x="311" y="271"/>
                  </a:cxn>
                  <a:cxn ang="0">
                    <a:pos x="267" y="145"/>
                  </a:cxn>
                  <a:cxn ang="0">
                    <a:pos x="114" y="242"/>
                  </a:cxn>
                  <a:cxn ang="0">
                    <a:pos x="4" y="392"/>
                  </a:cxn>
                  <a:cxn ang="0">
                    <a:pos x="133" y="563"/>
                  </a:cxn>
                  <a:cxn ang="0">
                    <a:pos x="209" y="563"/>
                  </a:cxn>
                  <a:cxn ang="0">
                    <a:pos x="199" y="481"/>
                  </a:cxn>
                  <a:cxn ang="0">
                    <a:pos x="168" y="447"/>
                  </a:cxn>
                  <a:cxn ang="0">
                    <a:pos x="191" y="441"/>
                  </a:cxn>
                  <a:cxn ang="0">
                    <a:pos x="262" y="454"/>
                  </a:cxn>
                  <a:cxn ang="0">
                    <a:pos x="262" y="474"/>
                  </a:cxn>
                  <a:cxn ang="0">
                    <a:pos x="236" y="480"/>
                  </a:cxn>
                  <a:cxn ang="0">
                    <a:pos x="335" y="613"/>
                  </a:cxn>
                  <a:cxn ang="0">
                    <a:pos x="521" y="375"/>
                  </a:cxn>
                  <a:cxn ang="0">
                    <a:pos x="521" y="130"/>
                  </a:cxn>
                </a:cxnLst>
                <a:rect l="0" t="0" r="r" b="b"/>
                <a:pathLst>
                  <a:path w="521" h="613">
                    <a:moveTo>
                      <a:pt x="521" y="130"/>
                    </a:moveTo>
                    <a:cubicBezTo>
                      <a:pt x="521" y="130"/>
                      <a:pt x="457" y="0"/>
                      <a:pt x="334" y="82"/>
                    </a:cubicBezTo>
                    <a:cubicBezTo>
                      <a:pt x="334" y="82"/>
                      <a:pt x="252" y="170"/>
                      <a:pt x="334" y="249"/>
                    </a:cubicBezTo>
                    <a:cubicBezTo>
                      <a:pt x="334" y="249"/>
                      <a:pt x="349" y="269"/>
                      <a:pt x="409" y="279"/>
                    </a:cubicBezTo>
                    <a:cubicBezTo>
                      <a:pt x="409" y="279"/>
                      <a:pt x="406" y="228"/>
                      <a:pt x="433" y="240"/>
                    </a:cubicBezTo>
                    <a:cubicBezTo>
                      <a:pt x="433" y="240"/>
                      <a:pt x="443" y="244"/>
                      <a:pt x="437" y="257"/>
                    </a:cubicBezTo>
                    <a:cubicBezTo>
                      <a:pt x="437" y="257"/>
                      <a:pt x="418" y="286"/>
                      <a:pt x="441" y="329"/>
                    </a:cubicBezTo>
                    <a:cubicBezTo>
                      <a:pt x="441" y="329"/>
                      <a:pt x="447" y="358"/>
                      <a:pt x="424" y="342"/>
                    </a:cubicBezTo>
                    <a:cubicBezTo>
                      <a:pt x="424" y="342"/>
                      <a:pt x="407" y="317"/>
                      <a:pt x="409" y="311"/>
                    </a:cubicBezTo>
                    <a:cubicBezTo>
                      <a:pt x="409" y="311"/>
                      <a:pt x="354" y="307"/>
                      <a:pt x="311" y="271"/>
                    </a:cubicBezTo>
                    <a:cubicBezTo>
                      <a:pt x="311" y="271"/>
                      <a:pt x="261" y="238"/>
                      <a:pt x="267" y="145"/>
                    </a:cubicBezTo>
                    <a:cubicBezTo>
                      <a:pt x="267" y="145"/>
                      <a:pt x="164" y="131"/>
                      <a:pt x="114" y="242"/>
                    </a:cubicBezTo>
                    <a:cubicBezTo>
                      <a:pt x="114" y="242"/>
                      <a:pt x="0" y="263"/>
                      <a:pt x="4" y="392"/>
                    </a:cubicBezTo>
                    <a:cubicBezTo>
                      <a:pt x="4" y="392"/>
                      <a:pt x="10" y="536"/>
                      <a:pt x="133" y="563"/>
                    </a:cubicBezTo>
                    <a:cubicBezTo>
                      <a:pt x="133" y="563"/>
                      <a:pt x="180" y="568"/>
                      <a:pt x="209" y="563"/>
                    </a:cubicBezTo>
                    <a:cubicBezTo>
                      <a:pt x="209" y="563"/>
                      <a:pt x="197" y="503"/>
                      <a:pt x="199" y="481"/>
                    </a:cubicBezTo>
                    <a:cubicBezTo>
                      <a:pt x="199" y="481"/>
                      <a:pt x="168" y="454"/>
                      <a:pt x="168" y="447"/>
                    </a:cubicBezTo>
                    <a:cubicBezTo>
                      <a:pt x="168" y="447"/>
                      <a:pt x="170" y="429"/>
                      <a:pt x="191" y="441"/>
                    </a:cubicBezTo>
                    <a:cubicBezTo>
                      <a:pt x="191" y="441"/>
                      <a:pt x="196" y="472"/>
                      <a:pt x="262" y="454"/>
                    </a:cubicBezTo>
                    <a:cubicBezTo>
                      <a:pt x="262" y="454"/>
                      <a:pt x="293" y="454"/>
                      <a:pt x="262" y="474"/>
                    </a:cubicBezTo>
                    <a:cubicBezTo>
                      <a:pt x="262" y="474"/>
                      <a:pt x="246" y="480"/>
                      <a:pt x="236" y="480"/>
                    </a:cubicBezTo>
                    <a:cubicBezTo>
                      <a:pt x="236" y="480"/>
                      <a:pt x="207" y="609"/>
                      <a:pt x="335" y="613"/>
                    </a:cubicBezTo>
                    <a:cubicBezTo>
                      <a:pt x="335" y="613"/>
                      <a:pt x="476" y="563"/>
                      <a:pt x="521" y="375"/>
                    </a:cubicBezTo>
                    <a:lnTo>
                      <a:pt x="521" y="130"/>
                    </a:lnTo>
                    <a:close/>
                  </a:path>
                </a:pathLst>
              </a:custGeom>
              <a:blipFill dpi="0" rotWithShape="1">
                <a:blip r:embed="rId7" cstate="email"/>
                <a:srcRect/>
                <a:stretch>
                  <a:fillRect/>
                </a:stretch>
              </a:blipFill>
              <a:ln w="12700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6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9" name="Freeform: Shape 83"/>
              <p:cNvSpPr/>
              <p:nvPr/>
            </p:nvSpPr>
            <p:spPr bwMode="auto">
              <a:xfrm>
                <a:off x="3468688" y="2032000"/>
                <a:ext cx="1039813" cy="1174750"/>
              </a:xfrm>
              <a:custGeom>
                <a:avLst/>
                <a:gdLst/>
                <a:ahLst/>
                <a:cxnLst>
                  <a:cxn ang="0">
                    <a:pos x="300" y="344"/>
                  </a:cxn>
                  <a:cxn ang="0">
                    <a:pos x="128" y="352"/>
                  </a:cxn>
                  <a:cxn ang="0">
                    <a:pos x="99" y="151"/>
                  </a:cxn>
                  <a:cxn ang="0">
                    <a:pos x="122" y="0"/>
                  </a:cxn>
                  <a:cxn ang="0">
                    <a:pos x="375" y="159"/>
                  </a:cxn>
                  <a:cxn ang="0">
                    <a:pos x="427" y="199"/>
                  </a:cxn>
                  <a:cxn ang="0">
                    <a:pos x="366" y="205"/>
                  </a:cxn>
                  <a:cxn ang="0">
                    <a:pos x="375" y="244"/>
                  </a:cxn>
                  <a:cxn ang="0">
                    <a:pos x="670" y="52"/>
                  </a:cxn>
                  <a:cxn ang="0">
                    <a:pos x="670" y="612"/>
                  </a:cxn>
                  <a:cxn ang="0">
                    <a:pos x="503" y="754"/>
                  </a:cxn>
                  <a:cxn ang="0">
                    <a:pos x="315" y="612"/>
                  </a:cxn>
                  <a:cxn ang="0">
                    <a:pos x="369" y="449"/>
                  </a:cxn>
                  <a:cxn ang="0">
                    <a:pos x="337" y="427"/>
                  </a:cxn>
                  <a:cxn ang="0">
                    <a:pos x="296" y="661"/>
                  </a:cxn>
                  <a:cxn ang="0">
                    <a:pos x="153" y="514"/>
                  </a:cxn>
                  <a:cxn ang="0">
                    <a:pos x="87" y="369"/>
                  </a:cxn>
                  <a:cxn ang="0">
                    <a:pos x="232" y="403"/>
                  </a:cxn>
                  <a:cxn ang="0">
                    <a:pos x="307" y="369"/>
                  </a:cxn>
                  <a:cxn ang="0">
                    <a:pos x="501" y="391"/>
                  </a:cxn>
                  <a:cxn ang="0">
                    <a:pos x="543" y="403"/>
                  </a:cxn>
                  <a:cxn ang="0">
                    <a:pos x="503" y="367"/>
                  </a:cxn>
                  <a:cxn ang="0">
                    <a:pos x="505" y="321"/>
                  </a:cxn>
                  <a:cxn ang="0">
                    <a:pos x="484" y="330"/>
                  </a:cxn>
                  <a:cxn ang="0">
                    <a:pos x="482" y="366"/>
                  </a:cxn>
                  <a:cxn ang="0">
                    <a:pos x="317" y="330"/>
                  </a:cxn>
                </a:cxnLst>
                <a:rect l="0" t="0" r="r" b="b"/>
                <a:pathLst>
                  <a:path w="670" h="756">
                    <a:moveTo>
                      <a:pt x="300" y="344"/>
                    </a:moveTo>
                    <a:cubicBezTo>
                      <a:pt x="300" y="344"/>
                      <a:pt x="219" y="404"/>
                      <a:pt x="128" y="352"/>
                    </a:cubicBezTo>
                    <a:cubicBezTo>
                      <a:pt x="128" y="352"/>
                      <a:pt x="0" y="300"/>
                      <a:pt x="99" y="151"/>
                    </a:cubicBezTo>
                    <a:cubicBezTo>
                      <a:pt x="99" y="151"/>
                      <a:pt x="54" y="54"/>
                      <a:pt x="122" y="0"/>
                    </a:cubicBezTo>
                    <a:cubicBezTo>
                      <a:pt x="122" y="0"/>
                      <a:pt x="170" y="193"/>
                      <a:pt x="375" y="159"/>
                    </a:cubicBezTo>
                    <a:cubicBezTo>
                      <a:pt x="375" y="159"/>
                      <a:pt x="402" y="190"/>
                      <a:pt x="427" y="199"/>
                    </a:cubicBezTo>
                    <a:cubicBezTo>
                      <a:pt x="366" y="205"/>
                      <a:pt x="366" y="205"/>
                      <a:pt x="366" y="205"/>
                    </a:cubicBezTo>
                    <a:cubicBezTo>
                      <a:pt x="366" y="205"/>
                      <a:pt x="333" y="232"/>
                      <a:pt x="375" y="244"/>
                    </a:cubicBezTo>
                    <a:cubicBezTo>
                      <a:pt x="375" y="244"/>
                      <a:pt x="563" y="240"/>
                      <a:pt x="670" y="52"/>
                    </a:cubicBezTo>
                    <a:cubicBezTo>
                      <a:pt x="670" y="612"/>
                      <a:pt x="670" y="612"/>
                      <a:pt x="670" y="612"/>
                    </a:cubicBezTo>
                    <a:cubicBezTo>
                      <a:pt x="670" y="612"/>
                      <a:pt x="638" y="756"/>
                      <a:pt x="503" y="754"/>
                    </a:cubicBezTo>
                    <a:cubicBezTo>
                      <a:pt x="503" y="754"/>
                      <a:pt x="340" y="753"/>
                      <a:pt x="315" y="612"/>
                    </a:cubicBezTo>
                    <a:cubicBezTo>
                      <a:pt x="315" y="612"/>
                      <a:pt x="290" y="507"/>
                      <a:pt x="369" y="449"/>
                    </a:cubicBezTo>
                    <a:cubicBezTo>
                      <a:pt x="369" y="449"/>
                      <a:pt x="367" y="408"/>
                      <a:pt x="337" y="427"/>
                    </a:cubicBezTo>
                    <a:cubicBezTo>
                      <a:pt x="337" y="427"/>
                      <a:pt x="238" y="518"/>
                      <a:pt x="296" y="661"/>
                    </a:cubicBezTo>
                    <a:cubicBezTo>
                      <a:pt x="296" y="661"/>
                      <a:pt x="205" y="660"/>
                      <a:pt x="153" y="514"/>
                    </a:cubicBezTo>
                    <a:cubicBezTo>
                      <a:pt x="153" y="514"/>
                      <a:pt x="79" y="456"/>
                      <a:pt x="87" y="369"/>
                    </a:cubicBezTo>
                    <a:cubicBezTo>
                      <a:pt x="87" y="369"/>
                      <a:pt x="166" y="416"/>
                      <a:pt x="232" y="403"/>
                    </a:cubicBezTo>
                    <a:cubicBezTo>
                      <a:pt x="232" y="403"/>
                      <a:pt x="294" y="389"/>
                      <a:pt x="307" y="369"/>
                    </a:cubicBezTo>
                    <a:cubicBezTo>
                      <a:pt x="307" y="369"/>
                      <a:pt x="389" y="453"/>
                      <a:pt x="501" y="391"/>
                    </a:cubicBezTo>
                    <a:cubicBezTo>
                      <a:pt x="501" y="391"/>
                      <a:pt x="524" y="420"/>
                      <a:pt x="543" y="403"/>
                    </a:cubicBezTo>
                    <a:cubicBezTo>
                      <a:pt x="543" y="403"/>
                      <a:pt x="530" y="393"/>
                      <a:pt x="503" y="367"/>
                    </a:cubicBezTo>
                    <a:cubicBezTo>
                      <a:pt x="505" y="321"/>
                      <a:pt x="505" y="321"/>
                      <a:pt x="505" y="321"/>
                    </a:cubicBezTo>
                    <a:cubicBezTo>
                      <a:pt x="505" y="321"/>
                      <a:pt x="482" y="304"/>
                      <a:pt x="484" y="330"/>
                    </a:cubicBezTo>
                    <a:cubicBezTo>
                      <a:pt x="482" y="366"/>
                      <a:pt x="482" y="366"/>
                      <a:pt x="482" y="366"/>
                    </a:cubicBezTo>
                    <a:cubicBezTo>
                      <a:pt x="482" y="366"/>
                      <a:pt x="389" y="418"/>
                      <a:pt x="317" y="330"/>
                    </a:cubicBezTo>
                  </a:path>
                </a:pathLst>
              </a:custGeom>
              <a:blipFill dpi="0" rotWithShape="1">
                <a:blip r:embed="rId8"/>
                <a:srcRect/>
                <a:stretch>
                  <a:fillRect/>
                </a:stretch>
              </a:blipFill>
              <a:ln w="12700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6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4" name="Oval 76"/>
            <p:cNvSpPr/>
            <p:nvPr/>
          </p:nvSpPr>
          <p:spPr bwMode="auto">
            <a:xfrm>
              <a:off x="5913848" y="1207112"/>
              <a:ext cx="595442" cy="595443"/>
            </a:xfrm>
            <a:prstGeom prst="ellipse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9050">
              <a:noFill/>
              <a:rou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</a:t>
              </a:r>
              <a:endPara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Oval 70"/>
            <p:cNvSpPr/>
            <p:nvPr/>
          </p:nvSpPr>
          <p:spPr bwMode="auto">
            <a:xfrm flipH="1">
              <a:off x="2634710" y="1207112"/>
              <a:ext cx="595442" cy="595443"/>
            </a:xfrm>
            <a:prstGeom prst="ellipse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 w="19050">
              <a:noFill/>
              <a:round/>
            </a:ln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</a:t>
              </a:r>
              <a:endParaRPr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Group 58"/>
          <p:cNvGrpSpPr/>
          <p:nvPr/>
        </p:nvGrpSpPr>
        <p:grpSpPr>
          <a:xfrm>
            <a:off x="744430" y="3541523"/>
            <a:ext cx="1724430" cy="617803"/>
            <a:chOff x="793990" y="1227225"/>
            <a:chExt cx="2299240" cy="823737"/>
          </a:xfrm>
        </p:grpSpPr>
        <p:sp>
          <p:nvSpPr>
            <p:cNvPr id="37" name="TextBox 59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algn="r"/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Tears</a:t>
              </a:r>
              <a:endParaRPr lang="zh-CN" altLang="en-US" sz="1200" b="1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Box 60"/>
            <p:cNvSpPr txBox="1"/>
            <p:nvPr/>
          </p:nvSpPr>
          <p:spPr bwMode="auto">
            <a:xfrm>
              <a:off x="793990" y="1494784"/>
              <a:ext cx="2299240" cy="556178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您为我流过不少泪</a:t>
              </a:r>
            </a:p>
          </p:txBody>
        </p:sp>
      </p:grpSp>
      <p:grpSp>
        <p:nvGrpSpPr>
          <p:cNvPr id="22" name="Group 61"/>
          <p:cNvGrpSpPr/>
          <p:nvPr/>
        </p:nvGrpSpPr>
        <p:grpSpPr>
          <a:xfrm>
            <a:off x="639529" y="1352866"/>
            <a:ext cx="1829331" cy="649603"/>
            <a:chOff x="654122" y="1227225"/>
            <a:chExt cx="2439108" cy="866137"/>
          </a:xfrm>
        </p:grpSpPr>
        <p:sp>
          <p:nvSpPr>
            <p:cNvPr id="35" name="TextBox 62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432000" bIns="0" anchor="ctr" anchorCtr="0">
              <a:normAutofit/>
            </a:bodyPr>
            <a:lstStyle/>
            <a:p>
              <a:pPr algn="r"/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Many</a:t>
              </a:r>
              <a:endParaRPr lang="zh-CN" altLang="en-US" sz="1200" b="1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63"/>
            <p:cNvSpPr txBox="1"/>
            <p:nvPr/>
          </p:nvSpPr>
          <p:spPr bwMode="auto">
            <a:xfrm>
              <a:off x="654122" y="1537184"/>
              <a:ext cx="2439108" cy="556178"/>
            </a:xfrm>
            <a:prstGeom prst="rect">
              <a:avLst/>
            </a:prstGeom>
            <a:noFill/>
          </p:spPr>
          <p:txBody>
            <a:bodyPr wrap="square" lIns="0" tIns="0" rIns="432000" bIns="0" anchor="ctr" anchorCtr="0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妈妈给了我很多很多 </a:t>
              </a:r>
              <a:endParaRPr lang="zh-CN" altLang="en-US" sz="1200" b="0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Group 64"/>
          <p:cNvGrpSpPr/>
          <p:nvPr/>
        </p:nvGrpSpPr>
        <p:grpSpPr>
          <a:xfrm>
            <a:off x="385131" y="2514495"/>
            <a:ext cx="1724430" cy="649603"/>
            <a:chOff x="793990" y="1227225"/>
            <a:chExt cx="2299240" cy="866137"/>
          </a:xfrm>
        </p:grpSpPr>
        <p:sp>
          <p:nvSpPr>
            <p:cNvPr id="33" name="TextBox 65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432000" bIns="0" anchor="ctr" anchorCtr="0">
              <a:normAutofit/>
            </a:bodyPr>
            <a:lstStyle/>
            <a:p>
              <a:pPr algn="r"/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Old</a:t>
              </a:r>
              <a:endParaRPr lang="zh-CN" altLang="en-US" sz="1200" b="1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66"/>
            <p:cNvSpPr txBox="1"/>
            <p:nvPr/>
          </p:nvSpPr>
          <p:spPr bwMode="auto">
            <a:xfrm>
              <a:off x="793990" y="1537183"/>
              <a:ext cx="2299240" cy="556179"/>
            </a:xfrm>
            <a:prstGeom prst="rect">
              <a:avLst/>
            </a:prstGeom>
            <a:noFill/>
          </p:spPr>
          <p:txBody>
            <a:bodyPr wrap="square" lIns="0" tIns="0" rIns="432000" bIns="0" anchor="ctr" anchorCtr="0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妈妈为我操心，白发已爬上了您的头 </a:t>
              </a:r>
              <a:endParaRPr lang="zh-CN" altLang="en-US" sz="1200" b="0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Group 121"/>
          <p:cNvGrpSpPr/>
          <p:nvPr/>
        </p:nvGrpSpPr>
        <p:grpSpPr>
          <a:xfrm>
            <a:off x="6400169" y="1352865"/>
            <a:ext cx="2049200" cy="574211"/>
            <a:chOff x="1415480" y="1651350"/>
            <a:chExt cx="2913191" cy="765615"/>
          </a:xfrm>
        </p:grpSpPr>
        <p:sp>
          <p:nvSpPr>
            <p:cNvPr id="31" name="TextBox 122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Heart</a:t>
              </a:r>
              <a:endParaRPr lang="zh-CN" altLang="en-US" sz="1200" b="1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123"/>
            <p:cNvSpPr txBox="1"/>
            <p:nvPr/>
          </p:nvSpPr>
          <p:spPr bwMode="auto">
            <a:xfrm>
              <a:off x="1415480" y="1860787"/>
              <a:ext cx="2913191" cy="556178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您有一颗慈祥温暖的心 </a:t>
              </a:r>
              <a:endParaRPr lang="zh-CN" altLang="en-US" sz="1200" b="0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Group 124"/>
          <p:cNvGrpSpPr/>
          <p:nvPr/>
        </p:nvGrpSpPr>
        <p:grpSpPr>
          <a:xfrm>
            <a:off x="6760209" y="2518056"/>
            <a:ext cx="2049200" cy="720080"/>
            <a:chOff x="1415480" y="1651350"/>
            <a:chExt cx="2913191" cy="960106"/>
          </a:xfrm>
        </p:grpSpPr>
        <p:sp>
          <p:nvSpPr>
            <p:cNvPr id="29" name="TextBox 125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Eyes</a:t>
              </a:r>
              <a:endParaRPr lang="zh-CN" altLang="en-US" sz="1200" b="1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126"/>
            <p:cNvSpPr txBox="1"/>
            <p:nvPr/>
          </p:nvSpPr>
          <p:spPr bwMode="auto">
            <a:xfrm>
              <a:off x="1415480" y="2055278"/>
              <a:ext cx="2913191" cy="556178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11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 dirty="0"/>
                <a:t>您注视我的目光总是充满着爱</a:t>
              </a:r>
            </a:p>
          </p:txBody>
        </p:sp>
      </p:grpSp>
      <p:grpSp>
        <p:nvGrpSpPr>
          <p:cNvPr id="26" name="Group 127"/>
          <p:cNvGrpSpPr/>
          <p:nvPr/>
        </p:nvGrpSpPr>
        <p:grpSpPr>
          <a:xfrm>
            <a:off x="6404599" y="3545084"/>
            <a:ext cx="2227818" cy="701164"/>
            <a:chOff x="1415480" y="1651350"/>
            <a:chExt cx="3167119" cy="934885"/>
          </a:xfrm>
        </p:grpSpPr>
        <p:sp>
          <p:nvSpPr>
            <p:cNvPr id="27" name="TextBox 128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algn="l"/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Right</a:t>
              </a:r>
              <a:endParaRPr lang="zh-CN" altLang="en-US" sz="1200" b="1" dirty="0">
                <a:solidFill>
                  <a:schemeClr val="bg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TextBox 129"/>
            <p:cNvSpPr txBox="1"/>
            <p:nvPr/>
          </p:nvSpPr>
          <p:spPr bwMode="auto">
            <a:xfrm>
              <a:off x="1415480" y="2030057"/>
              <a:ext cx="3167119" cy="556178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您从不欺骗我们，教导我们去做正确的事情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858547" y="5738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母亲的诠释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20408" y="1942666"/>
            <a:ext cx="280716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温情故事</a:t>
            </a:r>
            <a:endParaRPr lang="zh-CN" altLang="zh-CN" sz="4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39753" y="1309585"/>
            <a:ext cx="1656182" cy="1656182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500" b="1" dirty="0">
                <a:solidFill>
                  <a:schemeClr val="bg1"/>
                </a:solidFill>
              </a:rPr>
              <a:t>03</a:t>
            </a:r>
            <a:endParaRPr lang="zh-CN" altLang="en-US" sz="7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7"/>
          <p:cNvCxnSpPr/>
          <p:nvPr/>
        </p:nvCxnSpPr>
        <p:spPr>
          <a:xfrm>
            <a:off x="4544158" y="915566"/>
            <a:ext cx="0" cy="352347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52705" y="1340265"/>
            <a:ext cx="3035409" cy="1168245"/>
            <a:chOff x="-3134774" y="2124222"/>
            <a:chExt cx="7439645" cy="1793645"/>
          </a:xfrm>
        </p:grpSpPr>
        <p:sp>
          <p:nvSpPr>
            <p:cNvPr id="33" name="TextBox 32"/>
            <p:cNvSpPr txBox="1"/>
            <p:nvPr/>
          </p:nvSpPr>
          <p:spPr>
            <a:xfrm>
              <a:off x="1212050" y="2124222"/>
              <a:ext cx="3092821" cy="504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贵州缆车事故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3134774" y="2528601"/>
              <a:ext cx="7428249" cy="13892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在贵州发生的缆车事故中，缆车以疯狂的速度下坠，在撞击地面的一瞬间，一对夫妇同时举起两岁半的儿子结果夫妻双双遇难</a:t>
              </a: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,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而儿子却安然无恙。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03855" y="3372532"/>
            <a:ext cx="3036659" cy="1170321"/>
            <a:chOff x="-3135554" y="2124222"/>
            <a:chExt cx="7442706" cy="1796831"/>
          </a:xfrm>
        </p:grpSpPr>
        <p:sp>
          <p:nvSpPr>
            <p:cNvPr id="37" name="TextBox 36"/>
            <p:cNvSpPr txBox="1"/>
            <p:nvPr/>
          </p:nvSpPr>
          <p:spPr>
            <a:xfrm>
              <a:off x="2094403" y="2124222"/>
              <a:ext cx="2212749" cy="504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汶川地震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3135554" y="2531788"/>
              <a:ext cx="7429025" cy="1389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在汶川地震中，她的身体下面躺着她的孩子，包在一个红色带黄花的小被子里，大概有</a:t>
              </a: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3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4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个月大，因为母亲身体庇护着，他毫发未伤，他熟睡的脸让所有在场的人感到很温暖。 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242859" y="2405509"/>
            <a:ext cx="2914702" cy="993799"/>
            <a:chOff x="257395" y="2124222"/>
            <a:chExt cx="6071401" cy="1525817"/>
          </a:xfrm>
        </p:grpSpPr>
        <p:sp>
          <p:nvSpPr>
            <p:cNvPr id="40" name="TextBox 39"/>
            <p:cNvSpPr txBox="1"/>
            <p:nvPr/>
          </p:nvSpPr>
          <p:spPr>
            <a:xfrm>
              <a:off x="257395" y="2124222"/>
              <a:ext cx="2254559" cy="504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唐山大地震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738" y="2487589"/>
              <a:ext cx="6052058" cy="11624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当年唐山大地震中，人们在清理废墟时，发现一位母亲割破血管用热血哺育怀中的婴儿。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70862" y="1467589"/>
            <a:ext cx="2782572" cy="436973"/>
            <a:chOff x="5349226" y="2010956"/>
            <a:chExt cx="4272984" cy="670899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14" name="燕尾形 18"/>
            <p:cNvSpPr/>
            <p:nvPr/>
          </p:nvSpPr>
          <p:spPr>
            <a:xfrm rot="10800000">
              <a:off x="5349226" y="2010956"/>
              <a:ext cx="4272984" cy="670899"/>
            </a:xfrm>
            <a:prstGeom prst="chevron">
              <a:avLst>
                <a:gd name="adj" fmla="val 67746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91858" y="2105408"/>
              <a:ext cx="588817" cy="50217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0889" y="2532838"/>
            <a:ext cx="2782572" cy="436973"/>
            <a:chOff x="2569789" y="3646467"/>
            <a:chExt cx="4272984" cy="670899"/>
          </a:xfr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17" name="燕尾形 20"/>
            <p:cNvSpPr/>
            <p:nvPr/>
          </p:nvSpPr>
          <p:spPr>
            <a:xfrm>
              <a:off x="2569789" y="3646467"/>
              <a:ext cx="4272984" cy="670899"/>
            </a:xfrm>
            <a:prstGeom prst="chevron">
              <a:avLst>
                <a:gd name="adj" fmla="val 67746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62926" y="3730830"/>
              <a:ext cx="588817" cy="50217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70862" y="3658503"/>
            <a:ext cx="2782572" cy="436973"/>
            <a:chOff x="5349226" y="5374736"/>
            <a:chExt cx="4272984" cy="670899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19" name="燕尾形 23"/>
            <p:cNvSpPr/>
            <p:nvPr/>
          </p:nvSpPr>
          <p:spPr>
            <a:xfrm rot="10800000">
              <a:off x="5349226" y="5374736"/>
              <a:ext cx="4272984" cy="670899"/>
            </a:xfrm>
            <a:prstGeom prst="chevron">
              <a:avLst>
                <a:gd name="adj" fmla="val 67746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51742" y="5440843"/>
              <a:ext cx="588817" cy="53869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079834" y="44698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小故事：古老而永恒的丰碑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707">
        <p:random/>
      </p:transition>
    </mc:Choice>
    <mc:Fallback xmlns="">
      <p:transition spd="slow" advClick="0" advTm="7707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5041" y="1294613"/>
            <a:ext cx="1743491" cy="2469007"/>
            <a:chOff x="1034607" y="1643112"/>
            <a:chExt cx="1743491" cy="2469007"/>
          </a:xfrm>
        </p:grpSpPr>
        <p:sp>
          <p:nvSpPr>
            <p:cNvPr id="4" name="Block Arc 1"/>
            <p:cNvSpPr/>
            <p:nvPr/>
          </p:nvSpPr>
          <p:spPr>
            <a:xfrm flipV="1">
              <a:off x="1450514" y="2039338"/>
              <a:ext cx="908700" cy="908701"/>
            </a:xfrm>
            <a:prstGeom prst="blockArc">
              <a:avLst>
                <a:gd name="adj1" fmla="val 10800000"/>
                <a:gd name="adj2" fmla="val 19093"/>
                <a:gd name="adj3" fmla="val 14285"/>
              </a:avLst>
            </a:prstGeom>
            <a:solidFill>
              <a:schemeClr val="bg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" name="Rectangle 2"/>
            <p:cNvSpPr/>
            <p:nvPr/>
          </p:nvSpPr>
          <p:spPr>
            <a:xfrm>
              <a:off x="1834048" y="2920897"/>
              <a:ext cx="141633" cy="3196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" name="Rectangle 3"/>
            <p:cNvSpPr/>
            <p:nvPr/>
          </p:nvSpPr>
          <p:spPr>
            <a:xfrm>
              <a:off x="1649924" y="3238561"/>
              <a:ext cx="509880" cy="607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7" name="Rectangle: Rounded Corners 5"/>
            <p:cNvSpPr/>
            <p:nvPr/>
          </p:nvSpPr>
          <p:spPr>
            <a:xfrm>
              <a:off x="1618078" y="1643112"/>
              <a:ext cx="573571" cy="113252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0" name="Rectangle: Rounded Corners 23"/>
            <p:cNvSpPr/>
            <p:nvPr/>
          </p:nvSpPr>
          <p:spPr>
            <a:xfrm>
              <a:off x="1618078" y="2123252"/>
              <a:ext cx="573571" cy="652384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0" name="TextBox 32"/>
            <p:cNvSpPr txBox="1"/>
            <p:nvPr/>
          </p:nvSpPr>
          <p:spPr>
            <a:xfrm>
              <a:off x="1034607" y="3730382"/>
              <a:ext cx="1743491" cy="381737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algn="ctr" defTabSz="913765">
                <a:lnSpc>
                  <a:spcPct val="120000"/>
                </a:lnSpc>
                <a:defRPr/>
              </a:pPr>
              <a:r>
                <a:rPr lang="zh-CN" altLang="en-US" sz="105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我所了解的母亲</a:t>
              </a:r>
            </a:p>
          </p:txBody>
        </p:sp>
        <p:sp>
          <p:nvSpPr>
            <p:cNvPr id="31" name="Rectangle 33"/>
            <p:cNvSpPr/>
            <p:nvPr/>
          </p:nvSpPr>
          <p:spPr>
            <a:xfrm>
              <a:off x="1110794" y="3531105"/>
              <a:ext cx="1591117" cy="159428"/>
            </a:xfrm>
            <a:prstGeom prst="rect">
              <a:avLst/>
            </a:prstGeom>
          </p:spPr>
          <p:txBody>
            <a:bodyPr wrap="none" lIns="72000" tIns="0" rIns="72000" bIns="0">
              <a:normAutofit fontScale="70000" lnSpcReduction="20000"/>
            </a:bodyPr>
            <a:lstStyle/>
            <a:p>
              <a:pPr lvl="0" algn="ctr" defTabSz="913765">
                <a:defRPr/>
              </a:pPr>
              <a:r>
                <a:rPr lang="zh-CN" altLang="en-US" b="1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rPr>
                <a:t>说一说</a:t>
              </a:r>
            </a:p>
          </p:txBody>
        </p:sp>
        <p:sp>
          <p:nvSpPr>
            <p:cNvPr id="35" name="Freeform: Shape 42"/>
            <p:cNvSpPr/>
            <p:nvPr/>
          </p:nvSpPr>
          <p:spPr bwMode="auto">
            <a:xfrm>
              <a:off x="1756045" y="2298251"/>
              <a:ext cx="303606" cy="333495"/>
            </a:xfrm>
            <a:custGeom>
              <a:avLst/>
              <a:gdLst>
                <a:gd name="connsiteX0" fmla="*/ 265967 w 306388"/>
                <a:gd name="connsiteY0" fmla="*/ 243697 h 336550"/>
                <a:gd name="connsiteX1" fmla="*/ 232996 w 306388"/>
                <a:gd name="connsiteY1" fmla="*/ 278234 h 336550"/>
                <a:gd name="connsiteX2" fmla="*/ 219808 w 306388"/>
                <a:gd name="connsiteY2" fmla="*/ 264950 h 336550"/>
                <a:gd name="connsiteX3" fmla="*/ 203982 w 306388"/>
                <a:gd name="connsiteY3" fmla="*/ 264950 h 336550"/>
                <a:gd name="connsiteX4" fmla="*/ 203982 w 306388"/>
                <a:gd name="connsiteY4" fmla="*/ 280890 h 336550"/>
                <a:gd name="connsiteX5" fmla="*/ 225083 w 306388"/>
                <a:gd name="connsiteY5" fmla="*/ 300815 h 336550"/>
                <a:gd name="connsiteX6" fmla="*/ 232996 w 306388"/>
                <a:gd name="connsiteY6" fmla="*/ 304800 h 336550"/>
                <a:gd name="connsiteX7" fmla="*/ 239591 w 306388"/>
                <a:gd name="connsiteY7" fmla="*/ 300815 h 336550"/>
                <a:gd name="connsiteX8" fmla="*/ 281794 w 306388"/>
                <a:gd name="connsiteY8" fmla="*/ 259637 h 336550"/>
                <a:gd name="connsiteX9" fmla="*/ 281794 w 306388"/>
                <a:gd name="connsiteY9" fmla="*/ 243697 h 336550"/>
                <a:gd name="connsiteX10" fmla="*/ 265967 w 306388"/>
                <a:gd name="connsiteY10" fmla="*/ 243697 h 336550"/>
                <a:gd name="connsiteX11" fmla="*/ 242094 w 306388"/>
                <a:gd name="connsiteY11" fmla="*/ 209550 h 336550"/>
                <a:gd name="connsiteX12" fmla="*/ 306388 w 306388"/>
                <a:gd name="connsiteY12" fmla="*/ 273050 h 336550"/>
                <a:gd name="connsiteX13" fmla="*/ 242094 w 306388"/>
                <a:gd name="connsiteY13" fmla="*/ 336550 h 336550"/>
                <a:gd name="connsiteX14" fmla="*/ 177800 w 306388"/>
                <a:gd name="connsiteY14" fmla="*/ 273050 h 336550"/>
                <a:gd name="connsiteX15" fmla="*/ 242094 w 306388"/>
                <a:gd name="connsiteY15" fmla="*/ 209550 h 336550"/>
                <a:gd name="connsiteX16" fmla="*/ 65986 w 306388"/>
                <a:gd name="connsiteY16" fmla="*/ 133087 h 336550"/>
                <a:gd name="connsiteX17" fmla="*/ 69946 w 306388"/>
                <a:gd name="connsiteY17" fmla="*/ 135738 h 336550"/>
                <a:gd name="connsiteX18" fmla="*/ 104259 w 306388"/>
                <a:gd name="connsiteY18" fmla="*/ 228503 h 336550"/>
                <a:gd name="connsiteX19" fmla="*/ 116136 w 306388"/>
                <a:gd name="connsiteY19" fmla="*/ 228503 h 336550"/>
                <a:gd name="connsiteX20" fmla="*/ 149130 w 306388"/>
                <a:gd name="connsiteY20" fmla="*/ 135738 h 336550"/>
                <a:gd name="connsiteX21" fmla="*/ 155728 w 306388"/>
                <a:gd name="connsiteY21" fmla="*/ 133087 h 336550"/>
                <a:gd name="connsiteX22" fmla="*/ 184762 w 306388"/>
                <a:gd name="connsiteY22" fmla="*/ 138388 h 336550"/>
                <a:gd name="connsiteX23" fmla="*/ 219075 w 306388"/>
                <a:gd name="connsiteY23" fmla="*/ 184771 h 336550"/>
                <a:gd name="connsiteX24" fmla="*/ 219075 w 306388"/>
                <a:gd name="connsiteY24" fmla="*/ 195373 h 336550"/>
                <a:gd name="connsiteX25" fmla="*/ 161007 w 306388"/>
                <a:gd name="connsiteY25" fmla="*/ 273561 h 336550"/>
                <a:gd name="connsiteX26" fmla="*/ 162327 w 306388"/>
                <a:gd name="connsiteY26" fmla="*/ 284162 h 336550"/>
                <a:gd name="connsiteX27" fmla="*/ 21116 w 306388"/>
                <a:gd name="connsiteY27" fmla="*/ 284162 h 336550"/>
                <a:gd name="connsiteX28" fmla="*/ 0 w 306388"/>
                <a:gd name="connsiteY28" fmla="*/ 262959 h 336550"/>
                <a:gd name="connsiteX29" fmla="*/ 0 w 306388"/>
                <a:gd name="connsiteY29" fmla="*/ 186096 h 336550"/>
                <a:gd name="connsiteX30" fmla="*/ 34313 w 306388"/>
                <a:gd name="connsiteY30" fmla="*/ 138388 h 336550"/>
                <a:gd name="connsiteX31" fmla="*/ 65986 w 306388"/>
                <a:gd name="connsiteY31" fmla="*/ 133087 h 336550"/>
                <a:gd name="connsiteX32" fmla="*/ 103043 w 306388"/>
                <a:gd name="connsiteY32" fmla="*/ 125412 h 336550"/>
                <a:gd name="connsiteX33" fmla="*/ 117331 w 306388"/>
                <a:gd name="connsiteY33" fmla="*/ 125412 h 336550"/>
                <a:gd name="connsiteX34" fmla="*/ 122526 w 306388"/>
                <a:gd name="connsiteY34" fmla="*/ 128077 h 336550"/>
                <a:gd name="connsiteX35" fmla="*/ 122526 w 306388"/>
                <a:gd name="connsiteY35" fmla="*/ 136071 h 336550"/>
                <a:gd name="connsiteX36" fmla="*/ 116032 w 306388"/>
                <a:gd name="connsiteY36" fmla="*/ 148063 h 336550"/>
                <a:gd name="connsiteX37" fmla="*/ 118630 w 306388"/>
                <a:gd name="connsiteY37" fmla="*/ 178707 h 336550"/>
                <a:gd name="connsiteX38" fmla="*/ 112135 w 306388"/>
                <a:gd name="connsiteY38" fmla="*/ 197360 h 336550"/>
                <a:gd name="connsiteX39" fmla="*/ 108239 w 306388"/>
                <a:gd name="connsiteY39" fmla="*/ 197360 h 336550"/>
                <a:gd name="connsiteX40" fmla="*/ 100446 w 306388"/>
                <a:gd name="connsiteY40" fmla="*/ 178707 h 336550"/>
                <a:gd name="connsiteX41" fmla="*/ 104342 w 306388"/>
                <a:gd name="connsiteY41" fmla="*/ 148063 h 336550"/>
                <a:gd name="connsiteX42" fmla="*/ 96549 w 306388"/>
                <a:gd name="connsiteY42" fmla="*/ 136071 h 336550"/>
                <a:gd name="connsiteX43" fmla="*/ 97848 w 306388"/>
                <a:gd name="connsiteY43" fmla="*/ 128077 h 336550"/>
                <a:gd name="connsiteX44" fmla="*/ 103043 w 306388"/>
                <a:gd name="connsiteY44" fmla="*/ 125412 h 336550"/>
                <a:gd name="connsiteX45" fmla="*/ 110332 w 306388"/>
                <a:gd name="connsiteY45" fmla="*/ 0 h 336550"/>
                <a:gd name="connsiteX46" fmla="*/ 166689 w 306388"/>
                <a:gd name="connsiteY46" fmla="*/ 55563 h 336550"/>
                <a:gd name="connsiteX47" fmla="*/ 110332 w 306388"/>
                <a:gd name="connsiteY47" fmla="*/ 111126 h 336550"/>
                <a:gd name="connsiteX48" fmla="*/ 53975 w 306388"/>
                <a:gd name="connsiteY48" fmla="*/ 55563 h 336550"/>
                <a:gd name="connsiteX49" fmla="*/ 110332 w 306388"/>
                <a:gd name="connsiteY4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06388" h="336550">
                  <a:moveTo>
                    <a:pt x="265967" y="243697"/>
                  </a:moveTo>
                  <a:cubicBezTo>
                    <a:pt x="265967" y="243697"/>
                    <a:pt x="265967" y="243697"/>
                    <a:pt x="232996" y="278234"/>
                  </a:cubicBezTo>
                  <a:cubicBezTo>
                    <a:pt x="232996" y="278234"/>
                    <a:pt x="232996" y="278234"/>
                    <a:pt x="219808" y="264950"/>
                  </a:cubicBezTo>
                  <a:cubicBezTo>
                    <a:pt x="214532" y="260965"/>
                    <a:pt x="207938" y="260965"/>
                    <a:pt x="203982" y="264950"/>
                  </a:cubicBezTo>
                  <a:cubicBezTo>
                    <a:pt x="200025" y="268935"/>
                    <a:pt x="200025" y="275577"/>
                    <a:pt x="203982" y="280890"/>
                  </a:cubicBezTo>
                  <a:cubicBezTo>
                    <a:pt x="203982" y="280890"/>
                    <a:pt x="203982" y="280890"/>
                    <a:pt x="225083" y="300815"/>
                  </a:cubicBezTo>
                  <a:cubicBezTo>
                    <a:pt x="227721" y="303472"/>
                    <a:pt x="230359" y="304800"/>
                    <a:pt x="232996" y="304800"/>
                  </a:cubicBezTo>
                  <a:cubicBezTo>
                    <a:pt x="235634" y="304800"/>
                    <a:pt x="238272" y="303472"/>
                    <a:pt x="239591" y="300815"/>
                  </a:cubicBezTo>
                  <a:cubicBezTo>
                    <a:pt x="239591" y="300815"/>
                    <a:pt x="239591" y="300815"/>
                    <a:pt x="281794" y="259637"/>
                  </a:cubicBezTo>
                  <a:cubicBezTo>
                    <a:pt x="285750" y="255652"/>
                    <a:pt x="285750" y="249011"/>
                    <a:pt x="281794" y="243697"/>
                  </a:cubicBezTo>
                  <a:cubicBezTo>
                    <a:pt x="277837" y="239712"/>
                    <a:pt x="271243" y="239712"/>
                    <a:pt x="265967" y="243697"/>
                  </a:cubicBezTo>
                  <a:close/>
                  <a:moveTo>
                    <a:pt x="242094" y="209550"/>
                  </a:moveTo>
                  <a:cubicBezTo>
                    <a:pt x="277603" y="209550"/>
                    <a:pt x="306388" y="237980"/>
                    <a:pt x="306388" y="273050"/>
                  </a:cubicBezTo>
                  <a:cubicBezTo>
                    <a:pt x="306388" y="308120"/>
                    <a:pt x="277603" y="336550"/>
                    <a:pt x="242094" y="336550"/>
                  </a:cubicBezTo>
                  <a:cubicBezTo>
                    <a:pt x="206585" y="336550"/>
                    <a:pt x="177800" y="308120"/>
                    <a:pt x="177800" y="273050"/>
                  </a:cubicBezTo>
                  <a:cubicBezTo>
                    <a:pt x="177800" y="237980"/>
                    <a:pt x="206585" y="209550"/>
                    <a:pt x="242094" y="209550"/>
                  </a:cubicBezTo>
                  <a:close/>
                  <a:moveTo>
                    <a:pt x="65986" y="133087"/>
                  </a:moveTo>
                  <a:cubicBezTo>
                    <a:pt x="67306" y="133087"/>
                    <a:pt x="69946" y="134413"/>
                    <a:pt x="69946" y="135738"/>
                  </a:cubicBezTo>
                  <a:cubicBezTo>
                    <a:pt x="69946" y="135738"/>
                    <a:pt x="69946" y="135738"/>
                    <a:pt x="104259" y="228503"/>
                  </a:cubicBezTo>
                  <a:cubicBezTo>
                    <a:pt x="105578" y="233804"/>
                    <a:pt x="113497" y="233804"/>
                    <a:pt x="116136" y="228503"/>
                  </a:cubicBezTo>
                  <a:cubicBezTo>
                    <a:pt x="116136" y="228503"/>
                    <a:pt x="116136" y="228503"/>
                    <a:pt x="149130" y="135738"/>
                  </a:cubicBezTo>
                  <a:cubicBezTo>
                    <a:pt x="150449" y="133087"/>
                    <a:pt x="153089" y="131762"/>
                    <a:pt x="155728" y="133087"/>
                  </a:cubicBezTo>
                  <a:cubicBezTo>
                    <a:pt x="155728" y="133087"/>
                    <a:pt x="155728" y="133087"/>
                    <a:pt x="184762" y="138388"/>
                  </a:cubicBezTo>
                  <a:cubicBezTo>
                    <a:pt x="205878" y="145014"/>
                    <a:pt x="219075" y="163567"/>
                    <a:pt x="219075" y="184771"/>
                  </a:cubicBezTo>
                  <a:cubicBezTo>
                    <a:pt x="219075" y="184771"/>
                    <a:pt x="219075" y="184771"/>
                    <a:pt x="219075" y="195373"/>
                  </a:cubicBezTo>
                  <a:cubicBezTo>
                    <a:pt x="186082" y="204649"/>
                    <a:pt x="161007" y="236454"/>
                    <a:pt x="161007" y="273561"/>
                  </a:cubicBezTo>
                  <a:cubicBezTo>
                    <a:pt x="161007" y="277536"/>
                    <a:pt x="161007" y="280187"/>
                    <a:pt x="162327" y="284162"/>
                  </a:cubicBezTo>
                  <a:cubicBezTo>
                    <a:pt x="162327" y="284162"/>
                    <a:pt x="162327" y="284162"/>
                    <a:pt x="21116" y="284162"/>
                  </a:cubicBezTo>
                  <a:cubicBezTo>
                    <a:pt x="9238" y="284162"/>
                    <a:pt x="0" y="274886"/>
                    <a:pt x="0" y="262959"/>
                  </a:cubicBezTo>
                  <a:cubicBezTo>
                    <a:pt x="0" y="262959"/>
                    <a:pt x="0" y="262959"/>
                    <a:pt x="0" y="186096"/>
                  </a:cubicBezTo>
                  <a:cubicBezTo>
                    <a:pt x="0" y="163567"/>
                    <a:pt x="14517" y="145014"/>
                    <a:pt x="34313" y="138388"/>
                  </a:cubicBezTo>
                  <a:cubicBezTo>
                    <a:pt x="34313" y="138388"/>
                    <a:pt x="65986" y="133087"/>
                    <a:pt x="65986" y="133087"/>
                  </a:cubicBezTo>
                  <a:close/>
                  <a:moveTo>
                    <a:pt x="103043" y="125412"/>
                  </a:moveTo>
                  <a:cubicBezTo>
                    <a:pt x="103043" y="125412"/>
                    <a:pt x="103043" y="125412"/>
                    <a:pt x="117331" y="125412"/>
                  </a:cubicBezTo>
                  <a:cubicBezTo>
                    <a:pt x="118630" y="125412"/>
                    <a:pt x="121227" y="126745"/>
                    <a:pt x="122526" y="128077"/>
                  </a:cubicBezTo>
                  <a:cubicBezTo>
                    <a:pt x="123825" y="129409"/>
                    <a:pt x="123825" y="133406"/>
                    <a:pt x="122526" y="136071"/>
                  </a:cubicBezTo>
                  <a:cubicBezTo>
                    <a:pt x="122526" y="136071"/>
                    <a:pt x="122526" y="136071"/>
                    <a:pt x="116032" y="148063"/>
                  </a:cubicBezTo>
                  <a:cubicBezTo>
                    <a:pt x="116032" y="148063"/>
                    <a:pt x="116032" y="148063"/>
                    <a:pt x="118630" y="178707"/>
                  </a:cubicBezTo>
                  <a:cubicBezTo>
                    <a:pt x="118630" y="178707"/>
                    <a:pt x="118630" y="178707"/>
                    <a:pt x="112135" y="197360"/>
                  </a:cubicBezTo>
                  <a:cubicBezTo>
                    <a:pt x="110836" y="200025"/>
                    <a:pt x="108239" y="200025"/>
                    <a:pt x="108239" y="197360"/>
                  </a:cubicBezTo>
                  <a:cubicBezTo>
                    <a:pt x="108239" y="197360"/>
                    <a:pt x="108239" y="197360"/>
                    <a:pt x="100446" y="178707"/>
                  </a:cubicBezTo>
                  <a:cubicBezTo>
                    <a:pt x="100446" y="178707"/>
                    <a:pt x="100446" y="178707"/>
                    <a:pt x="104342" y="148063"/>
                  </a:cubicBezTo>
                  <a:cubicBezTo>
                    <a:pt x="104342" y="148063"/>
                    <a:pt x="104342" y="148063"/>
                    <a:pt x="96549" y="136071"/>
                  </a:cubicBezTo>
                  <a:cubicBezTo>
                    <a:pt x="95250" y="133406"/>
                    <a:pt x="95250" y="129409"/>
                    <a:pt x="97848" y="128077"/>
                  </a:cubicBezTo>
                  <a:cubicBezTo>
                    <a:pt x="99147" y="126745"/>
                    <a:pt x="100446" y="125412"/>
                    <a:pt x="103043" y="125412"/>
                  </a:cubicBezTo>
                  <a:close/>
                  <a:moveTo>
                    <a:pt x="110332" y="0"/>
                  </a:moveTo>
                  <a:cubicBezTo>
                    <a:pt x="141457" y="0"/>
                    <a:pt x="166689" y="24876"/>
                    <a:pt x="166689" y="55563"/>
                  </a:cubicBezTo>
                  <a:cubicBezTo>
                    <a:pt x="166689" y="86250"/>
                    <a:pt x="141457" y="111126"/>
                    <a:pt x="110332" y="111126"/>
                  </a:cubicBezTo>
                  <a:cubicBezTo>
                    <a:pt x="79207" y="111126"/>
                    <a:pt x="53975" y="86250"/>
                    <a:pt x="53975" y="55563"/>
                  </a:cubicBezTo>
                  <a:cubicBezTo>
                    <a:pt x="53975" y="24876"/>
                    <a:pt x="79207" y="0"/>
                    <a:pt x="1103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6" name="Group 46"/>
          <p:cNvGrpSpPr/>
          <p:nvPr/>
        </p:nvGrpSpPr>
        <p:grpSpPr bwMode="auto">
          <a:xfrm>
            <a:off x="3709093" y="3039781"/>
            <a:ext cx="1439326" cy="432122"/>
            <a:chOff x="386" y="2371"/>
            <a:chExt cx="1685" cy="363"/>
          </a:xfrm>
        </p:grpSpPr>
        <p:sp>
          <p:nvSpPr>
            <p:cNvPr id="47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5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51" y="2411"/>
              <a:ext cx="1555" cy="272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妈妈的兴趣爱好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Group 55"/>
          <p:cNvGrpSpPr/>
          <p:nvPr/>
        </p:nvGrpSpPr>
        <p:grpSpPr bwMode="auto">
          <a:xfrm>
            <a:off x="3707904" y="1419622"/>
            <a:ext cx="1440180" cy="432123"/>
            <a:chOff x="386" y="2371"/>
            <a:chExt cx="1686" cy="363"/>
          </a:xfrm>
        </p:grpSpPr>
        <p:sp>
          <p:nvSpPr>
            <p:cNvPr id="51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6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451" y="2411"/>
              <a:ext cx="1556" cy="272"/>
            </a:xfrm>
            <a:prstGeom prst="rect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妈妈的生日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" name="Group 59"/>
          <p:cNvGrpSpPr/>
          <p:nvPr/>
        </p:nvGrpSpPr>
        <p:grpSpPr bwMode="auto">
          <a:xfrm>
            <a:off x="3707904" y="2500521"/>
            <a:ext cx="1440180" cy="432123"/>
            <a:chOff x="386" y="2371"/>
            <a:chExt cx="1686" cy="363"/>
          </a:xfrm>
        </p:grpSpPr>
        <p:sp>
          <p:nvSpPr>
            <p:cNvPr id="55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6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451" y="2411"/>
              <a:ext cx="1556" cy="272"/>
            </a:xfrm>
            <a:prstGeom prst="rect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妈妈的鞋码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Group 63"/>
          <p:cNvGrpSpPr/>
          <p:nvPr/>
        </p:nvGrpSpPr>
        <p:grpSpPr bwMode="auto">
          <a:xfrm>
            <a:off x="3707904" y="1960072"/>
            <a:ext cx="1440180" cy="432123"/>
            <a:chOff x="386" y="2371"/>
            <a:chExt cx="1686" cy="363"/>
          </a:xfrm>
        </p:grpSpPr>
        <p:sp>
          <p:nvSpPr>
            <p:cNvPr id="59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6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Rectangle 66"/>
            <p:cNvSpPr>
              <a:spLocks noChangeArrowheads="1"/>
            </p:cNvSpPr>
            <p:nvPr/>
          </p:nvSpPr>
          <p:spPr bwMode="auto">
            <a:xfrm>
              <a:off x="451" y="2411"/>
              <a:ext cx="1556" cy="272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妈妈最爱吃的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Group 55"/>
          <p:cNvGrpSpPr/>
          <p:nvPr/>
        </p:nvGrpSpPr>
        <p:grpSpPr bwMode="auto">
          <a:xfrm>
            <a:off x="5470696" y="1419622"/>
            <a:ext cx="1440180" cy="432123"/>
            <a:chOff x="386" y="2371"/>
            <a:chExt cx="1686" cy="363"/>
          </a:xfrm>
        </p:grpSpPr>
        <p:sp>
          <p:nvSpPr>
            <p:cNvPr id="63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6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451" y="2411"/>
              <a:ext cx="1556" cy="272"/>
            </a:xfrm>
            <a:prstGeom prst="rect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妈妈的理想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Group 63"/>
          <p:cNvGrpSpPr/>
          <p:nvPr/>
        </p:nvGrpSpPr>
        <p:grpSpPr bwMode="auto">
          <a:xfrm>
            <a:off x="5467942" y="1960072"/>
            <a:ext cx="1440180" cy="432123"/>
            <a:chOff x="386" y="2371"/>
            <a:chExt cx="1686" cy="363"/>
          </a:xfrm>
        </p:grpSpPr>
        <p:sp>
          <p:nvSpPr>
            <p:cNvPr id="66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6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51" y="2411"/>
              <a:ext cx="1556" cy="272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妈妈最得意的事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Group 59"/>
          <p:cNvGrpSpPr/>
          <p:nvPr/>
        </p:nvGrpSpPr>
        <p:grpSpPr bwMode="auto">
          <a:xfrm>
            <a:off x="5467942" y="2500521"/>
            <a:ext cx="1440180" cy="432123"/>
            <a:chOff x="386" y="2371"/>
            <a:chExt cx="1686" cy="363"/>
          </a:xfrm>
        </p:grpSpPr>
        <p:sp>
          <p:nvSpPr>
            <p:cNvPr id="69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6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451" y="2411"/>
              <a:ext cx="1556" cy="272"/>
            </a:xfrm>
            <a:prstGeom prst="rect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妈妈最后悔的事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7" name="Group 46"/>
          <p:cNvGrpSpPr/>
          <p:nvPr/>
        </p:nvGrpSpPr>
        <p:grpSpPr bwMode="auto">
          <a:xfrm>
            <a:off x="5462145" y="3039781"/>
            <a:ext cx="1439326" cy="432122"/>
            <a:chOff x="386" y="2371"/>
            <a:chExt cx="1685" cy="363"/>
          </a:xfrm>
        </p:grpSpPr>
        <p:sp>
          <p:nvSpPr>
            <p:cNvPr id="78" name="矩形 53"/>
            <p:cNvSpPr>
              <a:spLocks noChangeArrowheads="1"/>
            </p:cNvSpPr>
            <p:nvPr/>
          </p:nvSpPr>
          <p:spPr bwMode="auto">
            <a:xfrm>
              <a:off x="386" y="2371"/>
              <a:ext cx="1685" cy="363"/>
            </a:xfrm>
            <a:prstGeom prst="rect">
              <a:avLst/>
            </a:pr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zh-CN" sz="9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Rectangle 44"/>
            <p:cNvSpPr>
              <a:spLocks noChangeArrowheads="1"/>
            </p:cNvSpPr>
            <p:nvPr/>
          </p:nvSpPr>
          <p:spPr bwMode="auto">
            <a:xfrm>
              <a:off x="451" y="2411"/>
              <a:ext cx="1555" cy="272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妈妈对我的期望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899657" y="2207532"/>
            <a:ext cx="3456320" cy="1804377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4" name="TextBox 3"/>
          <p:cNvSpPr txBox="1"/>
          <p:nvPr/>
        </p:nvSpPr>
        <p:spPr>
          <a:xfrm>
            <a:off x="1156382" y="2345088"/>
            <a:ext cx="2942871" cy="1529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是您，将我带到人间。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教会我在成长中，如何走过沟沟坎坎。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是您，领我认识世界。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天寒地冻时，将我双手放入怀中温暖。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您用爱心穿引的线，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那一针一线，都是您的爱在悄悄蔓延。</a:t>
            </a:r>
          </a:p>
        </p:txBody>
      </p:sp>
      <p:sp>
        <p:nvSpPr>
          <p:cNvPr id="5" name="矩形 93"/>
          <p:cNvSpPr/>
          <p:nvPr/>
        </p:nvSpPr>
        <p:spPr>
          <a:xfrm>
            <a:off x="861993" y="2162970"/>
            <a:ext cx="287993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矩形 93"/>
          <p:cNvSpPr/>
          <p:nvPr/>
        </p:nvSpPr>
        <p:spPr>
          <a:xfrm rot="10800000">
            <a:off x="4139953" y="3795886"/>
            <a:ext cx="287993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7" name="Freeform 5"/>
          <p:cNvSpPr/>
          <p:nvPr/>
        </p:nvSpPr>
        <p:spPr bwMode="auto">
          <a:xfrm>
            <a:off x="3996741" y="829855"/>
            <a:ext cx="1223331" cy="11031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 w="63500" cap="flat">
            <a:noFill/>
            <a:prstDash val="solid"/>
            <a:miter lim="800000"/>
          </a:ln>
          <a:effectLst/>
        </p:spPr>
        <p:txBody>
          <a:bodyPr vert="horz" wrap="square" lIns="91412" tIns="45706" rIns="91412" bIns="45706" numCol="1" anchor="t" anchorCtr="0" compatLnSpc="1"/>
          <a:lstStyle/>
          <a:p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3954" y="1104415"/>
            <a:ext cx="96890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00" b="1" dirty="0"/>
              <a:t>诗朗诵：</a:t>
            </a:r>
            <a:endParaRPr lang="en-US" altLang="zh-CN" sz="1800" b="1" dirty="0"/>
          </a:p>
          <a:p>
            <a:pPr algn="ctr"/>
            <a:r>
              <a:rPr lang="zh-CN" altLang="en-US" sz="1800" b="1" dirty="0"/>
              <a:t>妈妈的爱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4860032" y="2207532"/>
            <a:ext cx="3456320" cy="1804377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TextBox 3"/>
          <p:cNvSpPr txBox="1"/>
          <p:nvPr/>
        </p:nvSpPr>
        <p:spPr>
          <a:xfrm>
            <a:off x="5040233" y="2345088"/>
            <a:ext cx="3095919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如果我是风筝，您就是拉动风筝的线；　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如果我是一条船，您就是灯塔是港湾；　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这就是母亲的爱，这就是母亲的情。　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鲜花可以枯萎，沧海可变桑田。　　</a:t>
            </a: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但母亲的爱，却永远留在我们的心间！</a:t>
            </a:r>
          </a:p>
        </p:txBody>
      </p:sp>
      <p:sp>
        <p:nvSpPr>
          <p:cNvPr id="18" name="矩形 93"/>
          <p:cNvSpPr/>
          <p:nvPr/>
        </p:nvSpPr>
        <p:spPr>
          <a:xfrm>
            <a:off x="4822368" y="2162970"/>
            <a:ext cx="287993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9" name="矩形 93"/>
          <p:cNvSpPr/>
          <p:nvPr/>
        </p:nvSpPr>
        <p:spPr>
          <a:xfrm rot="10800000">
            <a:off x="8100328" y="3795886"/>
            <a:ext cx="287993" cy="288032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41">
        <p:random/>
      </p:transition>
    </mc:Choice>
    <mc:Fallback xmlns="">
      <p:transition spd="slow" advClick="0" advTm="4041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/>
      <p:bldP spid="16" grpId="0" animBg="1"/>
      <p:bldP spid="17" grpId="0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20408" y="1942666"/>
            <a:ext cx="280716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班会互动</a:t>
            </a:r>
            <a:endParaRPr lang="zh-CN" altLang="zh-CN" sz="4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39753" y="1309585"/>
            <a:ext cx="1656182" cy="1656182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500" b="1" dirty="0">
                <a:solidFill>
                  <a:schemeClr val="bg1"/>
                </a:solidFill>
              </a:rPr>
              <a:t>04</a:t>
            </a:r>
            <a:endParaRPr lang="zh-CN" altLang="en-US" sz="7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120900" y="1712595"/>
            <a:ext cx="490283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4CC0DC"/>
                </a:solidFill>
                <a:latin typeface="书体坊安景臣钢笔行书" panose="02010601030101010101" charset="-122"/>
                <a:ea typeface="书体坊安景臣钢笔行书" panose="02010601030101010101" charset="-122"/>
                <a:sym typeface="+mn-ea"/>
              </a:rPr>
              <a:t>在这个特殊的节日里，如何表达对她们的爱？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859742" y="693285"/>
            <a:ext cx="2293984" cy="3690492"/>
            <a:chOff x="312648" y="681540"/>
            <a:chExt cx="2293984" cy="3690492"/>
          </a:xfrm>
        </p:grpSpPr>
        <p:sp>
          <p:nvSpPr>
            <p:cNvPr id="4" name="椭圆 3"/>
            <p:cNvSpPr/>
            <p:nvPr/>
          </p:nvSpPr>
          <p:spPr>
            <a:xfrm>
              <a:off x="788817" y="1407877"/>
              <a:ext cx="1661337" cy="1661337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289152" y="1908211"/>
              <a:ext cx="660668" cy="660667"/>
              <a:chOff x="4775200" y="1962150"/>
              <a:chExt cx="406400" cy="406400"/>
            </a:xfrm>
            <a:solidFill>
              <a:schemeClr val="bg1"/>
            </a:solidFill>
          </p:grpSpPr>
          <p:sp>
            <p:nvSpPr>
              <p:cNvPr id="37" name="任意多边形: 形状 36"/>
              <p:cNvSpPr/>
              <p:nvPr/>
            </p:nvSpPr>
            <p:spPr bwMode="auto">
              <a:xfrm>
                <a:off x="4775200" y="1962150"/>
                <a:ext cx="406400" cy="406400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122" y="8"/>
                  </a:cxn>
                  <a:cxn ang="0">
                    <a:pos x="92" y="28"/>
                  </a:cxn>
                  <a:cxn ang="0">
                    <a:pos x="72" y="58"/>
                  </a:cxn>
                  <a:cxn ang="0">
                    <a:pos x="64" y="96"/>
                  </a:cxn>
                  <a:cxn ang="0">
                    <a:pos x="64" y="108"/>
                  </a:cxn>
                  <a:cxn ang="0">
                    <a:pos x="70" y="130"/>
                  </a:cxn>
                  <a:cxn ang="0">
                    <a:pos x="8" y="208"/>
                  </a:cxn>
                  <a:cxn ang="0">
                    <a:pos x="8" y="208"/>
                  </a:cxn>
                  <a:cxn ang="0">
                    <a:pos x="0" y="228"/>
                  </a:cxn>
                  <a:cxn ang="0">
                    <a:pos x="2" y="238"/>
                  </a:cxn>
                  <a:cxn ang="0">
                    <a:pos x="18" y="254"/>
                  </a:cxn>
                  <a:cxn ang="0">
                    <a:pos x="28" y="256"/>
                  </a:cxn>
                  <a:cxn ang="0">
                    <a:pos x="48" y="248"/>
                  </a:cxn>
                  <a:cxn ang="0">
                    <a:pos x="116" y="180"/>
                  </a:cxn>
                  <a:cxn ang="0">
                    <a:pos x="126" y="186"/>
                  </a:cxn>
                  <a:cxn ang="0">
                    <a:pos x="148" y="192"/>
                  </a:cxn>
                  <a:cxn ang="0">
                    <a:pos x="160" y="192"/>
                  </a:cxn>
                  <a:cxn ang="0">
                    <a:pos x="198" y="184"/>
                  </a:cxn>
                  <a:cxn ang="0">
                    <a:pos x="228" y="164"/>
                  </a:cxn>
                  <a:cxn ang="0">
                    <a:pos x="248" y="134"/>
                  </a:cxn>
                  <a:cxn ang="0">
                    <a:pos x="256" y="96"/>
                  </a:cxn>
                  <a:cxn ang="0">
                    <a:pos x="254" y="76"/>
                  </a:cxn>
                  <a:cxn ang="0">
                    <a:pos x="240" y="42"/>
                  </a:cxn>
                  <a:cxn ang="0">
                    <a:pos x="214" y="16"/>
                  </a:cxn>
                  <a:cxn ang="0">
                    <a:pos x="180" y="2"/>
                  </a:cxn>
                  <a:cxn ang="0">
                    <a:pos x="38" y="238"/>
                  </a:cxn>
                  <a:cxn ang="0">
                    <a:pos x="34" y="240"/>
                  </a:cxn>
                  <a:cxn ang="0">
                    <a:pos x="28" y="242"/>
                  </a:cxn>
                  <a:cxn ang="0">
                    <a:pos x="18" y="238"/>
                  </a:cxn>
                  <a:cxn ang="0">
                    <a:pos x="14" y="228"/>
                  </a:cxn>
                  <a:cxn ang="0">
                    <a:pos x="16" y="222"/>
                  </a:cxn>
                  <a:cxn ang="0">
                    <a:pos x="18" y="218"/>
                  </a:cxn>
                  <a:cxn ang="0">
                    <a:pos x="82" y="154"/>
                  </a:cxn>
                  <a:cxn ang="0">
                    <a:pos x="102" y="174"/>
                  </a:cxn>
                  <a:cxn ang="0">
                    <a:pos x="160" y="176"/>
                  </a:cxn>
                  <a:cxn ang="0">
                    <a:pos x="144" y="174"/>
                  </a:cxn>
                  <a:cxn ang="0">
                    <a:pos x="116" y="162"/>
                  </a:cxn>
                  <a:cxn ang="0">
                    <a:pos x="94" y="140"/>
                  </a:cxn>
                  <a:cxn ang="0">
                    <a:pos x="82" y="112"/>
                  </a:cxn>
                  <a:cxn ang="0">
                    <a:pos x="80" y="96"/>
                  </a:cxn>
                  <a:cxn ang="0">
                    <a:pos x="86" y="64"/>
                  </a:cxn>
                  <a:cxn ang="0">
                    <a:pos x="104" y="40"/>
                  </a:cxn>
                  <a:cxn ang="0">
                    <a:pos x="128" y="22"/>
                  </a:cxn>
                  <a:cxn ang="0">
                    <a:pos x="160" y="16"/>
                  </a:cxn>
                  <a:cxn ang="0">
                    <a:pos x="176" y="18"/>
                  </a:cxn>
                  <a:cxn ang="0">
                    <a:pos x="204" y="30"/>
                  </a:cxn>
                  <a:cxn ang="0">
                    <a:pos x="226" y="52"/>
                  </a:cxn>
                  <a:cxn ang="0">
                    <a:pos x="238" y="80"/>
                  </a:cxn>
                  <a:cxn ang="0">
                    <a:pos x="240" y="96"/>
                  </a:cxn>
                  <a:cxn ang="0">
                    <a:pos x="234" y="128"/>
                  </a:cxn>
                  <a:cxn ang="0">
                    <a:pos x="216" y="152"/>
                  </a:cxn>
                  <a:cxn ang="0">
                    <a:pos x="192" y="170"/>
                  </a:cxn>
                  <a:cxn ang="0">
                    <a:pos x="160" y="176"/>
                  </a:cxn>
                </a:cxnLst>
                <a:rect l="0" t="0" r="r" b="b"/>
                <a:pathLst>
                  <a:path w="256" h="256">
                    <a:moveTo>
                      <a:pt x="160" y="0"/>
                    </a:moveTo>
                    <a:lnTo>
                      <a:pt x="160" y="0"/>
                    </a:lnTo>
                    <a:lnTo>
                      <a:pt x="140" y="2"/>
                    </a:lnTo>
                    <a:lnTo>
                      <a:pt x="122" y="8"/>
                    </a:lnTo>
                    <a:lnTo>
                      <a:pt x="106" y="16"/>
                    </a:lnTo>
                    <a:lnTo>
                      <a:pt x="92" y="28"/>
                    </a:lnTo>
                    <a:lnTo>
                      <a:pt x="80" y="42"/>
                    </a:lnTo>
                    <a:lnTo>
                      <a:pt x="72" y="58"/>
                    </a:lnTo>
                    <a:lnTo>
                      <a:pt x="66" y="76"/>
                    </a:lnTo>
                    <a:lnTo>
                      <a:pt x="64" y="96"/>
                    </a:lnTo>
                    <a:lnTo>
                      <a:pt x="64" y="96"/>
                    </a:lnTo>
                    <a:lnTo>
                      <a:pt x="64" y="108"/>
                    </a:lnTo>
                    <a:lnTo>
                      <a:pt x="66" y="120"/>
                    </a:lnTo>
                    <a:lnTo>
                      <a:pt x="70" y="130"/>
                    </a:lnTo>
                    <a:lnTo>
                      <a:pt x="76" y="140"/>
                    </a:lnTo>
                    <a:lnTo>
                      <a:pt x="8" y="208"/>
                    </a:lnTo>
                    <a:lnTo>
                      <a:pt x="8" y="208"/>
                    </a:lnTo>
                    <a:lnTo>
                      <a:pt x="8" y="208"/>
                    </a:lnTo>
                    <a:lnTo>
                      <a:pt x="2" y="216"/>
                    </a:lnTo>
                    <a:lnTo>
                      <a:pt x="0" y="228"/>
                    </a:lnTo>
                    <a:lnTo>
                      <a:pt x="0" y="228"/>
                    </a:lnTo>
                    <a:lnTo>
                      <a:pt x="2" y="238"/>
                    </a:lnTo>
                    <a:lnTo>
                      <a:pt x="8" y="248"/>
                    </a:lnTo>
                    <a:lnTo>
                      <a:pt x="18" y="254"/>
                    </a:lnTo>
                    <a:lnTo>
                      <a:pt x="28" y="256"/>
                    </a:lnTo>
                    <a:lnTo>
                      <a:pt x="28" y="256"/>
                    </a:lnTo>
                    <a:lnTo>
                      <a:pt x="40" y="254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116" y="180"/>
                    </a:lnTo>
                    <a:lnTo>
                      <a:pt x="116" y="180"/>
                    </a:lnTo>
                    <a:lnTo>
                      <a:pt x="126" y="186"/>
                    </a:lnTo>
                    <a:lnTo>
                      <a:pt x="136" y="190"/>
                    </a:lnTo>
                    <a:lnTo>
                      <a:pt x="148" y="192"/>
                    </a:lnTo>
                    <a:lnTo>
                      <a:pt x="160" y="192"/>
                    </a:lnTo>
                    <a:lnTo>
                      <a:pt x="160" y="192"/>
                    </a:lnTo>
                    <a:lnTo>
                      <a:pt x="180" y="190"/>
                    </a:lnTo>
                    <a:lnTo>
                      <a:pt x="198" y="184"/>
                    </a:lnTo>
                    <a:lnTo>
                      <a:pt x="214" y="176"/>
                    </a:lnTo>
                    <a:lnTo>
                      <a:pt x="228" y="164"/>
                    </a:lnTo>
                    <a:lnTo>
                      <a:pt x="240" y="150"/>
                    </a:lnTo>
                    <a:lnTo>
                      <a:pt x="248" y="134"/>
                    </a:lnTo>
                    <a:lnTo>
                      <a:pt x="254" y="116"/>
                    </a:lnTo>
                    <a:lnTo>
                      <a:pt x="256" y="96"/>
                    </a:lnTo>
                    <a:lnTo>
                      <a:pt x="256" y="96"/>
                    </a:lnTo>
                    <a:lnTo>
                      <a:pt x="254" y="76"/>
                    </a:lnTo>
                    <a:lnTo>
                      <a:pt x="248" y="58"/>
                    </a:lnTo>
                    <a:lnTo>
                      <a:pt x="240" y="42"/>
                    </a:lnTo>
                    <a:lnTo>
                      <a:pt x="228" y="28"/>
                    </a:lnTo>
                    <a:lnTo>
                      <a:pt x="214" y="16"/>
                    </a:lnTo>
                    <a:lnTo>
                      <a:pt x="198" y="8"/>
                    </a:lnTo>
                    <a:lnTo>
                      <a:pt x="180" y="2"/>
                    </a:lnTo>
                    <a:lnTo>
                      <a:pt x="160" y="0"/>
                    </a:lnTo>
                    <a:close/>
                    <a:moveTo>
                      <a:pt x="38" y="238"/>
                    </a:moveTo>
                    <a:lnTo>
                      <a:pt x="38" y="238"/>
                    </a:lnTo>
                    <a:lnTo>
                      <a:pt x="34" y="240"/>
                    </a:lnTo>
                    <a:lnTo>
                      <a:pt x="28" y="242"/>
                    </a:lnTo>
                    <a:lnTo>
                      <a:pt x="28" y="242"/>
                    </a:lnTo>
                    <a:lnTo>
                      <a:pt x="22" y="240"/>
                    </a:lnTo>
                    <a:lnTo>
                      <a:pt x="18" y="238"/>
                    </a:lnTo>
                    <a:lnTo>
                      <a:pt x="16" y="234"/>
                    </a:lnTo>
                    <a:lnTo>
                      <a:pt x="14" y="228"/>
                    </a:lnTo>
                    <a:lnTo>
                      <a:pt x="14" y="228"/>
                    </a:lnTo>
                    <a:lnTo>
                      <a:pt x="16" y="222"/>
                    </a:lnTo>
                    <a:lnTo>
                      <a:pt x="18" y="218"/>
                    </a:lnTo>
                    <a:lnTo>
                      <a:pt x="18" y="218"/>
                    </a:lnTo>
                    <a:lnTo>
                      <a:pt x="82" y="154"/>
                    </a:lnTo>
                    <a:lnTo>
                      <a:pt x="82" y="154"/>
                    </a:lnTo>
                    <a:lnTo>
                      <a:pt x="92" y="164"/>
                    </a:lnTo>
                    <a:lnTo>
                      <a:pt x="102" y="174"/>
                    </a:lnTo>
                    <a:lnTo>
                      <a:pt x="38" y="238"/>
                    </a:lnTo>
                    <a:close/>
                    <a:moveTo>
                      <a:pt x="160" y="176"/>
                    </a:moveTo>
                    <a:lnTo>
                      <a:pt x="160" y="176"/>
                    </a:lnTo>
                    <a:lnTo>
                      <a:pt x="144" y="174"/>
                    </a:lnTo>
                    <a:lnTo>
                      <a:pt x="128" y="170"/>
                    </a:lnTo>
                    <a:lnTo>
                      <a:pt x="116" y="162"/>
                    </a:lnTo>
                    <a:lnTo>
                      <a:pt x="104" y="152"/>
                    </a:lnTo>
                    <a:lnTo>
                      <a:pt x="94" y="140"/>
                    </a:lnTo>
                    <a:lnTo>
                      <a:pt x="86" y="128"/>
                    </a:lnTo>
                    <a:lnTo>
                      <a:pt x="82" y="112"/>
                    </a:lnTo>
                    <a:lnTo>
                      <a:pt x="80" y="96"/>
                    </a:lnTo>
                    <a:lnTo>
                      <a:pt x="80" y="96"/>
                    </a:lnTo>
                    <a:lnTo>
                      <a:pt x="82" y="80"/>
                    </a:lnTo>
                    <a:lnTo>
                      <a:pt x="86" y="64"/>
                    </a:lnTo>
                    <a:lnTo>
                      <a:pt x="94" y="52"/>
                    </a:lnTo>
                    <a:lnTo>
                      <a:pt x="104" y="40"/>
                    </a:lnTo>
                    <a:lnTo>
                      <a:pt x="116" y="30"/>
                    </a:lnTo>
                    <a:lnTo>
                      <a:pt x="128" y="22"/>
                    </a:lnTo>
                    <a:lnTo>
                      <a:pt x="144" y="18"/>
                    </a:lnTo>
                    <a:lnTo>
                      <a:pt x="160" y="16"/>
                    </a:lnTo>
                    <a:lnTo>
                      <a:pt x="160" y="16"/>
                    </a:lnTo>
                    <a:lnTo>
                      <a:pt x="176" y="18"/>
                    </a:lnTo>
                    <a:lnTo>
                      <a:pt x="192" y="22"/>
                    </a:lnTo>
                    <a:lnTo>
                      <a:pt x="204" y="30"/>
                    </a:lnTo>
                    <a:lnTo>
                      <a:pt x="216" y="40"/>
                    </a:lnTo>
                    <a:lnTo>
                      <a:pt x="226" y="52"/>
                    </a:lnTo>
                    <a:lnTo>
                      <a:pt x="234" y="64"/>
                    </a:lnTo>
                    <a:lnTo>
                      <a:pt x="238" y="80"/>
                    </a:lnTo>
                    <a:lnTo>
                      <a:pt x="240" y="96"/>
                    </a:lnTo>
                    <a:lnTo>
                      <a:pt x="240" y="96"/>
                    </a:lnTo>
                    <a:lnTo>
                      <a:pt x="238" y="112"/>
                    </a:lnTo>
                    <a:lnTo>
                      <a:pt x="234" y="128"/>
                    </a:lnTo>
                    <a:lnTo>
                      <a:pt x="226" y="140"/>
                    </a:lnTo>
                    <a:lnTo>
                      <a:pt x="216" y="152"/>
                    </a:lnTo>
                    <a:lnTo>
                      <a:pt x="204" y="162"/>
                    </a:lnTo>
                    <a:lnTo>
                      <a:pt x="192" y="170"/>
                    </a:lnTo>
                    <a:lnTo>
                      <a:pt x="176" y="174"/>
                    </a:lnTo>
                    <a:lnTo>
                      <a:pt x="160" y="17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4940300" y="2025650"/>
                <a:ext cx="95250" cy="9525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34" y="4"/>
                  </a:cxn>
                  <a:cxn ang="0">
                    <a:pos x="24" y="10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4" y="34"/>
                  </a:cxn>
                  <a:cxn ang="0">
                    <a:pos x="2" y="44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2" y="58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6" y="58"/>
                  </a:cxn>
                  <a:cxn ang="0">
                    <a:pos x="8" y="56"/>
                  </a:cxn>
                  <a:cxn ang="0">
                    <a:pos x="8" y="56"/>
                  </a:cxn>
                  <a:cxn ang="0">
                    <a:pos x="8" y="46"/>
                  </a:cxn>
                  <a:cxn ang="0">
                    <a:pos x="12" y="38"/>
                  </a:cxn>
                  <a:cxn ang="0">
                    <a:pos x="16" y="30"/>
                  </a:cxn>
                  <a:cxn ang="0">
                    <a:pos x="22" y="22"/>
                  </a:cxn>
                  <a:cxn ang="0">
                    <a:pos x="30" y="16"/>
                  </a:cxn>
                  <a:cxn ang="0">
                    <a:pos x="38" y="12"/>
                  </a:cxn>
                  <a:cxn ang="0">
                    <a:pos x="46" y="8"/>
                  </a:cxn>
                  <a:cxn ang="0">
                    <a:pos x="56" y="8"/>
                  </a:cxn>
                  <a:cxn ang="0">
                    <a:pos x="56" y="8"/>
                  </a:cxn>
                  <a:cxn ang="0">
                    <a:pos x="58" y="6"/>
                  </a:cxn>
                  <a:cxn ang="0">
                    <a:pos x="60" y="4"/>
                  </a:cxn>
                  <a:cxn ang="0">
                    <a:pos x="60" y="4"/>
                  </a:cxn>
                  <a:cxn ang="0">
                    <a:pos x="58" y="2"/>
                  </a:cxn>
                  <a:cxn ang="0">
                    <a:pos x="56" y="0"/>
                  </a:cxn>
                </a:cxnLst>
                <a:rect l="0" t="0" r="r" b="b"/>
                <a:pathLst>
                  <a:path w="60" h="60">
                    <a:moveTo>
                      <a:pt x="56" y="0"/>
                    </a:moveTo>
                    <a:lnTo>
                      <a:pt x="56" y="0"/>
                    </a:lnTo>
                    <a:lnTo>
                      <a:pt x="44" y="2"/>
                    </a:lnTo>
                    <a:lnTo>
                      <a:pt x="34" y="4"/>
                    </a:lnTo>
                    <a:lnTo>
                      <a:pt x="24" y="10"/>
                    </a:lnTo>
                    <a:lnTo>
                      <a:pt x="16" y="16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2" y="44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8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8" y="46"/>
                    </a:lnTo>
                    <a:lnTo>
                      <a:pt x="12" y="38"/>
                    </a:lnTo>
                    <a:lnTo>
                      <a:pt x="16" y="30"/>
                    </a:lnTo>
                    <a:lnTo>
                      <a:pt x="22" y="22"/>
                    </a:lnTo>
                    <a:lnTo>
                      <a:pt x="30" y="16"/>
                    </a:lnTo>
                    <a:lnTo>
                      <a:pt x="38" y="12"/>
                    </a:lnTo>
                    <a:lnTo>
                      <a:pt x="46" y="8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8" y="6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8" y="2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任意多边形: 形状 38"/>
              <p:cNvSpPr/>
              <p:nvPr/>
            </p:nvSpPr>
            <p:spPr bwMode="auto">
              <a:xfrm>
                <a:off x="4940300" y="2025650"/>
                <a:ext cx="95250" cy="9525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34" y="4"/>
                  </a:cxn>
                  <a:cxn ang="0">
                    <a:pos x="24" y="10"/>
                  </a:cxn>
                  <a:cxn ang="0">
                    <a:pos x="16" y="16"/>
                  </a:cxn>
                  <a:cxn ang="0">
                    <a:pos x="10" y="24"/>
                  </a:cxn>
                  <a:cxn ang="0">
                    <a:pos x="4" y="34"/>
                  </a:cxn>
                  <a:cxn ang="0">
                    <a:pos x="2" y="44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2" y="58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6" y="58"/>
                  </a:cxn>
                  <a:cxn ang="0">
                    <a:pos x="8" y="56"/>
                  </a:cxn>
                  <a:cxn ang="0">
                    <a:pos x="8" y="56"/>
                  </a:cxn>
                  <a:cxn ang="0">
                    <a:pos x="8" y="46"/>
                  </a:cxn>
                  <a:cxn ang="0">
                    <a:pos x="12" y="38"/>
                  </a:cxn>
                  <a:cxn ang="0">
                    <a:pos x="16" y="30"/>
                  </a:cxn>
                  <a:cxn ang="0">
                    <a:pos x="22" y="22"/>
                  </a:cxn>
                  <a:cxn ang="0">
                    <a:pos x="30" y="16"/>
                  </a:cxn>
                  <a:cxn ang="0">
                    <a:pos x="38" y="12"/>
                  </a:cxn>
                  <a:cxn ang="0">
                    <a:pos x="46" y="8"/>
                  </a:cxn>
                  <a:cxn ang="0">
                    <a:pos x="56" y="8"/>
                  </a:cxn>
                  <a:cxn ang="0">
                    <a:pos x="56" y="8"/>
                  </a:cxn>
                  <a:cxn ang="0">
                    <a:pos x="58" y="6"/>
                  </a:cxn>
                  <a:cxn ang="0">
                    <a:pos x="60" y="4"/>
                  </a:cxn>
                  <a:cxn ang="0">
                    <a:pos x="60" y="4"/>
                  </a:cxn>
                  <a:cxn ang="0">
                    <a:pos x="58" y="2"/>
                  </a:cxn>
                  <a:cxn ang="0">
                    <a:pos x="56" y="0"/>
                  </a:cxn>
                </a:cxnLst>
                <a:rect l="0" t="0" r="r" b="b"/>
                <a:pathLst>
                  <a:path w="60" h="60">
                    <a:moveTo>
                      <a:pt x="56" y="0"/>
                    </a:moveTo>
                    <a:lnTo>
                      <a:pt x="56" y="0"/>
                    </a:lnTo>
                    <a:lnTo>
                      <a:pt x="44" y="2"/>
                    </a:lnTo>
                    <a:lnTo>
                      <a:pt x="34" y="4"/>
                    </a:lnTo>
                    <a:lnTo>
                      <a:pt x="24" y="10"/>
                    </a:lnTo>
                    <a:lnTo>
                      <a:pt x="16" y="16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2" y="44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8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6" y="58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8" y="46"/>
                    </a:lnTo>
                    <a:lnTo>
                      <a:pt x="12" y="38"/>
                    </a:lnTo>
                    <a:lnTo>
                      <a:pt x="16" y="30"/>
                    </a:lnTo>
                    <a:lnTo>
                      <a:pt x="22" y="22"/>
                    </a:lnTo>
                    <a:lnTo>
                      <a:pt x="30" y="16"/>
                    </a:lnTo>
                    <a:lnTo>
                      <a:pt x="38" y="12"/>
                    </a:lnTo>
                    <a:lnTo>
                      <a:pt x="46" y="8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8" y="6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8" y="2"/>
                    </a:lnTo>
                    <a:lnTo>
                      <a:pt x="5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312648" y="681540"/>
              <a:ext cx="1452674" cy="1452673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37"/>
            <p:cNvSpPr txBox="1"/>
            <p:nvPr/>
          </p:nvSpPr>
          <p:spPr>
            <a:xfrm>
              <a:off x="573746" y="3318276"/>
              <a:ext cx="2032886" cy="1053756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问问妈妈，自己是怎样降临到这世界上的，妈妈在怀着我的时候“我”有没有“调皮” 。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419872" y="1419622"/>
            <a:ext cx="2245606" cy="2368434"/>
            <a:chOff x="2529105" y="1407877"/>
            <a:chExt cx="2245606" cy="2368434"/>
          </a:xfrm>
        </p:grpSpPr>
        <p:sp>
          <p:nvSpPr>
            <p:cNvPr id="6" name="椭圆 5"/>
            <p:cNvSpPr/>
            <p:nvPr/>
          </p:nvSpPr>
          <p:spPr>
            <a:xfrm>
              <a:off x="2750527" y="1407877"/>
              <a:ext cx="1661337" cy="1661337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354090" y="1908211"/>
              <a:ext cx="454209" cy="660667"/>
              <a:chOff x="4838700" y="2774950"/>
              <a:chExt cx="279400" cy="406400"/>
            </a:xfrm>
            <a:solidFill>
              <a:schemeClr val="bg1"/>
            </a:solidFill>
          </p:grpSpPr>
          <p:sp>
            <p:nvSpPr>
              <p:cNvPr id="34" name="任意多边形: 形状 33"/>
              <p:cNvSpPr/>
              <p:nvPr/>
            </p:nvSpPr>
            <p:spPr bwMode="auto">
              <a:xfrm>
                <a:off x="4838700" y="2774950"/>
                <a:ext cx="279400" cy="406400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54" y="6"/>
                  </a:cxn>
                  <a:cxn ang="0">
                    <a:pos x="26" y="26"/>
                  </a:cxn>
                  <a:cxn ang="0">
                    <a:pos x="6" y="54"/>
                  </a:cxn>
                  <a:cxn ang="0">
                    <a:pos x="0" y="88"/>
                  </a:cxn>
                  <a:cxn ang="0">
                    <a:pos x="2" y="100"/>
                  </a:cxn>
                  <a:cxn ang="0">
                    <a:pos x="16" y="138"/>
                  </a:cxn>
                  <a:cxn ang="0">
                    <a:pos x="40" y="184"/>
                  </a:cxn>
                  <a:cxn ang="0">
                    <a:pos x="50" y="214"/>
                  </a:cxn>
                  <a:cxn ang="0">
                    <a:pos x="62" y="246"/>
                  </a:cxn>
                  <a:cxn ang="0">
                    <a:pos x="76" y="254"/>
                  </a:cxn>
                  <a:cxn ang="0">
                    <a:pos x="88" y="256"/>
                  </a:cxn>
                  <a:cxn ang="0">
                    <a:pos x="108" y="252"/>
                  </a:cxn>
                  <a:cxn ang="0">
                    <a:pos x="118" y="238"/>
                  </a:cxn>
                  <a:cxn ang="0">
                    <a:pos x="136" y="184"/>
                  </a:cxn>
                  <a:cxn ang="0">
                    <a:pos x="146" y="162"/>
                  </a:cxn>
                  <a:cxn ang="0">
                    <a:pos x="172" y="112"/>
                  </a:cxn>
                  <a:cxn ang="0">
                    <a:pos x="176" y="88"/>
                  </a:cxn>
                  <a:cxn ang="0">
                    <a:pos x="174" y="70"/>
                  </a:cxn>
                  <a:cxn ang="0">
                    <a:pos x="160" y="38"/>
                  </a:cxn>
                  <a:cxn ang="0">
                    <a:pos x="138" y="16"/>
                  </a:cxn>
                  <a:cxn ang="0">
                    <a:pos x="106" y="2"/>
                  </a:cxn>
                  <a:cxn ang="0">
                    <a:pos x="108" y="218"/>
                  </a:cxn>
                  <a:cxn ang="0">
                    <a:pos x="70" y="222"/>
                  </a:cxn>
                  <a:cxn ang="0">
                    <a:pos x="64" y="208"/>
                  </a:cxn>
                  <a:cxn ang="0">
                    <a:pos x="114" y="200"/>
                  </a:cxn>
                  <a:cxn ang="0">
                    <a:pos x="112" y="208"/>
                  </a:cxn>
                  <a:cxn ang="0">
                    <a:pos x="108" y="218"/>
                  </a:cxn>
                  <a:cxn ang="0">
                    <a:pos x="62" y="200"/>
                  </a:cxn>
                  <a:cxn ang="0">
                    <a:pos x="120" y="184"/>
                  </a:cxn>
                  <a:cxn ang="0">
                    <a:pos x="116" y="192"/>
                  </a:cxn>
                  <a:cxn ang="0">
                    <a:pos x="88" y="240"/>
                  </a:cxn>
                  <a:cxn ang="0">
                    <a:pos x="82" y="240"/>
                  </a:cxn>
                  <a:cxn ang="0">
                    <a:pos x="76" y="236"/>
                  </a:cxn>
                  <a:cxn ang="0">
                    <a:pos x="106" y="226"/>
                  </a:cxn>
                  <a:cxn ang="0">
                    <a:pos x="102" y="234"/>
                  </a:cxn>
                  <a:cxn ang="0">
                    <a:pos x="94" y="240"/>
                  </a:cxn>
                  <a:cxn ang="0">
                    <a:pos x="126" y="168"/>
                  </a:cxn>
                  <a:cxn ang="0">
                    <a:pos x="50" y="168"/>
                  </a:cxn>
                  <a:cxn ang="0">
                    <a:pos x="38" y="142"/>
                  </a:cxn>
                  <a:cxn ang="0">
                    <a:pos x="18" y="100"/>
                  </a:cxn>
                  <a:cxn ang="0">
                    <a:pos x="16" y="88"/>
                  </a:cxn>
                  <a:cxn ang="0">
                    <a:pos x="22" y="60"/>
                  </a:cxn>
                  <a:cxn ang="0">
                    <a:pos x="38" y="38"/>
                  </a:cxn>
                  <a:cxn ang="0">
                    <a:pos x="60" y="22"/>
                  </a:cxn>
                  <a:cxn ang="0">
                    <a:pos x="88" y="16"/>
                  </a:cxn>
                  <a:cxn ang="0">
                    <a:pos x="102" y="18"/>
                  </a:cxn>
                  <a:cxn ang="0">
                    <a:pos x="128" y="28"/>
                  </a:cxn>
                  <a:cxn ang="0">
                    <a:pos x="148" y="48"/>
                  </a:cxn>
                  <a:cxn ang="0">
                    <a:pos x="158" y="74"/>
                  </a:cxn>
                  <a:cxn ang="0">
                    <a:pos x="160" y="88"/>
                  </a:cxn>
                  <a:cxn ang="0">
                    <a:pos x="154" y="114"/>
                  </a:cxn>
                  <a:cxn ang="0">
                    <a:pos x="138" y="142"/>
                  </a:cxn>
                </a:cxnLst>
                <a:rect l="0" t="0" r="r" b="b"/>
                <a:pathLst>
                  <a:path w="176" h="256">
                    <a:moveTo>
                      <a:pt x="88" y="0"/>
                    </a:moveTo>
                    <a:lnTo>
                      <a:pt x="88" y="0"/>
                    </a:lnTo>
                    <a:lnTo>
                      <a:pt x="70" y="2"/>
                    </a:lnTo>
                    <a:lnTo>
                      <a:pt x="54" y="6"/>
                    </a:lnTo>
                    <a:lnTo>
                      <a:pt x="38" y="16"/>
                    </a:lnTo>
                    <a:lnTo>
                      <a:pt x="26" y="26"/>
                    </a:lnTo>
                    <a:lnTo>
                      <a:pt x="16" y="38"/>
                    </a:lnTo>
                    <a:lnTo>
                      <a:pt x="6" y="54"/>
                    </a:lnTo>
                    <a:lnTo>
                      <a:pt x="2" y="70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100"/>
                    </a:lnTo>
                    <a:lnTo>
                      <a:pt x="4" y="112"/>
                    </a:lnTo>
                    <a:lnTo>
                      <a:pt x="16" y="138"/>
                    </a:lnTo>
                    <a:lnTo>
                      <a:pt x="30" y="162"/>
                    </a:lnTo>
                    <a:lnTo>
                      <a:pt x="40" y="184"/>
                    </a:lnTo>
                    <a:lnTo>
                      <a:pt x="40" y="184"/>
                    </a:lnTo>
                    <a:lnTo>
                      <a:pt x="50" y="214"/>
                    </a:lnTo>
                    <a:lnTo>
                      <a:pt x="58" y="238"/>
                    </a:lnTo>
                    <a:lnTo>
                      <a:pt x="62" y="246"/>
                    </a:lnTo>
                    <a:lnTo>
                      <a:pt x="68" y="252"/>
                    </a:lnTo>
                    <a:lnTo>
                      <a:pt x="76" y="254"/>
                    </a:lnTo>
                    <a:lnTo>
                      <a:pt x="88" y="256"/>
                    </a:lnTo>
                    <a:lnTo>
                      <a:pt x="88" y="256"/>
                    </a:lnTo>
                    <a:lnTo>
                      <a:pt x="100" y="254"/>
                    </a:lnTo>
                    <a:lnTo>
                      <a:pt x="108" y="252"/>
                    </a:lnTo>
                    <a:lnTo>
                      <a:pt x="114" y="246"/>
                    </a:lnTo>
                    <a:lnTo>
                      <a:pt x="118" y="238"/>
                    </a:lnTo>
                    <a:lnTo>
                      <a:pt x="126" y="214"/>
                    </a:lnTo>
                    <a:lnTo>
                      <a:pt x="136" y="184"/>
                    </a:lnTo>
                    <a:lnTo>
                      <a:pt x="136" y="184"/>
                    </a:lnTo>
                    <a:lnTo>
                      <a:pt x="146" y="162"/>
                    </a:lnTo>
                    <a:lnTo>
                      <a:pt x="160" y="138"/>
                    </a:lnTo>
                    <a:lnTo>
                      <a:pt x="172" y="112"/>
                    </a:lnTo>
                    <a:lnTo>
                      <a:pt x="174" y="100"/>
                    </a:lnTo>
                    <a:lnTo>
                      <a:pt x="176" y="88"/>
                    </a:lnTo>
                    <a:lnTo>
                      <a:pt x="176" y="88"/>
                    </a:lnTo>
                    <a:lnTo>
                      <a:pt x="174" y="70"/>
                    </a:lnTo>
                    <a:lnTo>
                      <a:pt x="170" y="54"/>
                    </a:lnTo>
                    <a:lnTo>
                      <a:pt x="160" y="38"/>
                    </a:lnTo>
                    <a:lnTo>
                      <a:pt x="150" y="26"/>
                    </a:lnTo>
                    <a:lnTo>
                      <a:pt x="138" y="16"/>
                    </a:lnTo>
                    <a:lnTo>
                      <a:pt x="122" y="6"/>
                    </a:lnTo>
                    <a:lnTo>
                      <a:pt x="106" y="2"/>
                    </a:lnTo>
                    <a:lnTo>
                      <a:pt x="88" y="0"/>
                    </a:lnTo>
                    <a:close/>
                    <a:moveTo>
                      <a:pt x="108" y="218"/>
                    </a:moveTo>
                    <a:lnTo>
                      <a:pt x="70" y="222"/>
                    </a:lnTo>
                    <a:lnTo>
                      <a:pt x="70" y="222"/>
                    </a:lnTo>
                    <a:lnTo>
                      <a:pt x="64" y="208"/>
                    </a:lnTo>
                    <a:lnTo>
                      <a:pt x="64" y="208"/>
                    </a:lnTo>
                    <a:lnTo>
                      <a:pt x="64" y="206"/>
                    </a:lnTo>
                    <a:lnTo>
                      <a:pt x="114" y="200"/>
                    </a:lnTo>
                    <a:lnTo>
                      <a:pt x="114" y="200"/>
                    </a:lnTo>
                    <a:lnTo>
                      <a:pt x="112" y="208"/>
                    </a:lnTo>
                    <a:lnTo>
                      <a:pt x="112" y="208"/>
                    </a:lnTo>
                    <a:lnTo>
                      <a:pt x="108" y="218"/>
                    </a:lnTo>
                    <a:close/>
                    <a:moveTo>
                      <a:pt x="62" y="200"/>
                    </a:moveTo>
                    <a:lnTo>
                      <a:pt x="62" y="200"/>
                    </a:lnTo>
                    <a:lnTo>
                      <a:pt x="56" y="184"/>
                    </a:lnTo>
                    <a:lnTo>
                      <a:pt x="120" y="184"/>
                    </a:lnTo>
                    <a:lnTo>
                      <a:pt x="120" y="184"/>
                    </a:lnTo>
                    <a:lnTo>
                      <a:pt x="116" y="192"/>
                    </a:lnTo>
                    <a:lnTo>
                      <a:pt x="62" y="200"/>
                    </a:lnTo>
                    <a:close/>
                    <a:moveTo>
                      <a:pt x="88" y="240"/>
                    </a:moveTo>
                    <a:lnTo>
                      <a:pt x="88" y="240"/>
                    </a:lnTo>
                    <a:lnTo>
                      <a:pt x="82" y="240"/>
                    </a:lnTo>
                    <a:lnTo>
                      <a:pt x="78" y="238"/>
                    </a:lnTo>
                    <a:lnTo>
                      <a:pt x="76" y="236"/>
                    </a:lnTo>
                    <a:lnTo>
                      <a:pt x="72" y="230"/>
                    </a:lnTo>
                    <a:lnTo>
                      <a:pt x="106" y="226"/>
                    </a:lnTo>
                    <a:lnTo>
                      <a:pt x="106" y="226"/>
                    </a:lnTo>
                    <a:lnTo>
                      <a:pt x="102" y="234"/>
                    </a:lnTo>
                    <a:lnTo>
                      <a:pt x="98" y="238"/>
                    </a:lnTo>
                    <a:lnTo>
                      <a:pt x="94" y="240"/>
                    </a:lnTo>
                    <a:lnTo>
                      <a:pt x="88" y="240"/>
                    </a:lnTo>
                    <a:close/>
                    <a:moveTo>
                      <a:pt x="126" y="168"/>
                    </a:moveTo>
                    <a:lnTo>
                      <a:pt x="50" y="168"/>
                    </a:lnTo>
                    <a:lnTo>
                      <a:pt x="50" y="168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22" y="114"/>
                    </a:lnTo>
                    <a:lnTo>
                      <a:pt x="18" y="100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18" y="74"/>
                    </a:lnTo>
                    <a:lnTo>
                      <a:pt x="22" y="60"/>
                    </a:lnTo>
                    <a:lnTo>
                      <a:pt x="28" y="48"/>
                    </a:lnTo>
                    <a:lnTo>
                      <a:pt x="38" y="38"/>
                    </a:lnTo>
                    <a:lnTo>
                      <a:pt x="48" y="28"/>
                    </a:lnTo>
                    <a:lnTo>
                      <a:pt x="60" y="22"/>
                    </a:lnTo>
                    <a:lnTo>
                      <a:pt x="74" y="18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102" y="18"/>
                    </a:lnTo>
                    <a:lnTo>
                      <a:pt x="116" y="22"/>
                    </a:lnTo>
                    <a:lnTo>
                      <a:pt x="128" y="28"/>
                    </a:lnTo>
                    <a:lnTo>
                      <a:pt x="138" y="38"/>
                    </a:lnTo>
                    <a:lnTo>
                      <a:pt x="148" y="48"/>
                    </a:lnTo>
                    <a:lnTo>
                      <a:pt x="154" y="60"/>
                    </a:lnTo>
                    <a:lnTo>
                      <a:pt x="158" y="74"/>
                    </a:lnTo>
                    <a:lnTo>
                      <a:pt x="160" y="88"/>
                    </a:lnTo>
                    <a:lnTo>
                      <a:pt x="160" y="88"/>
                    </a:lnTo>
                    <a:lnTo>
                      <a:pt x="158" y="100"/>
                    </a:lnTo>
                    <a:lnTo>
                      <a:pt x="154" y="114"/>
                    </a:lnTo>
                    <a:lnTo>
                      <a:pt x="138" y="142"/>
                    </a:lnTo>
                    <a:lnTo>
                      <a:pt x="138" y="142"/>
                    </a:lnTo>
                    <a:lnTo>
                      <a:pt x="126" y="16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4902200" y="2838450"/>
                <a:ext cx="82550" cy="8255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30" y="4"/>
                  </a:cxn>
                  <a:cxn ang="0">
                    <a:pos x="22" y="8"/>
                  </a:cxn>
                  <a:cxn ang="0">
                    <a:pos x="14" y="14"/>
                  </a:cxn>
                  <a:cxn ang="0">
                    <a:pos x="8" y="22"/>
                  </a:cxn>
                  <a:cxn ang="0">
                    <a:pos x="4" y="30"/>
                  </a:cxn>
                  <a:cxn ang="0">
                    <a:pos x="0" y="38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2" y="50"/>
                  </a:cxn>
                  <a:cxn ang="0">
                    <a:pos x="4" y="52"/>
                  </a:cxn>
                  <a:cxn ang="0">
                    <a:pos x="4" y="52"/>
                  </a:cxn>
                  <a:cxn ang="0">
                    <a:pos x="6" y="50"/>
                  </a:cxn>
                  <a:cxn ang="0">
                    <a:pos x="8" y="48"/>
                  </a:cxn>
                  <a:cxn ang="0">
                    <a:pos x="8" y="48"/>
                  </a:cxn>
                  <a:cxn ang="0">
                    <a:pos x="8" y="40"/>
                  </a:cxn>
                  <a:cxn ang="0">
                    <a:pos x="12" y="32"/>
                  </a:cxn>
                  <a:cxn ang="0">
                    <a:pos x="14" y="26"/>
                  </a:cxn>
                  <a:cxn ang="0">
                    <a:pos x="20" y="20"/>
                  </a:cxn>
                  <a:cxn ang="0">
                    <a:pos x="26" y="14"/>
                  </a:cxn>
                  <a:cxn ang="0">
                    <a:pos x="32" y="12"/>
                  </a:cxn>
                  <a:cxn ang="0">
                    <a:pos x="40" y="8"/>
                  </a:cxn>
                  <a:cxn ang="0">
                    <a:pos x="48" y="8"/>
                  </a:cxn>
                  <a:cxn ang="0">
                    <a:pos x="48" y="8"/>
                  </a:cxn>
                  <a:cxn ang="0">
                    <a:pos x="50" y="6"/>
                  </a:cxn>
                  <a:cxn ang="0">
                    <a:pos x="52" y="4"/>
                  </a:cxn>
                  <a:cxn ang="0">
                    <a:pos x="52" y="4"/>
                  </a:cxn>
                  <a:cxn ang="0">
                    <a:pos x="50" y="2"/>
                  </a:cxn>
                  <a:cxn ang="0">
                    <a:pos x="48" y="0"/>
                  </a:cxn>
                </a:cxnLst>
                <a:rect l="0" t="0" r="r" b="b"/>
                <a:pathLst>
                  <a:path w="52" h="52">
                    <a:moveTo>
                      <a:pt x="48" y="0"/>
                    </a:moveTo>
                    <a:lnTo>
                      <a:pt x="48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4"/>
                    </a:lnTo>
                    <a:lnTo>
                      <a:pt x="8" y="22"/>
                    </a:lnTo>
                    <a:lnTo>
                      <a:pt x="4" y="30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6" y="50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4" y="26"/>
                    </a:lnTo>
                    <a:lnTo>
                      <a:pt x="20" y="20"/>
                    </a:lnTo>
                    <a:lnTo>
                      <a:pt x="26" y="14"/>
                    </a:lnTo>
                    <a:lnTo>
                      <a:pt x="32" y="12"/>
                    </a:lnTo>
                    <a:lnTo>
                      <a:pt x="40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0" y="2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4902200" y="2838450"/>
                <a:ext cx="82550" cy="82550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30" y="4"/>
                  </a:cxn>
                  <a:cxn ang="0">
                    <a:pos x="22" y="8"/>
                  </a:cxn>
                  <a:cxn ang="0">
                    <a:pos x="14" y="14"/>
                  </a:cxn>
                  <a:cxn ang="0">
                    <a:pos x="8" y="22"/>
                  </a:cxn>
                  <a:cxn ang="0">
                    <a:pos x="4" y="30"/>
                  </a:cxn>
                  <a:cxn ang="0">
                    <a:pos x="0" y="38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2" y="50"/>
                  </a:cxn>
                  <a:cxn ang="0">
                    <a:pos x="4" y="52"/>
                  </a:cxn>
                  <a:cxn ang="0">
                    <a:pos x="4" y="52"/>
                  </a:cxn>
                  <a:cxn ang="0">
                    <a:pos x="6" y="50"/>
                  </a:cxn>
                  <a:cxn ang="0">
                    <a:pos x="8" y="48"/>
                  </a:cxn>
                  <a:cxn ang="0">
                    <a:pos x="8" y="48"/>
                  </a:cxn>
                  <a:cxn ang="0">
                    <a:pos x="8" y="40"/>
                  </a:cxn>
                  <a:cxn ang="0">
                    <a:pos x="12" y="32"/>
                  </a:cxn>
                  <a:cxn ang="0">
                    <a:pos x="14" y="26"/>
                  </a:cxn>
                  <a:cxn ang="0">
                    <a:pos x="20" y="20"/>
                  </a:cxn>
                  <a:cxn ang="0">
                    <a:pos x="26" y="14"/>
                  </a:cxn>
                  <a:cxn ang="0">
                    <a:pos x="32" y="12"/>
                  </a:cxn>
                  <a:cxn ang="0">
                    <a:pos x="40" y="8"/>
                  </a:cxn>
                  <a:cxn ang="0">
                    <a:pos x="48" y="8"/>
                  </a:cxn>
                  <a:cxn ang="0">
                    <a:pos x="48" y="8"/>
                  </a:cxn>
                  <a:cxn ang="0">
                    <a:pos x="50" y="6"/>
                  </a:cxn>
                  <a:cxn ang="0">
                    <a:pos x="52" y="4"/>
                  </a:cxn>
                  <a:cxn ang="0">
                    <a:pos x="52" y="4"/>
                  </a:cxn>
                  <a:cxn ang="0">
                    <a:pos x="50" y="2"/>
                  </a:cxn>
                  <a:cxn ang="0">
                    <a:pos x="48" y="0"/>
                  </a:cxn>
                </a:cxnLst>
                <a:rect l="0" t="0" r="r" b="b"/>
                <a:pathLst>
                  <a:path w="52" h="52">
                    <a:moveTo>
                      <a:pt x="48" y="0"/>
                    </a:moveTo>
                    <a:lnTo>
                      <a:pt x="48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4"/>
                    </a:lnTo>
                    <a:lnTo>
                      <a:pt x="8" y="22"/>
                    </a:lnTo>
                    <a:lnTo>
                      <a:pt x="4" y="30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0"/>
                    </a:lnTo>
                    <a:lnTo>
                      <a:pt x="4" y="52"/>
                    </a:lnTo>
                    <a:lnTo>
                      <a:pt x="4" y="52"/>
                    </a:lnTo>
                    <a:lnTo>
                      <a:pt x="6" y="50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4" y="26"/>
                    </a:lnTo>
                    <a:lnTo>
                      <a:pt x="20" y="20"/>
                    </a:lnTo>
                    <a:lnTo>
                      <a:pt x="26" y="14"/>
                    </a:lnTo>
                    <a:lnTo>
                      <a:pt x="32" y="12"/>
                    </a:lnTo>
                    <a:lnTo>
                      <a:pt x="40" y="8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0" y="2"/>
                    </a:lnTo>
                    <a:lnTo>
                      <a:pt x="48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" name="椭圆 14"/>
            <p:cNvSpPr/>
            <p:nvPr/>
          </p:nvSpPr>
          <p:spPr>
            <a:xfrm>
              <a:off x="3322037" y="2323638"/>
              <a:ext cx="1452674" cy="1452673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38"/>
            <p:cNvSpPr txBox="1"/>
            <p:nvPr/>
          </p:nvSpPr>
          <p:spPr>
            <a:xfrm>
              <a:off x="2529105" y="3311740"/>
              <a:ext cx="2032886" cy="401648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和全家人一起看看小时候的照片，请爸爸妈妈讲讲“我”小时候的故事。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747073" y="700469"/>
            <a:ext cx="2239974" cy="3024664"/>
            <a:chOff x="4526460" y="688724"/>
            <a:chExt cx="2239974" cy="3024664"/>
          </a:xfrm>
        </p:grpSpPr>
        <p:sp>
          <p:nvSpPr>
            <p:cNvPr id="8" name="椭圆 7"/>
            <p:cNvSpPr/>
            <p:nvPr/>
          </p:nvSpPr>
          <p:spPr>
            <a:xfrm>
              <a:off x="4712237" y="1407877"/>
              <a:ext cx="1661337" cy="1661337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254243" y="1909142"/>
              <a:ext cx="577259" cy="659724"/>
              <a:chOff x="4800600" y="1962150"/>
              <a:chExt cx="355600" cy="406400"/>
            </a:xfrm>
            <a:solidFill>
              <a:schemeClr val="bg1"/>
            </a:solidFill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5080000" y="2279650"/>
                <a:ext cx="25400" cy="25400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8" y="16"/>
                  </a:cxn>
                  <a:cxn ang="0">
                    <a:pos x="12" y="16"/>
                  </a:cxn>
                  <a:cxn ang="0">
                    <a:pos x="14" y="14"/>
                  </a:cxn>
                  <a:cxn ang="0">
                    <a:pos x="16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4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8" y="16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5080000" y="2279650"/>
                <a:ext cx="25400" cy="25400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8" y="16"/>
                  </a:cxn>
                  <a:cxn ang="0">
                    <a:pos x="12" y="16"/>
                  </a:cxn>
                  <a:cxn ang="0">
                    <a:pos x="14" y="14"/>
                  </a:cxn>
                  <a:cxn ang="0">
                    <a:pos x="16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4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8" y="16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>
                <a:off x="5080000" y="2203450"/>
                <a:ext cx="25400" cy="25400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8" y="16"/>
                  </a:cxn>
                  <a:cxn ang="0">
                    <a:pos x="12" y="16"/>
                  </a:cxn>
                  <a:cxn ang="0">
                    <a:pos x="14" y="14"/>
                  </a:cxn>
                  <a:cxn ang="0">
                    <a:pos x="16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4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8" y="16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5080000" y="2203450"/>
                <a:ext cx="25400" cy="25400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8" y="16"/>
                  </a:cxn>
                  <a:cxn ang="0">
                    <a:pos x="12" y="16"/>
                  </a:cxn>
                  <a:cxn ang="0">
                    <a:pos x="14" y="14"/>
                  </a:cxn>
                  <a:cxn ang="0">
                    <a:pos x="16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4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8" y="16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5080000" y="2127250"/>
                <a:ext cx="25400" cy="25400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8" y="16"/>
                  </a:cxn>
                  <a:cxn ang="0">
                    <a:pos x="12" y="16"/>
                  </a:cxn>
                  <a:cxn ang="0">
                    <a:pos x="14" y="14"/>
                  </a:cxn>
                  <a:cxn ang="0">
                    <a:pos x="16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4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8" y="16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5080000" y="2127250"/>
                <a:ext cx="25400" cy="25400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8" y="16"/>
                  </a:cxn>
                  <a:cxn ang="0">
                    <a:pos x="12" y="16"/>
                  </a:cxn>
                  <a:cxn ang="0">
                    <a:pos x="14" y="14"/>
                  </a:cxn>
                  <a:cxn ang="0">
                    <a:pos x="16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4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4" y="16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8" y="16"/>
                    </a:lnTo>
                    <a:lnTo>
                      <a:pt x="12" y="16"/>
                    </a:lnTo>
                    <a:lnTo>
                      <a:pt x="14" y="14"/>
                    </a:lnTo>
                    <a:lnTo>
                      <a:pt x="16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4800600" y="1962150"/>
                <a:ext cx="355600" cy="406400"/>
              </a:xfrm>
              <a:custGeom>
                <a:avLst/>
                <a:gdLst/>
                <a:ahLst/>
                <a:cxnLst>
                  <a:cxn ang="0">
                    <a:pos x="72" y="4"/>
                  </a:cxn>
                  <a:cxn ang="0">
                    <a:pos x="10" y="28"/>
                  </a:cxn>
                  <a:cxn ang="0">
                    <a:pos x="0" y="204"/>
                  </a:cxn>
                  <a:cxn ang="0">
                    <a:pos x="10" y="228"/>
                  </a:cxn>
                  <a:cxn ang="0">
                    <a:pos x="72" y="252"/>
                  </a:cxn>
                  <a:cxn ang="0">
                    <a:pos x="132" y="256"/>
                  </a:cxn>
                  <a:cxn ang="0">
                    <a:pos x="202" y="236"/>
                  </a:cxn>
                  <a:cxn ang="0">
                    <a:pos x="224" y="204"/>
                  </a:cxn>
                  <a:cxn ang="0">
                    <a:pos x="222" y="40"/>
                  </a:cxn>
                  <a:cxn ang="0">
                    <a:pos x="172" y="8"/>
                  </a:cxn>
                  <a:cxn ang="0">
                    <a:pos x="208" y="204"/>
                  </a:cxn>
                  <a:cxn ang="0">
                    <a:pos x="192" y="224"/>
                  </a:cxn>
                  <a:cxn ang="0">
                    <a:pos x="132" y="240"/>
                  </a:cxn>
                  <a:cxn ang="0">
                    <a:pos x="74" y="238"/>
                  </a:cxn>
                  <a:cxn ang="0">
                    <a:pos x="24" y="218"/>
                  </a:cxn>
                  <a:cxn ang="0">
                    <a:pos x="16" y="174"/>
                  </a:cxn>
                  <a:cxn ang="0">
                    <a:pos x="56" y="194"/>
                  </a:cxn>
                  <a:cxn ang="0">
                    <a:pos x="142" y="198"/>
                  </a:cxn>
                  <a:cxn ang="0">
                    <a:pos x="200" y="180"/>
                  </a:cxn>
                  <a:cxn ang="0">
                    <a:pos x="208" y="156"/>
                  </a:cxn>
                  <a:cxn ang="0">
                    <a:pos x="206" y="164"/>
                  </a:cxn>
                  <a:cxn ang="0">
                    <a:pos x="166" y="186"/>
                  </a:cxn>
                  <a:cxn ang="0">
                    <a:pos x="112" y="192"/>
                  </a:cxn>
                  <a:cxn ang="0">
                    <a:pos x="44" y="182"/>
                  </a:cxn>
                  <a:cxn ang="0">
                    <a:pos x="16" y="156"/>
                  </a:cxn>
                  <a:cxn ang="0">
                    <a:pos x="16" y="126"/>
                  </a:cxn>
                  <a:cxn ang="0">
                    <a:pos x="44" y="142"/>
                  </a:cxn>
                  <a:cxn ang="0">
                    <a:pos x="112" y="152"/>
                  </a:cxn>
                  <a:cxn ang="0">
                    <a:pos x="192" y="138"/>
                  </a:cxn>
                  <a:cxn ang="0">
                    <a:pos x="208" y="108"/>
                  </a:cxn>
                  <a:cxn ang="0">
                    <a:pos x="208" y="108"/>
                  </a:cxn>
                  <a:cxn ang="0">
                    <a:pos x="180" y="134"/>
                  </a:cxn>
                  <a:cxn ang="0">
                    <a:pos x="112" y="144"/>
                  </a:cxn>
                  <a:cxn ang="0">
                    <a:pos x="58" y="138"/>
                  </a:cxn>
                  <a:cxn ang="0">
                    <a:pos x="18" y="116"/>
                  </a:cxn>
                  <a:cxn ang="0">
                    <a:pos x="16" y="108"/>
                  </a:cxn>
                  <a:cxn ang="0">
                    <a:pos x="34" y="90"/>
                  </a:cxn>
                  <a:cxn ang="0">
                    <a:pos x="112" y="104"/>
                  </a:cxn>
                  <a:cxn ang="0">
                    <a:pos x="200" y="86"/>
                  </a:cxn>
                  <a:cxn ang="0">
                    <a:pos x="112" y="88"/>
                  </a:cxn>
                  <a:cxn ang="0">
                    <a:pos x="44" y="78"/>
                  </a:cxn>
                  <a:cxn ang="0">
                    <a:pos x="16" y="52"/>
                  </a:cxn>
                  <a:cxn ang="0">
                    <a:pos x="32" y="32"/>
                  </a:cxn>
                  <a:cxn ang="0">
                    <a:pos x="92" y="16"/>
                  </a:cxn>
                  <a:cxn ang="0">
                    <a:pos x="150" y="18"/>
                  </a:cxn>
                  <a:cxn ang="0">
                    <a:pos x="200" y="38"/>
                  </a:cxn>
                  <a:cxn ang="0">
                    <a:pos x="206" y="60"/>
                  </a:cxn>
                  <a:cxn ang="0">
                    <a:pos x="166" y="82"/>
                  </a:cxn>
                </a:cxnLst>
                <a:rect l="0" t="0" r="r" b="b"/>
                <a:pathLst>
                  <a:path w="224" h="256">
                    <a:moveTo>
                      <a:pt x="112" y="0"/>
                    </a:moveTo>
                    <a:lnTo>
                      <a:pt x="112" y="0"/>
                    </a:lnTo>
                    <a:lnTo>
                      <a:pt x="92" y="0"/>
                    </a:lnTo>
                    <a:lnTo>
                      <a:pt x="72" y="4"/>
                    </a:lnTo>
                    <a:lnTo>
                      <a:pt x="52" y="8"/>
                    </a:lnTo>
                    <a:lnTo>
                      <a:pt x="36" y="12"/>
                    </a:lnTo>
                    <a:lnTo>
                      <a:pt x="22" y="20"/>
                    </a:lnTo>
                    <a:lnTo>
                      <a:pt x="10" y="28"/>
                    </a:lnTo>
                    <a:lnTo>
                      <a:pt x="2" y="40"/>
                    </a:lnTo>
                    <a:lnTo>
                      <a:pt x="0" y="46"/>
                    </a:lnTo>
                    <a:lnTo>
                      <a:pt x="0" y="52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10"/>
                    </a:lnTo>
                    <a:lnTo>
                      <a:pt x="2" y="216"/>
                    </a:lnTo>
                    <a:lnTo>
                      <a:pt x="10" y="228"/>
                    </a:lnTo>
                    <a:lnTo>
                      <a:pt x="22" y="236"/>
                    </a:lnTo>
                    <a:lnTo>
                      <a:pt x="36" y="244"/>
                    </a:lnTo>
                    <a:lnTo>
                      <a:pt x="52" y="248"/>
                    </a:lnTo>
                    <a:lnTo>
                      <a:pt x="72" y="252"/>
                    </a:lnTo>
                    <a:lnTo>
                      <a:pt x="92" y="256"/>
                    </a:lnTo>
                    <a:lnTo>
                      <a:pt x="112" y="256"/>
                    </a:lnTo>
                    <a:lnTo>
                      <a:pt x="112" y="256"/>
                    </a:lnTo>
                    <a:lnTo>
                      <a:pt x="132" y="256"/>
                    </a:lnTo>
                    <a:lnTo>
                      <a:pt x="152" y="252"/>
                    </a:lnTo>
                    <a:lnTo>
                      <a:pt x="172" y="248"/>
                    </a:lnTo>
                    <a:lnTo>
                      <a:pt x="188" y="244"/>
                    </a:lnTo>
                    <a:lnTo>
                      <a:pt x="202" y="236"/>
                    </a:lnTo>
                    <a:lnTo>
                      <a:pt x="214" y="228"/>
                    </a:lnTo>
                    <a:lnTo>
                      <a:pt x="222" y="216"/>
                    </a:lnTo>
                    <a:lnTo>
                      <a:pt x="224" y="210"/>
                    </a:lnTo>
                    <a:lnTo>
                      <a:pt x="224" y="204"/>
                    </a:lnTo>
                    <a:lnTo>
                      <a:pt x="224" y="52"/>
                    </a:lnTo>
                    <a:lnTo>
                      <a:pt x="224" y="52"/>
                    </a:lnTo>
                    <a:lnTo>
                      <a:pt x="224" y="46"/>
                    </a:lnTo>
                    <a:lnTo>
                      <a:pt x="222" y="40"/>
                    </a:lnTo>
                    <a:lnTo>
                      <a:pt x="214" y="28"/>
                    </a:lnTo>
                    <a:lnTo>
                      <a:pt x="202" y="20"/>
                    </a:lnTo>
                    <a:lnTo>
                      <a:pt x="188" y="12"/>
                    </a:lnTo>
                    <a:lnTo>
                      <a:pt x="172" y="8"/>
                    </a:lnTo>
                    <a:lnTo>
                      <a:pt x="152" y="4"/>
                    </a:lnTo>
                    <a:lnTo>
                      <a:pt x="132" y="0"/>
                    </a:lnTo>
                    <a:lnTo>
                      <a:pt x="112" y="0"/>
                    </a:lnTo>
                    <a:close/>
                    <a:moveTo>
                      <a:pt x="208" y="204"/>
                    </a:moveTo>
                    <a:lnTo>
                      <a:pt x="208" y="204"/>
                    </a:lnTo>
                    <a:lnTo>
                      <a:pt x="206" y="212"/>
                    </a:lnTo>
                    <a:lnTo>
                      <a:pt x="200" y="218"/>
                    </a:lnTo>
                    <a:lnTo>
                      <a:pt x="192" y="224"/>
                    </a:lnTo>
                    <a:lnTo>
                      <a:pt x="180" y="230"/>
                    </a:lnTo>
                    <a:lnTo>
                      <a:pt x="166" y="234"/>
                    </a:lnTo>
                    <a:lnTo>
                      <a:pt x="150" y="238"/>
                    </a:lnTo>
                    <a:lnTo>
                      <a:pt x="132" y="240"/>
                    </a:lnTo>
                    <a:lnTo>
                      <a:pt x="112" y="240"/>
                    </a:lnTo>
                    <a:lnTo>
                      <a:pt x="112" y="240"/>
                    </a:lnTo>
                    <a:lnTo>
                      <a:pt x="92" y="240"/>
                    </a:lnTo>
                    <a:lnTo>
                      <a:pt x="74" y="238"/>
                    </a:lnTo>
                    <a:lnTo>
                      <a:pt x="58" y="234"/>
                    </a:lnTo>
                    <a:lnTo>
                      <a:pt x="44" y="230"/>
                    </a:lnTo>
                    <a:lnTo>
                      <a:pt x="32" y="224"/>
                    </a:lnTo>
                    <a:lnTo>
                      <a:pt x="24" y="218"/>
                    </a:lnTo>
                    <a:lnTo>
                      <a:pt x="18" y="212"/>
                    </a:lnTo>
                    <a:lnTo>
                      <a:pt x="16" y="204"/>
                    </a:lnTo>
                    <a:lnTo>
                      <a:pt x="16" y="174"/>
                    </a:lnTo>
                    <a:lnTo>
                      <a:pt x="16" y="174"/>
                    </a:lnTo>
                    <a:lnTo>
                      <a:pt x="24" y="180"/>
                    </a:lnTo>
                    <a:lnTo>
                      <a:pt x="32" y="186"/>
                    </a:lnTo>
                    <a:lnTo>
                      <a:pt x="44" y="190"/>
                    </a:lnTo>
                    <a:lnTo>
                      <a:pt x="56" y="194"/>
                    </a:lnTo>
                    <a:lnTo>
                      <a:pt x="82" y="198"/>
                    </a:lnTo>
                    <a:lnTo>
                      <a:pt x="112" y="200"/>
                    </a:lnTo>
                    <a:lnTo>
                      <a:pt x="112" y="200"/>
                    </a:lnTo>
                    <a:lnTo>
                      <a:pt x="142" y="198"/>
                    </a:lnTo>
                    <a:lnTo>
                      <a:pt x="168" y="194"/>
                    </a:lnTo>
                    <a:lnTo>
                      <a:pt x="180" y="190"/>
                    </a:lnTo>
                    <a:lnTo>
                      <a:pt x="192" y="186"/>
                    </a:lnTo>
                    <a:lnTo>
                      <a:pt x="200" y="180"/>
                    </a:lnTo>
                    <a:lnTo>
                      <a:pt x="208" y="174"/>
                    </a:lnTo>
                    <a:lnTo>
                      <a:pt x="208" y="204"/>
                    </a:lnTo>
                    <a:close/>
                    <a:moveTo>
                      <a:pt x="208" y="156"/>
                    </a:moveTo>
                    <a:lnTo>
                      <a:pt x="208" y="156"/>
                    </a:lnTo>
                    <a:lnTo>
                      <a:pt x="208" y="156"/>
                    </a:lnTo>
                    <a:lnTo>
                      <a:pt x="208" y="156"/>
                    </a:lnTo>
                    <a:lnTo>
                      <a:pt x="208" y="156"/>
                    </a:lnTo>
                    <a:lnTo>
                      <a:pt x="206" y="164"/>
                    </a:lnTo>
                    <a:lnTo>
                      <a:pt x="200" y="170"/>
                    </a:lnTo>
                    <a:lnTo>
                      <a:pt x="192" y="176"/>
                    </a:lnTo>
                    <a:lnTo>
                      <a:pt x="180" y="182"/>
                    </a:lnTo>
                    <a:lnTo>
                      <a:pt x="166" y="186"/>
                    </a:lnTo>
                    <a:lnTo>
                      <a:pt x="150" y="190"/>
                    </a:lnTo>
                    <a:lnTo>
                      <a:pt x="132" y="192"/>
                    </a:lnTo>
                    <a:lnTo>
                      <a:pt x="112" y="192"/>
                    </a:lnTo>
                    <a:lnTo>
                      <a:pt x="112" y="192"/>
                    </a:lnTo>
                    <a:lnTo>
                      <a:pt x="92" y="192"/>
                    </a:lnTo>
                    <a:lnTo>
                      <a:pt x="74" y="190"/>
                    </a:lnTo>
                    <a:lnTo>
                      <a:pt x="58" y="186"/>
                    </a:lnTo>
                    <a:lnTo>
                      <a:pt x="44" y="182"/>
                    </a:lnTo>
                    <a:lnTo>
                      <a:pt x="32" y="176"/>
                    </a:lnTo>
                    <a:lnTo>
                      <a:pt x="24" y="170"/>
                    </a:lnTo>
                    <a:lnTo>
                      <a:pt x="18" y="164"/>
                    </a:lnTo>
                    <a:lnTo>
                      <a:pt x="16" y="156"/>
                    </a:lnTo>
                    <a:lnTo>
                      <a:pt x="16" y="156"/>
                    </a:lnTo>
                    <a:lnTo>
                      <a:pt x="16" y="156"/>
                    </a:lnTo>
                    <a:lnTo>
                      <a:pt x="16" y="15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24" y="132"/>
                    </a:lnTo>
                    <a:lnTo>
                      <a:pt x="32" y="138"/>
                    </a:lnTo>
                    <a:lnTo>
                      <a:pt x="44" y="142"/>
                    </a:lnTo>
                    <a:lnTo>
                      <a:pt x="56" y="146"/>
                    </a:lnTo>
                    <a:lnTo>
                      <a:pt x="82" y="150"/>
                    </a:lnTo>
                    <a:lnTo>
                      <a:pt x="112" y="152"/>
                    </a:lnTo>
                    <a:lnTo>
                      <a:pt x="112" y="152"/>
                    </a:lnTo>
                    <a:lnTo>
                      <a:pt x="142" y="150"/>
                    </a:lnTo>
                    <a:lnTo>
                      <a:pt x="168" y="146"/>
                    </a:lnTo>
                    <a:lnTo>
                      <a:pt x="180" y="142"/>
                    </a:lnTo>
                    <a:lnTo>
                      <a:pt x="192" y="138"/>
                    </a:lnTo>
                    <a:lnTo>
                      <a:pt x="200" y="132"/>
                    </a:lnTo>
                    <a:lnTo>
                      <a:pt x="208" y="126"/>
                    </a:lnTo>
                    <a:lnTo>
                      <a:pt x="208" y="156"/>
                    </a:lnTo>
                    <a:close/>
                    <a:moveTo>
                      <a:pt x="208" y="108"/>
                    </a:moveTo>
                    <a:lnTo>
                      <a:pt x="208" y="108"/>
                    </a:lnTo>
                    <a:lnTo>
                      <a:pt x="208" y="108"/>
                    </a:lnTo>
                    <a:lnTo>
                      <a:pt x="208" y="108"/>
                    </a:lnTo>
                    <a:lnTo>
                      <a:pt x="208" y="108"/>
                    </a:lnTo>
                    <a:lnTo>
                      <a:pt x="206" y="116"/>
                    </a:lnTo>
                    <a:lnTo>
                      <a:pt x="200" y="122"/>
                    </a:lnTo>
                    <a:lnTo>
                      <a:pt x="192" y="128"/>
                    </a:lnTo>
                    <a:lnTo>
                      <a:pt x="180" y="134"/>
                    </a:lnTo>
                    <a:lnTo>
                      <a:pt x="166" y="138"/>
                    </a:lnTo>
                    <a:lnTo>
                      <a:pt x="150" y="142"/>
                    </a:lnTo>
                    <a:lnTo>
                      <a:pt x="132" y="144"/>
                    </a:lnTo>
                    <a:lnTo>
                      <a:pt x="112" y="144"/>
                    </a:lnTo>
                    <a:lnTo>
                      <a:pt x="112" y="144"/>
                    </a:lnTo>
                    <a:lnTo>
                      <a:pt x="92" y="144"/>
                    </a:lnTo>
                    <a:lnTo>
                      <a:pt x="74" y="142"/>
                    </a:lnTo>
                    <a:lnTo>
                      <a:pt x="58" y="138"/>
                    </a:lnTo>
                    <a:lnTo>
                      <a:pt x="44" y="134"/>
                    </a:lnTo>
                    <a:lnTo>
                      <a:pt x="32" y="128"/>
                    </a:lnTo>
                    <a:lnTo>
                      <a:pt x="24" y="122"/>
                    </a:lnTo>
                    <a:lnTo>
                      <a:pt x="18" y="116"/>
                    </a:lnTo>
                    <a:lnTo>
                      <a:pt x="16" y="108"/>
                    </a:lnTo>
                    <a:lnTo>
                      <a:pt x="16" y="108"/>
                    </a:lnTo>
                    <a:lnTo>
                      <a:pt x="16" y="108"/>
                    </a:lnTo>
                    <a:lnTo>
                      <a:pt x="16" y="108"/>
                    </a:lnTo>
                    <a:lnTo>
                      <a:pt x="16" y="80"/>
                    </a:lnTo>
                    <a:lnTo>
                      <a:pt x="16" y="80"/>
                    </a:lnTo>
                    <a:lnTo>
                      <a:pt x="24" y="86"/>
                    </a:lnTo>
                    <a:lnTo>
                      <a:pt x="34" y="90"/>
                    </a:lnTo>
                    <a:lnTo>
                      <a:pt x="58" y="98"/>
                    </a:lnTo>
                    <a:lnTo>
                      <a:pt x="84" y="102"/>
                    </a:lnTo>
                    <a:lnTo>
                      <a:pt x="112" y="104"/>
                    </a:lnTo>
                    <a:lnTo>
                      <a:pt x="112" y="104"/>
                    </a:lnTo>
                    <a:lnTo>
                      <a:pt x="140" y="102"/>
                    </a:lnTo>
                    <a:lnTo>
                      <a:pt x="166" y="98"/>
                    </a:lnTo>
                    <a:lnTo>
                      <a:pt x="190" y="90"/>
                    </a:lnTo>
                    <a:lnTo>
                      <a:pt x="200" y="86"/>
                    </a:lnTo>
                    <a:lnTo>
                      <a:pt x="208" y="80"/>
                    </a:lnTo>
                    <a:lnTo>
                      <a:pt x="208" y="108"/>
                    </a:lnTo>
                    <a:close/>
                    <a:moveTo>
                      <a:pt x="112" y="88"/>
                    </a:moveTo>
                    <a:lnTo>
                      <a:pt x="112" y="88"/>
                    </a:lnTo>
                    <a:lnTo>
                      <a:pt x="92" y="88"/>
                    </a:lnTo>
                    <a:lnTo>
                      <a:pt x="74" y="86"/>
                    </a:lnTo>
                    <a:lnTo>
                      <a:pt x="58" y="82"/>
                    </a:lnTo>
                    <a:lnTo>
                      <a:pt x="44" y="78"/>
                    </a:lnTo>
                    <a:lnTo>
                      <a:pt x="32" y="72"/>
                    </a:lnTo>
                    <a:lnTo>
                      <a:pt x="24" y="66"/>
                    </a:lnTo>
                    <a:lnTo>
                      <a:pt x="18" y="60"/>
                    </a:lnTo>
                    <a:lnTo>
                      <a:pt x="16" y="52"/>
                    </a:lnTo>
                    <a:lnTo>
                      <a:pt x="16" y="52"/>
                    </a:lnTo>
                    <a:lnTo>
                      <a:pt x="18" y="44"/>
                    </a:lnTo>
                    <a:lnTo>
                      <a:pt x="24" y="38"/>
                    </a:lnTo>
                    <a:lnTo>
                      <a:pt x="32" y="32"/>
                    </a:lnTo>
                    <a:lnTo>
                      <a:pt x="44" y="26"/>
                    </a:lnTo>
                    <a:lnTo>
                      <a:pt x="58" y="22"/>
                    </a:lnTo>
                    <a:lnTo>
                      <a:pt x="74" y="18"/>
                    </a:lnTo>
                    <a:lnTo>
                      <a:pt x="92" y="16"/>
                    </a:lnTo>
                    <a:lnTo>
                      <a:pt x="112" y="16"/>
                    </a:lnTo>
                    <a:lnTo>
                      <a:pt x="112" y="16"/>
                    </a:lnTo>
                    <a:lnTo>
                      <a:pt x="132" y="16"/>
                    </a:lnTo>
                    <a:lnTo>
                      <a:pt x="150" y="18"/>
                    </a:lnTo>
                    <a:lnTo>
                      <a:pt x="166" y="22"/>
                    </a:lnTo>
                    <a:lnTo>
                      <a:pt x="180" y="26"/>
                    </a:lnTo>
                    <a:lnTo>
                      <a:pt x="192" y="32"/>
                    </a:lnTo>
                    <a:lnTo>
                      <a:pt x="200" y="38"/>
                    </a:lnTo>
                    <a:lnTo>
                      <a:pt x="206" y="44"/>
                    </a:lnTo>
                    <a:lnTo>
                      <a:pt x="208" y="52"/>
                    </a:lnTo>
                    <a:lnTo>
                      <a:pt x="208" y="52"/>
                    </a:lnTo>
                    <a:lnTo>
                      <a:pt x="206" y="60"/>
                    </a:lnTo>
                    <a:lnTo>
                      <a:pt x="200" y="66"/>
                    </a:lnTo>
                    <a:lnTo>
                      <a:pt x="192" y="72"/>
                    </a:lnTo>
                    <a:lnTo>
                      <a:pt x="180" y="78"/>
                    </a:lnTo>
                    <a:lnTo>
                      <a:pt x="166" y="82"/>
                    </a:lnTo>
                    <a:lnTo>
                      <a:pt x="150" y="86"/>
                    </a:lnTo>
                    <a:lnTo>
                      <a:pt x="132" y="88"/>
                    </a:lnTo>
                    <a:lnTo>
                      <a:pt x="112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5313760" y="688724"/>
              <a:ext cx="1452674" cy="1452673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39"/>
            <p:cNvSpPr txBox="1"/>
            <p:nvPr/>
          </p:nvSpPr>
          <p:spPr>
            <a:xfrm>
              <a:off x="4526460" y="3311740"/>
              <a:ext cx="2032886" cy="401648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让孩子说说记忆中父母做出的最让自己感动的事情。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093110" y="545002"/>
            <a:ext cx="2872902" cy="480678"/>
            <a:chOff x="3134447" y="1953854"/>
            <a:chExt cx="2872902" cy="480678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43" name="Rectangle 8"/>
            <p:cNvSpPr/>
            <p:nvPr/>
          </p:nvSpPr>
          <p:spPr>
            <a:xfrm>
              <a:off x="3134447" y="1953854"/>
              <a:ext cx="2872902" cy="4806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TextBox 13"/>
            <p:cNvSpPr txBox="1"/>
            <p:nvPr/>
          </p:nvSpPr>
          <p:spPr>
            <a:xfrm>
              <a:off x="3134447" y="2024916"/>
              <a:ext cx="2872902" cy="338554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一、了解妈妈、长辈对我的爱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3366793" y="2110061"/>
            <a:ext cx="125690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3366793" y="2680015"/>
            <a:ext cx="127359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366793" y="3249969"/>
            <a:ext cx="125376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366793" y="3819922"/>
            <a:ext cx="125376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1528173" y="1592807"/>
            <a:ext cx="1868234" cy="263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/>
          <a:lstStyle/>
          <a:p>
            <a:endParaRPr lang="zh-CN" altLang="en-US" sz="1800"/>
          </a:p>
        </p:txBody>
      </p:sp>
      <p:sp>
        <p:nvSpPr>
          <p:cNvPr id="7" name="Freeform 6"/>
          <p:cNvSpPr/>
          <p:nvPr/>
        </p:nvSpPr>
        <p:spPr bwMode="auto">
          <a:xfrm>
            <a:off x="1116083" y="1347614"/>
            <a:ext cx="2281911" cy="1355726"/>
          </a:xfrm>
          <a:custGeom>
            <a:avLst/>
            <a:gdLst>
              <a:gd name="T0" fmla="*/ 0 w 1645"/>
              <a:gd name="T1" fmla="*/ 313 h 1000"/>
              <a:gd name="T2" fmla="*/ 918 w 1645"/>
              <a:gd name="T3" fmla="*/ 305 h 1000"/>
              <a:gd name="T4" fmla="*/ 1645 w 1645"/>
              <a:gd name="T5" fmla="*/ 319 h 1000"/>
              <a:gd name="T6" fmla="*/ 1645 w 1645"/>
              <a:gd name="T7" fmla="*/ 708 h 1000"/>
              <a:gd name="T8" fmla="*/ 918 w 1645"/>
              <a:gd name="T9" fmla="*/ 694 h 1000"/>
              <a:gd name="T10" fmla="*/ 0 w 1645"/>
              <a:gd name="T11" fmla="*/ 702 h 1000"/>
              <a:gd name="T12" fmla="*/ 0 w 1645"/>
              <a:gd name="T13" fmla="*/ 313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45" h="1000">
                <a:moveTo>
                  <a:pt x="0" y="313"/>
                </a:moveTo>
                <a:cubicBezTo>
                  <a:pt x="0" y="313"/>
                  <a:pt x="483" y="0"/>
                  <a:pt x="918" y="305"/>
                </a:cubicBezTo>
                <a:cubicBezTo>
                  <a:pt x="1353" y="611"/>
                  <a:pt x="1604" y="360"/>
                  <a:pt x="1645" y="319"/>
                </a:cubicBezTo>
                <a:cubicBezTo>
                  <a:pt x="1645" y="708"/>
                  <a:pt x="1645" y="708"/>
                  <a:pt x="1645" y="708"/>
                </a:cubicBezTo>
                <a:cubicBezTo>
                  <a:pt x="1604" y="749"/>
                  <a:pt x="1353" y="1000"/>
                  <a:pt x="918" y="694"/>
                </a:cubicBezTo>
                <a:cubicBezTo>
                  <a:pt x="483" y="389"/>
                  <a:pt x="0" y="702"/>
                  <a:pt x="0" y="702"/>
                </a:cubicBezTo>
                <a:lnTo>
                  <a:pt x="0" y="313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txBody>
          <a:bodyPr vert="horz" wrap="square" lIns="91430" tIns="45715" rIns="91430" bIns="45715" numCol="1" anchor="t" anchorCtr="0" compatLnSpc="1"/>
          <a:lstStyle/>
          <a:p>
            <a:endParaRPr lang="zh-CN" altLang="en-US" sz="1800"/>
          </a:p>
        </p:txBody>
      </p:sp>
      <p:sp>
        <p:nvSpPr>
          <p:cNvPr id="8" name="Freeform 7"/>
          <p:cNvSpPr/>
          <p:nvPr/>
        </p:nvSpPr>
        <p:spPr bwMode="auto">
          <a:xfrm>
            <a:off x="1116083" y="1935509"/>
            <a:ext cx="2281911" cy="1355726"/>
          </a:xfrm>
          <a:custGeom>
            <a:avLst/>
            <a:gdLst>
              <a:gd name="T0" fmla="*/ 0 w 1645"/>
              <a:gd name="T1" fmla="*/ 313 h 1000"/>
              <a:gd name="T2" fmla="*/ 918 w 1645"/>
              <a:gd name="T3" fmla="*/ 306 h 1000"/>
              <a:gd name="T4" fmla="*/ 1645 w 1645"/>
              <a:gd name="T5" fmla="*/ 319 h 1000"/>
              <a:gd name="T6" fmla="*/ 1645 w 1645"/>
              <a:gd name="T7" fmla="*/ 708 h 1000"/>
              <a:gd name="T8" fmla="*/ 918 w 1645"/>
              <a:gd name="T9" fmla="*/ 695 h 1000"/>
              <a:gd name="T10" fmla="*/ 0 w 1645"/>
              <a:gd name="T11" fmla="*/ 702 h 1000"/>
              <a:gd name="T12" fmla="*/ 0 w 1645"/>
              <a:gd name="T13" fmla="*/ 313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45" h="1000">
                <a:moveTo>
                  <a:pt x="0" y="313"/>
                </a:moveTo>
                <a:cubicBezTo>
                  <a:pt x="0" y="313"/>
                  <a:pt x="483" y="0"/>
                  <a:pt x="918" y="306"/>
                </a:cubicBezTo>
                <a:cubicBezTo>
                  <a:pt x="1353" y="612"/>
                  <a:pt x="1604" y="360"/>
                  <a:pt x="1645" y="319"/>
                </a:cubicBezTo>
                <a:cubicBezTo>
                  <a:pt x="1645" y="708"/>
                  <a:pt x="1645" y="708"/>
                  <a:pt x="1645" y="708"/>
                </a:cubicBezTo>
                <a:cubicBezTo>
                  <a:pt x="1604" y="749"/>
                  <a:pt x="1353" y="1000"/>
                  <a:pt x="918" y="695"/>
                </a:cubicBezTo>
                <a:cubicBezTo>
                  <a:pt x="483" y="389"/>
                  <a:pt x="0" y="702"/>
                  <a:pt x="0" y="702"/>
                </a:cubicBezTo>
                <a:lnTo>
                  <a:pt x="0" y="313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txBody>
          <a:bodyPr vert="horz" wrap="square" lIns="91430" tIns="45715" rIns="91430" bIns="45715" numCol="1" anchor="t" anchorCtr="0" compatLnSpc="1"/>
          <a:lstStyle/>
          <a:p>
            <a:endParaRPr lang="zh-CN" altLang="en-US" sz="1800"/>
          </a:p>
        </p:txBody>
      </p:sp>
      <p:sp>
        <p:nvSpPr>
          <p:cNvPr id="9" name="Freeform 8"/>
          <p:cNvSpPr/>
          <p:nvPr/>
        </p:nvSpPr>
        <p:spPr bwMode="auto">
          <a:xfrm>
            <a:off x="1116083" y="2513557"/>
            <a:ext cx="2281911" cy="1354138"/>
          </a:xfrm>
          <a:custGeom>
            <a:avLst/>
            <a:gdLst>
              <a:gd name="T0" fmla="*/ 0 w 1645"/>
              <a:gd name="T1" fmla="*/ 313 h 1000"/>
              <a:gd name="T2" fmla="*/ 918 w 1645"/>
              <a:gd name="T3" fmla="*/ 305 h 1000"/>
              <a:gd name="T4" fmla="*/ 1645 w 1645"/>
              <a:gd name="T5" fmla="*/ 319 h 1000"/>
              <a:gd name="T6" fmla="*/ 1645 w 1645"/>
              <a:gd name="T7" fmla="*/ 708 h 1000"/>
              <a:gd name="T8" fmla="*/ 918 w 1645"/>
              <a:gd name="T9" fmla="*/ 694 h 1000"/>
              <a:gd name="T10" fmla="*/ 0 w 1645"/>
              <a:gd name="T11" fmla="*/ 702 h 1000"/>
              <a:gd name="T12" fmla="*/ 0 w 1645"/>
              <a:gd name="T13" fmla="*/ 313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45" h="1000">
                <a:moveTo>
                  <a:pt x="0" y="313"/>
                </a:moveTo>
                <a:cubicBezTo>
                  <a:pt x="0" y="313"/>
                  <a:pt x="483" y="0"/>
                  <a:pt x="918" y="305"/>
                </a:cubicBezTo>
                <a:cubicBezTo>
                  <a:pt x="1353" y="611"/>
                  <a:pt x="1604" y="360"/>
                  <a:pt x="1645" y="319"/>
                </a:cubicBezTo>
                <a:cubicBezTo>
                  <a:pt x="1645" y="708"/>
                  <a:pt x="1645" y="708"/>
                  <a:pt x="1645" y="708"/>
                </a:cubicBezTo>
                <a:cubicBezTo>
                  <a:pt x="1604" y="748"/>
                  <a:pt x="1353" y="1000"/>
                  <a:pt x="918" y="694"/>
                </a:cubicBezTo>
                <a:cubicBezTo>
                  <a:pt x="483" y="388"/>
                  <a:pt x="0" y="702"/>
                  <a:pt x="0" y="702"/>
                </a:cubicBezTo>
                <a:lnTo>
                  <a:pt x="0" y="313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txBody>
          <a:bodyPr vert="horz" wrap="square" lIns="91430" tIns="45715" rIns="91430" bIns="45715" numCol="1" anchor="t" anchorCtr="0" compatLnSpc="1"/>
          <a:lstStyle/>
          <a:p>
            <a:endParaRPr lang="zh-CN" altLang="en-US" sz="1800"/>
          </a:p>
        </p:txBody>
      </p:sp>
      <p:sp>
        <p:nvSpPr>
          <p:cNvPr id="10" name="Freeform 9"/>
          <p:cNvSpPr/>
          <p:nvPr/>
        </p:nvSpPr>
        <p:spPr bwMode="auto">
          <a:xfrm>
            <a:off x="1116083" y="3088232"/>
            <a:ext cx="2281911" cy="1355726"/>
          </a:xfrm>
          <a:custGeom>
            <a:avLst/>
            <a:gdLst>
              <a:gd name="T0" fmla="*/ 0 w 1645"/>
              <a:gd name="T1" fmla="*/ 313 h 1000"/>
              <a:gd name="T2" fmla="*/ 918 w 1645"/>
              <a:gd name="T3" fmla="*/ 306 h 1000"/>
              <a:gd name="T4" fmla="*/ 1645 w 1645"/>
              <a:gd name="T5" fmla="*/ 319 h 1000"/>
              <a:gd name="T6" fmla="*/ 1645 w 1645"/>
              <a:gd name="T7" fmla="*/ 708 h 1000"/>
              <a:gd name="T8" fmla="*/ 918 w 1645"/>
              <a:gd name="T9" fmla="*/ 695 h 1000"/>
              <a:gd name="T10" fmla="*/ 0 w 1645"/>
              <a:gd name="T11" fmla="*/ 702 h 1000"/>
              <a:gd name="T12" fmla="*/ 0 w 1645"/>
              <a:gd name="T13" fmla="*/ 313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45" h="1000">
                <a:moveTo>
                  <a:pt x="0" y="313"/>
                </a:moveTo>
                <a:cubicBezTo>
                  <a:pt x="0" y="313"/>
                  <a:pt x="483" y="0"/>
                  <a:pt x="918" y="306"/>
                </a:cubicBezTo>
                <a:cubicBezTo>
                  <a:pt x="1353" y="612"/>
                  <a:pt x="1604" y="360"/>
                  <a:pt x="1645" y="319"/>
                </a:cubicBezTo>
                <a:cubicBezTo>
                  <a:pt x="1645" y="708"/>
                  <a:pt x="1645" y="708"/>
                  <a:pt x="1645" y="708"/>
                </a:cubicBezTo>
                <a:cubicBezTo>
                  <a:pt x="1604" y="749"/>
                  <a:pt x="1353" y="1000"/>
                  <a:pt x="918" y="695"/>
                </a:cubicBezTo>
                <a:cubicBezTo>
                  <a:pt x="483" y="389"/>
                  <a:pt x="0" y="702"/>
                  <a:pt x="0" y="702"/>
                </a:cubicBezTo>
                <a:lnTo>
                  <a:pt x="0" y="313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txBody>
          <a:bodyPr vert="horz" wrap="square" lIns="91430" tIns="45715" rIns="91430" bIns="45715" numCol="1" anchor="t" anchorCtr="0" compatLnSpc="1"/>
          <a:lstStyle/>
          <a:p>
            <a:endParaRPr lang="zh-CN" altLang="en-US" sz="1800"/>
          </a:p>
        </p:txBody>
      </p:sp>
      <p:cxnSp>
        <p:nvCxnSpPr>
          <p:cNvPr id="11" name="直接连接符 10"/>
          <p:cNvCxnSpPr/>
          <p:nvPr/>
        </p:nvCxnSpPr>
        <p:spPr>
          <a:xfrm>
            <a:off x="1044084" y="1813560"/>
            <a:ext cx="0" cy="2232248"/>
          </a:xfrm>
          <a:prstGeom prst="line">
            <a:avLst/>
          </a:prstGeom>
          <a:ln w="3810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188084" y="1851670"/>
            <a:ext cx="693541" cy="246163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13" name="矩形 12"/>
          <p:cNvSpPr/>
          <p:nvPr/>
        </p:nvSpPr>
        <p:spPr>
          <a:xfrm>
            <a:off x="1188083" y="2390927"/>
            <a:ext cx="693541" cy="246163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14" name="矩形 13"/>
          <p:cNvSpPr/>
          <p:nvPr/>
        </p:nvSpPr>
        <p:spPr>
          <a:xfrm>
            <a:off x="1188082" y="2964938"/>
            <a:ext cx="693541" cy="246163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15" name="矩形 14"/>
          <p:cNvSpPr/>
          <p:nvPr/>
        </p:nvSpPr>
        <p:spPr>
          <a:xfrm>
            <a:off x="1196889" y="3538948"/>
            <a:ext cx="693541" cy="246163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16" name="椭圆 15"/>
          <p:cNvSpPr/>
          <p:nvPr/>
        </p:nvSpPr>
        <p:spPr>
          <a:xfrm>
            <a:off x="3261463" y="2057388"/>
            <a:ext cx="105330" cy="105345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 sz="1800"/>
          </a:p>
        </p:txBody>
      </p:sp>
      <p:grpSp>
        <p:nvGrpSpPr>
          <p:cNvPr id="17" name="组合 16"/>
          <p:cNvGrpSpPr/>
          <p:nvPr/>
        </p:nvGrpSpPr>
        <p:grpSpPr>
          <a:xfrm>
            <a:off x="4626121" y="1833264"/>
            <a:ext cx="507434" cy="507503"/>
            <a:chOff x="6016316" y="1528430"/>
            <a:chExt cx="560677" cy="560677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18" name="组合 17"/>
            <p:cNvGrpSpPr/>
            <p:nvPr/>
          </p:nvGrpSpPr>
          <p:grpSpPr>
            <a:xfrm>
              <a:off x="6084168" y="1657727"/>
              <a:ext cx="371475" cy="302084"/>
              <a:chOff x="5256405" y="2057401"/>
              <a:chExt cx="1130300" cy="919163"/>
            </a:xfrm>
            <a:grpFill/>
          </p:grpSpPr>
          <p:sp>
            <p:nvSpPr>
              <p:cNvPr id="20" name="Freeform 45"/>
              <p:cNvSpPr/>
              <p:nvPr/>
            </p:nvSpPr>
            <p:spPr bwMode="auto">
              <a:xfrm>
                <a:off x="5473893" y="2528889"/>
                <a:ext cx="330200" cy="428625"/>
              </a:xfrm>
              <a:custGeom>
                <a:avLst/>
                <a:gdLst>
                  <a:gd name="T0" fmla="*/ 35 w 88"/>
                  <a:gd name="T1" fmla="*/ 0 h 114"/>
                  <a:gd name="T2" fmla="*/ 0 w 88"/>
                  <a:gd name="T3" fmla="*/ 0 h 114"/>
                  <a:gd name="T4" fmla="*/ 88 w 88"/>
                  <a:gd name="T5" fmla="*/ 114 h 114"/>
                  <a:gd name="T6" fmla="*/ 35 w 88"/>
                  <a:gd name="T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8" h="114">
                    <a:moveTo>
                      <a:pt x="3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52"/>
                      <a:pt x="37" y="95"/>
                      <a:pt x="88" y="114"/>
                    </a:cubicBezTo>
                    <a:cubicBezTo>
                      <a:pt x="57" y="91"/>
                      <a:pt x="37" y="49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1" name="Freeform 46"/>
              <p:cNvSpPr/>
              <p:nvPr/>
            </p:nvSpPr>
            <p:spPr bwMode="auto">
              <a:xfrm>
                <a:off x="5627880" y="2057401"/>
                <a:ext cx="758825" cy="919163"/>
              </a:xfrm>
              <a:custGeom>
                <a:avLst/>
                <a:gdLst>
                  <a:gd name="T0" fmla="*/ 202 w 202"/>
                  <a:gd name="T1" fmla="*/ 126 h 245"/>
                  <a:gd name="T2" fmla="*/ 202 w 202"/>
                  <a:gd name="T3" fmla="*/ 118 h 245"/>
                  <a:gd name="T4" fmla="*/ 202 w 202"/>
                  <a:gd name="T5" fmla="*/ 118 h 245"/>
                  <a:gd name="T6" fmla="*/ 91 w 202"/>
                  <a:gd name="T7" fmla="*/ 0 h 245"/>
                  <a:gd name="T8" fmla="*/ 87 w 202"/>
                  <a:gd name="T9" fmla="*/ 0 h 245"/>
                  <a:gd name="T10" fmla="*/ 87 w 202"/>
                  <a:gd name="T11" fmla="*/ 0 h 245"/>
                  <a:gd name="T12" fmla="*/ 86 w 202"/>
                  <a:gd name="T13" fmla="*/ 0 h 245"/>
                  <a:gd name="T14" fmla="*/ 83 w 202"/>
                  <a:gd name="T15" fmla="*/ 0 h 245"/>
                  <a:gd name="T16" fmla="*/ 79 w 202"/>
                  <a:gd name="T17" fmla="*/ 0 h 245"/>
                  <a:gd name="T18" fmla="*/ 79 w 202"/>
                  <a:gd name="T19" fmla="*/ 0 h 245"/>
                  <a:gd name="T20" fmla="*/ 79 w 202"/>
                  <a:gd name="T21" fmla="*/ 0 h 245"/>
                  <a:gd name="T22" fmla="*/ 21 w 202"/>
                  <a:gd name="T23" fmla="*/ 42 h 245"/>
                  <a:gd name="T24" fmla="*/ 29 w 202"/>
                  <a:gd name="T25" fmla="*/ 46 h 245"/>
                  <a:gd name="T26" fmla="*/ 79 w 202"/>
                  <a:gd name="T27" fmla="*/ 9 h 245"/>
                  <a:gd name="T28" fmla="*/ 79 w 202"/>
                  <a:gd name="T29" fmla="*/ 61 h 245"/>
                  <a:gd name="T30" fmla="*/ 53 w 202"/>
                  <a:gd name="T31" fmla="*/ 61 h 245"/>
                  <a:gd name="T32" fmla="*/ 51 w 202"/>
                  <a:gd name="T33" fmla="*/ 69 h 245"/>
                  <a:gd name="T34" fmla="*/ 79 w 202"/>
                  <a:gd name="T35" fmla="*/ 69 h 245"/>
                  <a:gd name="T36" fmla="*/ 79 w 202"/>
                  <a:gd name="T37" fmla="*/ 118 h 245"/>
                  <a:gd name="T38" fmla="*/ 26 w 202"/>
                  <a:gd name="T39" fmla="*/ 118 h 245"/>
                  <a:gd name="T40" fmla="*/ 26 w 202"/>
                  <a:gd name="T41" fmla="*/ 126 h 245"/>
                  <a:gd name="T42" fmla="*/ 79 w 202"/>
                  <a:gd name="T43" fmla="*/ 126 h 245"/>
                  <a:gd name="T44" fmla="*/ 79 w 202"/>
                  <a:gd name="T45" fmla="*/ 175 h 245"/>
                  <a:gd name="T46" fmla="*/ 18 w 202"/>
                  <a:gd name="T47" fmla="*/ 175 h 245"/>
                  <a:gd name="T48" fmla="*/ 10 w 202"/>
                  <a:gd name="T49" fmla="*/ 126 h 245"/>
                  <a:gd name="T50" fmla="*/ 0 w 202"/>
                  <a:gd name="T51" fmla="*/ 126 h 245"/>
                  <a:gd name="T52" fmla="*/ 79 w 202"/>
                  <a:gd name="T53" fmla="*/ 245 h 245"/>
                  <a:gd name="T54" fmla="*/ 79 w 202"/>
                  <a:gd name="T55" fmla="*/ 245 h 245"/>
                  <a:gd name="T56" fmla="*/ 80 w 202"/>
                  <a:gd name="T57" fmla="*/ 245 h 245"/>
                  <a:gd name="T58" fmla="*/ 80 w 202"/>
                  <a:gd name="T59" fmla="*/ 245 h 245"/>
                  <a:gd name="T60" fmla="*/ 80 w 202"/>
                  <a:gd name="T61" fmla="*/ 245 h 245"/>
                  <a:gd name="T62" fmla="*/ 82 w 202"/>
                  <a:gd name="T63" fmla="*/ 245 h 245"/>
                  <a:gd name="T64" fmla="*/ 83 w 202"/>
                  <a:gd name="T65" fmla="*/ 245 h 245"/>
                  <a:gd name="T66" fmla="*/ 83 w 202"/>
                  <a:gd name="T67" fmla="*/ 245 h 245"/>
                  <a:gd name="T68" fmla="*/ 84 w 202"/>
                  <a:gd name="T69" fmla="*/ 245 h 245"/>
                  <a:gd name="T70" fmla="*/ 186 w 202"/>
                  <a:gd name="T71" fmla="*/ 183 h 245"/>
                  <a:gd name="T72" fmla="*/ 187 w 202"/>
                  <a:gd name="T73" fmla="*/ 183 h 245"/>
                  <a:gd name="T74" fmla="*/ 187 w 202"/>
                  <a:gd name="T75" fmla="*/ 183 h 245"/>
                  <a:gd name="T76" fmla="*/ 202 w 202"/>
                  <a:gd name="T77" fmla="*/ 126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2" h="245">
                    <a:moveTo>
                      <a:pt x="202" y="126"/>
                    </a:moveTo>
                    <a:cubicBezTo>
                      <a:pt x="202" y="118"/>
                      <a:pt x="202" y="118"/>
                      <a:pt x="202" y="118"/>
                    </a:cubicBezTo>
                    <a:cubicBezTo>
                      <a:pt x="202" y="118"/>
                      <a:pt x="202" y="118"/>
                      <a:pt x="202" y="118"/>
                    </a:cubicBezTo>
                    <a:cubicBezTo>
                      <a:pt x="199" y="55"/>
                      <a:pt x="151" y="4"/>
                      <a:pt x="91" y="0"/>
                    </a:cubicBezTo>
                    <a:cubicBezTo>
                      <a:pt x="89" y="0"/>
                      <a:pt x="88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79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56" y="2"/>
                      <a:pt x="35" y="18"/>
                      <a:pt x="21" y="42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41" y="24"/>
                      <a:pt x="59" y="11"/>
                      <a:pt x="79" y="9"/>
                    </a:cubicBezTo>
                    <a:cubicBezTo>
                      <a:pt x="79" y="61"/>
                      <a:pt x="79" y="61"/>
                      <a:pt x="79" y="61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51" y="69"/>
                      <a:pt x="51" y="69"/>
                      <a:pt x="51" y="69"/>
                    </a:cubicBezTo>
                    <a:cubicBezTo>
                      <a:pt x="79" y="69"/>
                      <a:pt x="79" y="69"/>
                      <a:pt x="79" y="69"/>
                    </a:cubicBezTo>
                    <a:cubicBezTo>
                      <a:pt x="79" y="118"/>
                      <a:pt x="79" y="118"/>
                      <a:pt x="79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79" y="126"/>
                      <a:pt x="79" y="126"/>
                      <a:pt x="79" y="126"/>
                    </a:cubicBezTo>
                    <a:cubicBezTo>
                      <a:pt x="79" y="175"/>
                      <a:pt x="79" y="175"/>
                      <a:pt x="79" y="175"/>
                    </a:cubicBezTo>
                    <a:cubicBezTo>
                      <a:pt x="18" y="175"/>
                      <a:pt x="18" y="175"/>
                      <a:pt x="18" y="175"/>
                    </a:cubicBezTo>
                    <a:cubicBezTo>
                      <a:pt x="13" y="161"/>
                      <a:pt x="10" y="144"/>
                      <a:pt x="10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2" y="190"/>
                      <a:pt x="36" y="242"/>
                      <a:pt x="79" y="245"/>
                    </a:cubicBezTo>
                    <a:cubicBezTo>
                      <a:pt x="79" y="245"/>
                      <a:pt x="79" y="245"/>
                      <a:pt x="79" y="245"/>
                    </a:cubicBezTo>
                    <a:cubicBezTo>
                      <a:pt x="80" y="245"/>
                      <a:pt x="80" y="245"/>
                      <a:pt x="80" y="245"/>
                    </a:cubicBezTo>
                    <a:cubicBezTo>
                      <a:pt x="80" y="245"/>
                      <a:pt x="80" y="245"/>
                      <a:pt x="80" y="245"/>
                    </a:cubicBezTo>
                    <a:cubicBezTo>
                      <a:pt x="80" y="245"/>
                      <a:pt x="80" y="245"/>
                      <a:pt x="80" y="245"/>
                    </a:cubicBezTo>
                    <a:cubicBezTo>
                      <a:pt x="81" y="245"/>
                      <a:pt x="81" y="245"/>
                      <a:pt x="82" y="245"/>
                    </a:cubicBezTo>
                    <a:cubicBezTo>
                      <a:pt x="82" y="245"/>
                      <a:pt x="82" y="245"/>
                      <a:pt x="83" y="245"/>
                    </a:cubicBezTo>
                    <a:cubicBezTo>
                      <a:pt x="83" y="245"/>
                      <a:pt x="83" y="245"/>
                      <a:pt x="83" y="245"/>
                    </a:cubicBezTo>
                    <a:cubicBezTo>
                      <a:pt x="84" y="245"/>
                      <a:pt x="84" y="245"/>
                      <a:pt x="84" y="245"/>
                    </a:cubicBezTo>
                    <a:cubicBezTo>
                      <a:pt x="128" y="245"/>
                      <a:pt x="166" y="220"/>
                      <a:pt x="186" y="183"/>
                    </a:cubicBezTo>
                    <a:cubicBezTo>
                      <a:pt x="187" y="183"/>
                      <a:pt x="187" y="183"/>
                      <a:pt x="187" y="183"/>
                    </a:cubicBezTo>
                    <a:cubicBezTo>
                      <a:pt x="187" y="183"/>
                      <a:pt x="187" y="183"/>
                      <a:pt x="187" y="183"/>
                    </a:cubicBezTo>
                    <a:cubicBezTo>
                      <a:pt x="196" y="166"/>
                      <a:pt x="201" y="147"/>
                      <a:pt x="202" y="1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2" name="Freeform 47"/>
              <p:cNvSpPr/>
              <p:nvPr/>
            </p:nvSpPr>
            <p:spPr bwMode="auto">
              <a:xfrm>
                <a:off x="5707255" y="2743201"/>
                <a:ext cx="217488" cy="198438"/>
              </a:xfrm>
              <a:custGeom>
                <a:avLst/>
                <a:gdLst>
                  <a:gd name="T0" fmla="*/ 58 w 58"/>
                  <a:gd name="T1" fmla="*/ 53 h 53"/>
                  <a:gd name="T2" fmla="*/ 0 w 58"/>
                  <a:gd name="T3" fmla="*/ 0 h 53"/>
                  <a:gd name="T4" fmla="*/ 58 w 58"/>
                  <a:gd name="T5" fmla="*/ 0 h 53"/>
                  <a:gd name="T6" fmla="*/ 58 w 58"/>
                  <a:gd name="T7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53">
                    <a:moveTo>
                      <a:pt x="58" y="53"/>
                    </a:moveTo>
                    <a:cubicBezTo>
                      <a:pt x="33" y="51"/>
                      <a:pt x="12" y="31"/>
                      <a:pt x="0" y="0"/>
                    </a:cubicBezTo>
                    <a:cubicBezTo>
                      <a:pt x="58" y="0"/>
                      <a:pt x="58" y="0"/>
                      <a:pt x="58" y="0"/>
                    </a:cubicBezTo>
                    <a:lnTo>
                      <a:pt x="58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3" name="Freeform 48"/>
              <p:cNvSpPr/>
              <p:nvPr/>
            </p:nvSpPr>
            <p:spPr bwMode="auto">
              <a:xfrm>
                <a:off x="6089843" y="2743201"/>
                <a:ext cx="201613" cy="173038"/>
              </a:xfrm>
              <a:custGeom>
                <a:avLst/>
                <a:gdLst>
                  <a:gd name="T0" fmla="*/ 0 w 54"/>
                  <a:gd name="T1" fmla="*/ 46 h 46"/>
                  <a:gd name="T2" fmla="*/ 31 w 54"/>
                  <a:gd name="T3" fmla="*/ 0 h 46"/>
                  <a:gd name="T4" fmla="*/ 54 w 54"/>
                  <a:gd name="T5" fmla="*/ 0 h 46"/>
                  <a:gd name="T6" fmla="*/ 0 w 54"/>
                  <a:gd name="T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46">
                    <a:moveTo>
                      <a:pt x="0" y="46"/>
                    </a:moveTo>
                    <a:cubicBezTo>
                      <a:pt x="13" y="35"/>
                      <a:pt x="24" y="19"/>
                      <a:pt x="31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41" y="21"/>
                      <a:pt x="22" y="37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4" name="Freeform 49"/>
              <p:cNvSpPr/>
              <p:nvPr/>
            </p:nvSpPr>
            <p:spPr bwMode="auto">
              <a:xfrm>
                <a:off x="5954905" y="2743201"/>
                <a:ext cx="212725" cy="198438"/>
              </a:xfrm>
              <a:custGeom>
                <a:avLst/>
                <a:gdLst>
                  <a:gd name="T0" fmla="*/ 0 w 57"/>
                  <a:gd name="T1" fmla="*/ 0 h 53"/>
                  <a:gd name="T2" fmla="*/ 57 w 57"/>
                  <a:gd name="T3" fmla="*/ 0 h 53"/>
                  <a:gd name="T4" fmla="*/ 0 w 57"/>
                  <a:gd name="T5" fmla="*/ 53 h 53"/>
                  <a:gd name="T6" fmla="*/ 0 w 57"/>
                  <a:gd name="T7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53">
                    <a:moveTo>
                      <a:pt x="0" y="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45" y="31"/>
                      <a:pt x="24" y="51"/>
                      <a:pt x="0" y="5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5" name="Freeform 50"/>
              <p:cNvSpPr/>
              <p:nvPr/>
            </p:nvSpPr>
            <p:spPr bwMode="auto">
              <a:xfrm>
                <a:off x="5954905" y="2528889"/>
                <a:ext cx="254000" cy="184150"/>
              </a:xfrm>
              <a:custGeom>
                <a:avLst/>
                <a:gdLst>
                  <a:gd name="T0" fmla="*/ 0 w 68"/>
                  <a:gd name="T1" fmla="*/ 0 h 49"/>
                  <a:gd name="T2" fmla="*/ 68 w 68"/>
                  <a:gd name="T3" fmla="*/ 0 h 49"/>
                  <a:gd name="T4" fmla="*/ 60 w 68"/>
                  <a:gd name="T5" fmla="*/ 49 h 49"/>
                  <a:gd name="T6" fmla="*/ 0 w 68"/>
                  <a:gd name="T7" fmla="*/ 49 h 49"/>
                  <a:gd name="T8" fmla="*/ 0 w 68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49">
                    <a:moveTo>
                      <a:pt x="0" y="0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68" y="18"/>
                      <a:pt x="65" y="34"/>
                      <a:pt x="60" y="49"/>
                    </a:cubicBezTo>
                    <a:cubicBezTo>
                      <a:pt x="0" y="49"/>
                      <a:pt x="0" y="49"/>
                      <a:pt x="0" y="4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6" name="Freeform 51"/>
              <p:cNvSpPr/>
              <p:nvPr/>
            </p:nvSpPr>
            <p:spPr bwMode="auto">
              <a:xfrm>
                <a:off x="5954905" y="2316164"/>
                <a:ext cx="254000" cy="182563"/>
              </a:xfrm>
              <a:custGeom>
                <a:avLst/>
                <a:gdLst>
                  <a:gd name="T0" fmla="*/ 0 w 68"/>
                  <a:gd name="T1" fmla="*/ 0 h 49"/>
                  <a:gd name="T2" fmla="*/ 60 w 68"/>
                  <a:gd name="T3" fmla="*/ 0 h 49"/>
                  <a:gd name="T4" fmla="*/ 68 w 68"/>
                  <a:gd name="T5" fmla="*/ 49 h 49"/>
                  <a:gd name="T6" fmla="*/ 0 w 68"/>
                  <a:gd name="T7" fmla="*/ 49 h 49"/>
                  <a:gd name="T8" fmla="*/ 0 w 68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49">
                    <a:moveTo>
                      <a:pt x="0" y="0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65" y="15"/>
                      <a:pt x="68" y="31"/>
                      <a:pt x="68" y="49"/>
                    </a:cubicBezTo>
                    <a:cubicBezTo>
                      <a:pt x="0" y="49"/>
                      <a:pt x="0" y="49"/>
                      <a:pt x="0" y="4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7" name="Freeform 52"/>
              <p:cNvSpPr/>
              <p:nvPr/>
            </p:nvSpPr>
            <p:spPr bwMode="auto">
              <a:xfrm>
                <a:off x="5954905" y="2090739"/>
                <a:ext cx="212725" cy="195263"/>
              </a:xfrm>
              <a:custGeom>
                <a:avLst/>
                <a:gdLst>
                  <a:gd name="T0" fmla="*/ 57 w 57"/>
                  <a:gd name="T1" fmla="*/ 52 h 52"/>
                  <a:gd name="T2" fmla="*/ 0 w 57"/>
                  <a:gd name="T3" fmla="*/ 52 h 52"/>
                  <a:gd name="T4" fmla="*/ 0 w 57"/>
                  <a:gd name="T5" fmla="*/ 0 h 52"/>
                  <a:gd name="T6" fmla="*/ 2 w 57"/>
                  <a:gd name="T7" fmla="*/ 0 h 52"/>
                  <a:gd name="T8" fmla="*/ 57 w 57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2">
                    <a:moveTo>
                      <a:pt x="57" y="52"/>
                    </a:moveTo>
                    <a:cubicBezTo>
                      <a:pt x="0" y="52"/>
                      <a:pt x="0" y="52"/>
                      <a:pt x="0" y="5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5" y="3"/>
                      <a:pt x="45" y="23"/>
                      <a:pt x="57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8" name="Freeform 53"/>
              <p:cNvSpPr/>
              <p:nvPr/>
            </p:nvSpPr>
            <p:spPr bwMode="auto">
              <a:xfrm>
                <a:off x="6093018" y="2117726"/>
                <a:ext cx="195263" cy="168275"/>
              </a:xfrm>
              <a:custGeom>
                <a:avLst/>
                <a:gdLst>
                  <a:gd name="T0" fmla="*/ 52 w 52"/>
                  <a:gd name="T1" fmla="*/ 45 h 45"/>
                  <a:gd name="T2" fmla="*/ 30 w 52"/>
                  <a:gd name="T3" fmla="*/ 45 h 45"/>
                  <a:gd name="T4" fmla="*/ 0 w 52"/>
                  <a:gd name="T5" fmla="*/ 0 h 45"/>
                  <a:gd name="T6" fmla="*/ 52 w 52"/>
                  <a:gd name="T7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45">
                    <a:moveTo>
                      <a:pt x="52" y="45"/>
                    </a:moveTo>
                    <a:cubicBezTo>
                      <a:pt x="30" y="45"/>
                      <a:pt x="30" y="45"/>
                      <a:pt x="30" y="45"/>
                    </a:cubicBezTo>
                    <a:cubicBezTo>
                      <a:pt x="22" y="26"/>
                      <a:pt x="12" y="11"/>
                      <a:pt x="0" y="0"/>
                    </a:cubicBezTo>
                    <a:cubicBezTo>
                      <a:pt x="21" y="9"/>
                      <a:pt x="40" y="25"/>
                      <a:pt x="52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29" name="Freeform 54"/>
              <p:cNvSpPr/>
              <p:nvPr/>
            </p:nvSpPr>
            <p:spPr bwMode="auto">
              <a:xfrm>
                <a:off x="6213668" y="2316164"/>
                <a:ext cx="138113" cy="182563"/>
              </a:xfrm>
              <a:custGeom>
                <a:avLst/>
                <a:gdLst>
                  <a:gd name="T0" fmla="*/ 37 w 37"/>
                  <a:gd name="T1" fmla="*/ 49 h 49"/>
                  <a:gd name="T2" fmla="*/ 9 w 37"/>
                  <a:gd name="T3" fmla="*/ 49 h 49"/>
                  <a:gd name="T4" fmla="*/ 0 w 37"/>
                  <a:gd name="T5" fmla="*/ 0 h 49"/>
                  <a:gd name="T6" fmla="*/ 25 w 37"/>
                  <a:gd name="T7" fmla="*/ 0 h 49"/>
                  <a:gd name="T8" fmla="*/ 37 w 37"/>
                  <a:gd name="T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9">
                    <a:moveTo>
                      <a:pt x="37" y="49"/>
                    </a:moveTo>
                    <a:cubicBezTo>
                      <a:pt x="9" y="49"/>
                      <a:pt x="9" y="49"/>
                      <a:pt x="9" y="49"/>
                    </a:cubicBezTo>
                    <a:cubicBezTo>
                      <a:pt x="8" y="31"/>
                      <a:pt x="5" y="15"/>
                      <a:pt x="0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32" y="15"/>
                      <a:pt x="37" y="31"/>
                      <a:pt x="37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30" name="Freeform 55"/>
              <p:cNvSpPr/>
              <p:nvPr/>
            </p:nvSpPr>
            <p:spPr bwMode="auto">
              <a:xfrm>
                <a:off x="6216843" y="2528889"/>
                <a:ext cx="139700" cy="184150"/>
              </a:xfrm>
              <a:custGeom>
                <a:avLst/>
                <a:gdLst>
                  <a:gd name="T0" fmla="*/ 37 w 37"/>
                  <a:gd name="T1" fmla="*/ 0 h 49"/>
                  <a:gd name="T2" fmla="*/ 24 w 37"/>
                  <a:gd name="T3" fmla="*/ 49 h 49"/>
                  <a:gd name="T4" fmla="*/ 0 w 37"/>
                  <a:gd name="T5" fmla="*/ 49 h 49"/>
                  <a:gd name="T6" fmla="*/ 8 w 37"/>
                  <a:gd name="T7" fmla="*/ 0 h 49"/>
                  <a:gd name="T8" fmla="*/ 37 w 37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9">
                    <a:moveTo>
                      <a:pt x="37" y="0"/>
                    </a:moveTo>
                    <a:cubicBezTo>
                      <a:pt x="36" y="18"/>
                      <a:pt x="32" y="34"/>
                      <a:pt x="24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34"/>
                      <a:pt x="7" y="18"/>
                      <a:pt x="8" y="0"/>
                    </a:cubicBezTo>
                    <a:lnTo>
                      <a:pt x="3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31" name="Freeform 56"/>
              <p:cNvSpPr/>
              <p:nvPr/>
            </p:nvSpPr>
            <p:spPr bwMode="auto">
              <a:xfrm>
                <a:off x="5256405" y="2187576"/>
                <a:ext cx="547688" cy="285750"/>
              </a:xfrm>
              <a:custGeom>
                <a:avLst/>
                <a:gdLst>
                  <a:gd name="T0" fmla="*/ 258 w 345"/>
                  <a:gd name="T1" fmla="*/ 88 h 180"/>
                  <a:gd name="T2" fmla="*/ 258 w 345"/>
                  <a:gd name="T3" fmla="*/ 111 h 180"/>
                  <a:gd name="T4" fmla="*/ 258 w 345"/>
                  <a:gd name="T5" fmla="*/ 180 h 180"/>
                  <a:gd name="T6" fmla="*/ 88 w 345"/>
                  <a:gd name="T7" fmla="*/ 180 h 180"/>
                  <a:gd name="T8" fmla="*/ 88 w 345"/>
                  <a:gd name="T9" fmla="*/ 178 h 180"/>
                  <a:gd name="T10" fmla="*/ 85 w 345"/>
                  <a:gd name="T11" fmla="*/ 178 h 180"/>
                  <a:gd name="T12" fmla="*/ 88 w 345"/>
                  <a:gd name="T13" fmla="*/ 154 h 180"/>
                  <a:gd name="T14" fmla="*/ 88 w 345"/>
                  <a:gd name="T15" fmla="*/ 111 h 180"/>
                  <a:gd name="T16" fmla="*/ 88 w 345"/>
                  <a:gd name="T17" fmla="*/ 111 h 180"/>
                  <a:gd name="T18" fmla="*/ 88 w 345"/>
                  <a:gd name="T19" fmla="*/ 88 h 180"/>
                  <a:gd name="T20" fmla="*/ 0 w 345"/>
                  <a:gd name="T21" fmla="*/ 88 h 180"/>
                  <a:gd name="T22" fmla="*/ 173 w 345"/>
                  <a:gd name="T23" fmla="*/ 0 h 180"/>
                  <a:gd name="T24" fmla="*/ 345 w 345"/>
                  <a:gd name="T25" fmla="*/ 88 h 180"/>
                  <a:gd name="T26" fmla="*/ 258 w 345"/>
                  <a:gd name="T27" fmla="*/ 88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5" h="180">
                    <a:moveTo>
                      <a:pt x="258" y="88"/>
                    </a:moveTo>
                    <a:lnTo>
                      <a:pt x="258" y="111"/>
                    </a:lnTo>
                    <a:lnTo>
                      <a:pt x="258" y="180"/>
                    </a:lnTo>
                    <a:lnTo>
                      <a:pt x="88" y="180"/>
                    </a:lnTo>
                    <a:lnTo>
                      <a:pt x="88" y="178"/>
                    </a:lnTo>
                    <a:lnTo>
                      <a:pt x="85" y="178"/>
                    </a:lnTo>
                    <a:lnTo>
                      <a:pt x="88" y="154"/>
                    </a:lnTo>
                    <a:lnTo>
                      <a:pt x="88" y="111"/>
                    </a:lnTo>
                    <a:lnTo>
                      <a:pt x="88" y="111"/>
                    </a:lnTo>
                    <a:lnTo>
                      <a:pt x="88" y="88"/>
                    </a:lnTo>
                    <a:lnTo>
                      <a:pt x="0" y="88"/>
                    </a:lnTo>
                    <a:lnTo>
                      <a:pt x="173" y="0"/>
                    </a:lnTo>
                    <a:lnTo>
                      <a:pt x="345" y="88"/>
                    </a:lnTo>
                    <a:lnTo>
                      <a:pt x="258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</p:grpSp>
        <p:sp>
          <p:nvSpPr>
            <p:cNvPr id="19" name="同心圆 18"/>
            <p:cNvSpPr/>
            <p:nvPr/>
          </p:nvSpPr>
          <p:spPr>
            <a:xfrm>
              <a:off x="6016316" y="1528430"/>
              <a:ext cx="560677" cy="560677"/>
            </a:xfrm>
            <a:prstGeom prst="donut">
              <a:avLst>
                <a:gd name="adj" fmla="val 109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5145049" y="1813560"/>
            <a:ext cx="3603415" cy="53552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亲爱的妈妈，平时您做家务挺累的，今天好好休息休息一下，让我为您分担一点家务吧</a:t>
            </a:r>
          </a:p>
        </p:txBody>
      </p:sp>
      <p:sp>
        <p:nvSpPr>
          <p:cNvPr id="33" name="椭圆 32"/>
          <p:cNvSpPr/>
          <p:nvPr/>
        </p:nvSpPr>
        <p:spPr>
          <a:xfrm>
            <a:off x="3261463" y="2627342"/>
            <a:ext cx="105330" cy="105345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 sz="1800"/>
          </a:p>
        </p:txBody>
      </p:sp>
      <p:sp>
        <p:nvSpPr>
          <p:cNvPr id="34" name="矩形 33"/>
          <p:cNvSpPr/>
          <p:nvPr/>
        </p:nvSpPr>
        <p:spPr>
          <a:xfrm>
            <a:off x="5145049" y="2395542"/>
            <a:ext cx="3603416" cy="53552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可敬的母亲，您上班辛苦了！让我为您洗洗脚，为您洗去一身的疲惫吧！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626119" y="2419368"/>
            <a:ext cx="505510" cy="505578"/>
            <a:chOff x="1718632" y="1996162"/>
            <a:chExt cx="560677" cy="560677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36" name="组合 35"/>
            <p:cNvGrpSpPr/>
            <p:nvPr/>
          </p:nvGrpSpPr>
          <p:grpSpPr>
            <a:xfrm flipH="1">
              <a:off x="1849203" y="2133863"/>
              <a:ext cx="272792" cy="268628"/>
              <a:chOff x="1046163" y="1765300"/>
              <a:chExt cx="1196975" cy="1019176"/>
            </a:xfrm>
            <a:grpFill/>
          </p:grpSpPr>
          <p:sp>
            <p:nvSpPr>
              <p:cNvPr id="38" name="Freeform 102"/>
              <p:cNvSpPr/>
              <p:nvPr/>
            </p:nvSpPr>
            <p:spPr bwMode="auto">
              <a:xfrm>
                <a:off x="1046163" y="2690813"/>
                <a:ext cx="1196975" cy="93663"/>
              </a:xfrm>
              <a:custGeom>
                <a:avLst/>
                <a:gdLst>
                  <a:gd name="T0" fmla="*/ 319 w 319"/>
                  <a:gd name="T1" fmla="*/ 12 h 25"/>
                  <a:gd name="T2" fmla="*/ 310 w 319"/>
                  <a:gd name="T3" fmla="*/ 25 h 25"/>
                  <a:gd name="T4" fmla="*/ 9 w 319"/>
                  <a:gd name="T5" fmla="*/ 25 h 25"/>
                  <a:gd name="T6" fmla="*/ 0 w 319"/>
                  <a:gd name="T7" fmla="*/ 12 h 25"/>
                  <a:gd name="T8" fmla="*/ 0 w 319"/>
                  <a:gd name="T9" fmla="*/ 12 h 25"/>
                  <a:gd name="T10" fmla="*/ 9 w 319"/>
                  <a:gd name="T11" fmla="*/ 0 h 25"/>
                  <a:gd name="T12" fmla="*/ 310 w 319"/>
                  <a:gd name="T13" fmla="*/ 0 h 25"/>
                  <a:gd name="T14" fmla="*/ 319 w 319"/>
                  <a:gd name="T15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9" h="25">
                    <a:moveTo>
                      <a:pt x="319" y="12"/>
                    </a:moveTo>
                    <a:cubicBezTo>
                      <a:pt x="319" y="19"/>
                      <a:pt x="315" y="25"/>
                      <a:pt x="310" y="25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4" y="25"/>
                      <a:pt x="0" y="19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6"/>
                      <a:pt x="4" y="0"/>
                      <a:pt x="9" y="0"/>
                    </a:cubicBezTo>
                    <a:cubicBezTo>
                      <a:pt x="310" y="0"/>
                      <a:pt x="310" y="0"/>
                      <a:pt x="310" y="0"/>
                    </a:cubicBezTo>
                    <a:cubicBezTo>
                      <a:pt x="315" y="0"/>
                      <a:pt x="319" y="6"/>
                      <a:pt x="31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39" name="Freeform 103"/>
              <p:cNvSpPr/>
              <p:nvPr/>
            </p:nvSpPr>
            <p:spPr bwMode="auto">
              <a:xfrm>
                <a:off x="1092201" y="1989138"/>
                <a:ext cx="190500" cy="660400"/>
              </a:xfrm>
              <a:custGeom>
                <a:avLst/>
                <a:gdLst>
                  <a:gd name="T0" fmla="*/ 51 w 51"/>
                  <a:gd name="T1" fmla="*/ 166 h 176"/>
                  <a:gd name="T2" fmla="*/ 40 w 51"/>
                  <a:gd name="T3" fmla="*/ 176 h 176"/>
                  <a:gd name="T4" fmla="*/ 11 w 51"/>
                  <a:gd name="T5" fmla="*/ 176 h 176"/>
                  <a:gd name="T6" fmla="*/ 0 w 51"/>
                  <a:gd name="T7" fmla="*/ 166 h 176"/>
                  <a:gd name="T8" fmla="*/ 0 w 51"/>
                  <a:gd name="T9" fmla="*/ 10 h 176"/>
                  <a:gd name="T10" fmla="*/ 11 w 51"/>
                  <a:gd name="T11" fmla="*/ 0 h 176"/>
                  <a:gd name="T12" fmla="*/ 40 w 51"/>
                  <a:gd name="T13" fmla="*/ 0 h 176"/>
                  <a:gd name="T14" fmla="*/ 51 w 51"/>
                  <a:gd name="T15" fmla="*/ 10 h 176"/>
                  <a:gd name="T16" fmla="*/ 51 w 51"/>
                  <a:gd name="T17" fmla="*/ 16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76">
                    <a:moveTo>
                      <a:pt x="51" y="166"/>
                    </a:moveTo>
                    <a:cubicBezTo>
                      <a:pt x="51" y="172"/>
                      <a:pt x="46" y="176"/>
                      <a:pt x="40" y="176"/>
                    </a:cubicBezTo>
                    <a:cubicBezTo>
                      <a:pt x="11" y="176"/>
                      <a:pt x="11" y="176"/>
                      <a:pt x="11" y="176"/>
                    </a:cubicBezTo>
                    <a:cubicBezTo>
                      <a:pt x="5" y="176"/>
                      <a:pt x="0" y="172"/>
                      <a:pt x="0" y="16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6" y="0"/>
                      <a:pt x="51" y="5"/>
                      <a:pt x="51" y="10"/>
                    </a:cubicBezTo>
                    <a:lnTo>
                      <a:pt x="51" y="1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40" name="Freeform 104"/>
              <p:cNvSpPr/>
              <p:nvPr/>
            </p:nvSpPr>
            <p:spPr bwMode="auto">
              <a:xfrm>
                <a:off x="1320801" y="1765300"/>
                <a:ext cx="190500" cy="884238"/>
              </a:xfrm>
              <a:custGeom>
                <a:avLst/>
                <a:gdLst>
                  <a:gd name="T0" fmla="*/ 51 w 51"/>
                  <a:gd name="T1" fmla="*/ 223 h 236"/>
                  <a:gd name="T2" fmla="*/ 40 w 51"/>
                  <a:gd name="T3" fmla="*/ 236 h 236"/>
                  <a:gd name="T4" fmla="*/ 11 w 51"/>
                  <a:gd name="T5" fmla="*/ 236 h 236"/>
                  <a:gd name="T6" fmla="*/ 0 w 51"/>
                  <a:gd name="T7" fmla="*/ 223 h 236"/>
                  <a:gd name="T8" fmla="*/ 0 w 51"/>
                  <a:gd name="T9" fmla="*/ 13 h 236"/>
                  <a:gd name="T10" fmla="*/ 11 w 51"/>
                  <a:gd name="T11" fmla="*/ 0 h 236"/>
                  <a:gd name="T12" fmla="*/ 40 w 51"/>
                  <a:gd name="T13" fmla="*/ 0 h 236"/>
                  <a:gd name="T14" fmla="*/ 51 w 51"/>
                  <a:gd name="T15" fmla="*/ 13 h 236"/>
                  <a:gd name="T16" fmla="*/ 51 w 51"/>
                  <a:gd name="T17" fmla="*/ 223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236">
                    <a:moveTo>
                      <a:pt x="51" y="223"/>
                    </a:moveTo>
                    <a:cubicBezTo>
                      <a:pt x="51" y="230"/>
                      <a:pt x="46" y="236"/>
                      <a:pt x="40" y="236"/>
                    </a:cubicBezTo>
                    <a:cubicBezTo>
                      <a:pt x="11" y="236"/>
                      <a:pt x="11" y="236"/>
                      <a:pt x="11" y="236"/>
                    </a:cubicBezTo>
                    <a:cubicBezTo>
                      <a:pt x="5" y="236"/>
                      <a:pt x="0" y="230"/>
                      <a:pt x="0" y="22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5" y="0"/>
                      <a:pt x="11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6" y="0"/>
                      <a:pt x="51" y="6"/>
                      <a:pt x="51" y="13"/>
                    </a:cubicBezTo>
                    <a:lnTo>
                      <a:pt x="51" y="2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41" name="Freeform 105"/>
              <p:cNvSpPr/>
              <p:nvPr/>
            </p:nvSpPr>
            <p:spPr bwMode="auto">
              <a:xfrm>
                <a:off x="1549401" y="2159000"/>
                <a:ext cx="190500" cy="490538"/>
              </a:xfrm>
              <a:custGeom>
                <a:avLst/>
                <a:gdLst>
                  <a:gd name="T0" fmla="*/ 51 w 51"/>
                  <a:gd name="T1" fmla="*/ 124 h 131"/>
                  <a:gd name="T2" fmla="*/ 40 w 51"/>
                  <a:gd name="T3" fmla="*/ 131 h 131"/>
                  <a:gd name="T4" fmla="*/ 11 w 51"/>
                  <a:gd name="T5" fmla="*/ 131 h 131"/>
                  <a:gd name="T6" fmla="*/ 0 w 51"/>
                  <a:gd name="T7" fmla="*/ 124 h 131"/>
                  <a:gd name="T8" fmla="*/ 0 w 51"/>
                  <a:gd name="T9" fmla="*/ 7 h 131"/>
                  <a:gd name="T10" fmla="*/ 11 w 51"/>
                  <a:gd name="T11" fmla="*/ 0 h 131"/>
                  <a:gd name="T12" fmla="*/ 40 w 51"/>
                  <a:gd name="T13" fmla="*/ 0 h 131"/>
                  <a:gd name="T14" fmla="*/ 51 w 51"/>
                  <a:gd name="T15" fmla="*/ 7 h 131"/>
                  <a:gd name="T16" fmla="*/ 51 w 51"/>
                  <a:gd name="T17" fmla="*/ 12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131">
                    <a:moveTo>
                      <a:pt x="51" y="124"/>
                    </a:moveTo>
                    <a:cubicBezTo>
                      <a:pt x="51" y="128"/>
                      <a:pt x="46" y="131"/>
                      <a:pt x="40" y="131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5" y="131"/>
                      <a:pt x="0" y="128"/>
                      <a:pt x="0" y="124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5" y="0"/>
                      <a:pt x="11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6" y="0"/>
                      <a:pt x="51" y="3"/>
                      <a:pt x="51" y="7"/>
                    </a:cubicBezTo>
                    <a:lnTo>
                      <a:pt x="51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42" name="Freeform 106"/>
              <p:cNvSpPr/>
              <p:nvPr/>
            </p:nvSpPr>
            <p:spPr bwMode="auto">
              <a:xfrm>
                <a:off x="1781176" y="1870075"/>
                <a:ext cx="187325" cy="779463"/>
              </a:xfrm>
              <a:custGeom>
                <a:avLst/>
                <a:gdLst>
                  <a:gd name="T0" fmla="*/ 50 w 50"/>
                  <a:gd name="T1" fmla="*/ 197 h 208"/>
                  <a:gd name="T2" fmla="*/ 39 w 50"/>
                  <a:gd name="T3" fmla="*/ 208 h 208"/>
                  <a:gd name="T4" fmla="*/ 10 w 50"/>
                  <a:gd name="T5" fmla="*/ 208 h 208"/>
                  <a:gd name="T6" fmla="*/ 0 w 50"/>
                  <a:gd name="T7" fmla="*/ 197 h 208"/>
                  <a:gd name="T8" fmla="*/ 0 w 50"/>
                  <a:gd name="T9" fmla="*/ 12 h 208"/>
                  <a:gd name="T10" fmla="*/ 10 w 50"/>
                  <a:gd name="T11" fmla="*/ 0 h 208"/>
                  <a:gd name="T12" fmla="*/ 39 w 50"/>
                  <a:gd name="T13" fmla="*/ 0 h 208"/>
                  <a:gd name="T14" fmla="*/ 50 w 50"/>
                  <a:gd name="T15" fmla="*/ 12 h 208"/>
                  <a:gd name="T16" fmla="*/ 50 w 50"/>
                  <a:gd name="T17" fmla="*/ 197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208">
                    <a:moveTo>
                      <a:pt x="50" y="197"/>
                    </a:moveTo>
                    <a:cubicBezTo>
                      <a:pt x="50" y="203"/>
                      <a:pt x="45" y="208"/>
                      <a:pt x="39" y="208"/>
                    </a:cubicBezTo>
                    <a:cubicBezTo>
                      <a:pt x="10" y="208"/>
                      <a:pt x="10" y="208"/>
                      <a:pt x="10" y="208"/>
                    </a:cubicBezTo>
                    <a:cubicBezTo>
                      <a:pt x="4" y="208"/>
                      <a:pt x="0" y="203"/>
                      <a:pt x="0" y="19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5" y="0"/>
                      <a:pt x="50" y="5"/>
                      <a:pt x="50" y="12"/>
                    </a:cubicBezTo>
                    <a:lnTo>
                      <a:pt x="50" y="1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43" name="Freeform 107"/>
              <p:cNvSpPr/>
              <p:nvPr/>
            </p:nvSpPr>
            <p:spPr bwMode="auto">
              <a:xfrm>
                <a:off x="2009776" y="2159000"/>
                <a:ext cx="187325" cy="490538"/>
              </a:xfrm>
              <a:custGeom>
                <a:avLst/>
                <a:gdLst>
                  <a:gd name="T0" fmla="*/ 50 w 50"/>
                  <a:gd name="T1" fmla="*/ 124 h 131"/>
                  <a:gd name="T2" fmla="*/ 39 w 50"/>
                  <a:gd name="T3" fmla="*/ 131 h 131"/>
                  <a:gd name="T4" fmla="*/ 10 w 50"/>
                  <a:gd name="T5" fmla="*/ 131 h 131"/>
                  <a:gd name="T6" fmla="*/ 0 w 50"/>
                  <a:gd name="T7" fmla="*/ 124 h 131"/>
                  <a:gd name="T8" fmla="*/ 0 w 50"/>
                  <a:gd name="T9" fmla="*/ 7 h 131"/>
                  <a:gd name="T10" fmla="*/ 10 w 50"/>
                  <a:gd name="T11" fmla="*/ 0 h 131"/>
                  <a:gd name="T12" fmla="*/ 39 w 50"/>
                  <a:gd name="T13" fmla="*/ 0 h 131"/>
                  <a:gd name="T14" fmla="*/ 50 w 50"/>
                  <a:gd name="T15" fmla="*/ 7 h 131"/>
                  <a:gd name="T16" fmla="*/ 50 w 50"/>
                  <a:gd name="T17" fmla="*/ 12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131">
                    <a:moveTo>
                      <a:pt x="50" y="124"/>
                    </a:moveTo>
                    <a:cubicBezTo>
                      <a:pt x="50" y="128"/>
                      <a:pt x="45" y="131"/>
                      <a:pt x="39" y="131"/>
                    </a:cubicBezTo>
                    <a:cubicBezTo>
                      <a:pt x="10" y="131"/>
                      <a:pt x="10" y="131"/>
                      <a:pt x="10" y="131"/>
                    </a:cubicBezTo>
                    <a:cubicBezTo>
                      <a:pt x="4" y="131"/>
                      <a:pt x="0" y="128"/>
                      <a:pt x="0" y="124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4" y="0"/>
                      <a:pt x="1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5" y="0"/>
                      <a:pt x="50" y="3"/>
                      <a:pt x="50" y="7"/>
                    </a:cubicBezTo>
                    <a:lnTo>
                      <a:pt x="50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</p:grpSp>
        <p:sp>
          <p:nvSpPr>
            <p:cNvPr id="37" name="同心圆 36"/>
            <p:cNvSpPr/>
            <p:nvPr/>
          </p:nvSpPr>
          <p:spPr>
            <a:xfrm>
              <a:off x="1718632" y="1996162"/>
              <a:ext cx="560677" cy="560677"/>
            </a:xfrm>
            <a:prstGeom prst="donut">
              <a:avLst>
                <a:gd name="adj" fmla="val 109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44" name="椭圆 43"/>
          <p:cNvSpPr/>
          <p:nvPr/>
        </p:nvSpPr>
        <p:spPr>
          <a:xfrm>
            <a:off x="3261463" y="3197296"/>
            <a:ext cx="105330" cy="105345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 sz="1800"/>
          </a:p>
        </p:txBody>
      </p:sp>
      <p:sp>
        <p:nvSpPr>
          <p:cNvPr id="45" name="矩形 44"/>
          <p:cNvSpPr/>
          <p:nvPr/>
        </p:nvSpPr>
        <p:spPr>
          <a:xfrm>
            <a:off x="5145049" y="2977523"/>
            <a:ext cx="3541752" cy="53552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婆婆、外婆你们无微不致的关心我，今天让我给您捶捶背吧！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4626121" y="3003548"/>
            <a:ext cx="505337" cy="505405"/>
            <a:chOff x="4197777" y="3610451"/>
            <a:chExt cx="560677" cy="560677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47" name="组合 46"/>
            <p:cNvGrpSpPr/>
            <p:nvPr/>
          </p:nvGrpSpPr>
          <p:grpSpPr>
            <a:xfrm>
              <a:off x="4324818" y="3742282"/>
              <a:ext cx="305320" cy="261247"/>
              <a:chOff x="1627188" y="2219325"/>
              <a:chExt cx="758825" cy="649288"/>
            </a:xfrm>
            <a:grpFill/>
          </p:grpSpPr>
          <p:sp>
            <p:nvSpPr>
              <p:cNvPr id="49" name="Freeform 72"/>
              <p:cNvSpPr/>
              <p:nvPr/>
            </p:nvSpPr>
            <p:spPr bwMode="auto">
              <a:xfrm>
                <a:off x="1657351" y="2478088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1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0" name="Freeform 73"/>
              <p:cNvSpPr/>
              <p:nvPr/>
            </p:nvSpPr>
            <p:spPr bwMode="auto">
              <a:xfrm>
                <a:off x="1657351" y="2390775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1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1" name="Freeform 74"/>
              <p:cNvSpPr/>
              <p:nvPr/>
            </p:nvSpPr>
            <p:spPr bwMode="auto">
              <a:xfrm>
                <a:off x="1657351" y="2563813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1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2" name="Freeform 75"/>
              <p:cNvSpPr/>
              <p:nvPr/>
            </p:nvSpPr>
            <p:spPr bwMode="auto">
              <a:xfrm>
                <a:off x="1657351" y="2649538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1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3" name="Freeform 76"/>
              <p:cNvSpPr/>
              <p:nvPr/>
            </p:nvSpPr>
            <p:spPr bwMode="auto">
              <a:xfrm>
                <a:off x="1657351" y="2736850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1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4" name="Freeform 77"/>
              <p:cNvSpPr/>
              <p:nvPr/>
            </p:nvSpPr>
            <p:spPr bwMode="auto">
              <a:xfrm>
                <a:off x="1803401" y="2478088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8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8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5" name="Freeform 78"/>
              <p:cNvSpPr/>
              <p:nvPr/>
            </p:nvSpPr>
            <p:spPr bwMode="auto">
              <a:xfrm>
                <a:off x="1803401" y="2219325"/>
                <a:ext cx="120650" cy="47625"/>
              </a:xfrm>
              <a:custGeom>
                <a:avLst/>
                <a:gdLst>
                  <a:gd name="T0" fmla="*/ 32 w 32"/>
                  <a:gd name="T1" fmla="*/ 6 h 13"/>
                  <a:gd name="T2" fmla="*/ 28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8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6" name="Freeform 79"/>
              <p:cNvSpPr/>
              <p:nvPr/>
            </p:nvSpPr>
            <p:spPr bwMode="auto">
              <a:xfrm>
                <a:off x="1803401" y="2305050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8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8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7" name="Freeform 80"/>
              <p:cNvSpPr/>
              <p:nvPr/>
            </p:nvSpPr>
            <p:spPr bwMode="auto">
              <a:xfrm>
                <a:off x="1803401" y="2390775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8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8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8" name="Freeform 81"/>
              <p:cNvSpPr/>
              <p:nvPr/>
            </p:nvSpPr>
            <p:spPr bwMode="auto">
              <a:xfrm>
                <a:off x="1803401" y="2563813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8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8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59" name="Freeform 82"/>
              <p:cNvSpPr/>
              <p:nvPr/>
            </p:nvSpPr>
            <p:spPr bwMode="auto">
              <a:xfrm>
                <a:off x="1803401" y="2649538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8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8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0" name="Freeform 83"/>
              <p:cNvSpPr/>
              <p:nvPr/>
            </p:nvSpPr>
            <p:spPr bwMode="auto">
              <a:xfrm>
                <a:off x="1803401" y="2736850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8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8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1" name="Freeform 84"/>
              <p:cNvSpPr/>
              <p:nvPr/>
            </p:nvSpPr>
            <p:spPr bwMode="auto">
              <a:xfrm>
                <a:off x="1949451" y="2478088"/>
                <a:ext cx="117475" cy="49213"/>
              </a:xfrm>
              <a:custGeom>
                <a:avLst/>
                <a:gdLst>
                  <a:gd name="T0" fmla="*/ 31 w 31"/>
                  <a:gd name="T1" fmla="*/ 6 h 13"/>
                  <a:gd name="T2" fmla="*/ 28 w 31"/>
                  <a:gd name="T3" fmla="*/ 13 h 13"/>
                  <a:gd name="T4" fmla="*/ 3 w 31"/>
                  <a:gd name="T5" fmla="*/ 13 h 13"/>
                  <a:gd name="T6" fmla="*/ 0 w 31"/>
                  <a:gd name="T7" fmla="*/ 6 h 13"/>
                  <a:gd name="T8" fmla="*/ 0 w 31"/>
                  <a:gd name="T9" fmla="*/ 6 h 13"/>
                  <a:gd name="T10" fmla="*/ 3 w 31"/>
                  <a:gd name="T11" fmla="*/ 0 h 13"/>
                  <a:gd name="T12" fmla="*/ 28 w 31"/>
                  <a:gd name="T13" fmla="*/ 0 h 13"/>
                  <a:gd name="T14" fmla="*/ 31 w 31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3">
                    <a:moveTo>
                      <a:pt x="31" y="6"/>
                    </a:moveTo>
                    <a:cubicBezTo>
                      <a:pt x="31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1" y="3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2" name="Freeform 85"/>
              <p:cNvSpPr/>
              <p:nvPr/>
            </p:nvSpPr>
            <p:spPr bwMode="auto">
              <a:xfrm>
                <a:off x="1949451" y="2563813"/>
                <a:ext cx="117475" cy="49213"/>
              </a:xfrm>
              <a:custGeom>
                <a:avLst/>
                <a:gdLst>
                  <a:gd name="T0" fmla="*/ 31 w 31"/>
                  <a:gd name="T1" fmla="*/ 6 h 13"/>
                  <a:gd name="T2" fmla="*/ 28 w 31"/>
                  <a:gd name="T3" fmla="*/ 13 h 13"/>
                  <a:gd name="T4" fmla="*/ 3 w 31"/>
                  <a:gd name="T5" fmla="*/ 13 h 13"/>
                  <a:gd name="T6" fmla="*/ 0 w 31"/>
                  <a:gd name="T7" fmla="*/ 6 h 13"/>
                  <a:gd name="T8" fmla="*/ 0 w 31"/>
                  <a:gd name="T9" fmla="*/ 6 h 13"/>
                  <a:gd name="T10" fmla="*/ 3 w 31"/>
                  <a:gd name="T11" fmla="*/ 0 h 13"/>
                  <a:gd name="T12" fmla="*/ 28 w 31"/>
                  <a:gd name="T13" fmla="*/ 0 h 13"/>
                  <a:gd name="T14" fmla="*/ 31 w 31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3">
                    <a:moveTo>
                      <a:pt x="31" y="6"/>
                    </a:moveTo>
                    <a:cubicBezTo>
                      <a:pt x="31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1" y="3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3" name="Freeform 86"/>
              <p:cNvSpPr/>
              <p:nvPr/>
            </p:nvSpPr>
            <p:spPr bwMode="auto">
              <a:xfrm>
                <a:off x="1949451" y="2649538"/>
                <a:ext cx="117475" cy="49213"/>
              </a:xfrm>
              <a:custGeom>
                <a:avLst/>
                <a:gdLst>
                  <a:gd name="T0" fmla="*/ 31 w 31"/>
                  <a:gd name="T1" fmla="*/ 6 h 13"/>
                  <a:gd name="T2" fmla="*/ 28 w 31"/>
                  <a:gd name="T3" fmla="*/ 13 h 13"/>
                  <a:gd name="T4" fmla="*/ 3 w 31"/>
                  <a:gd name="T5" fmla="*/ 13 h 13"/>
                  <a:gd name="T6" fmla="*/ 0 w 31"/>
                  <a:gd name="T7" fmla="*/ 6 h 13"/>
                  <a:gd name="T8" fmla="*/ 0 w 31"/>
                  <a:gd name="T9" fmla="*/ 6 h 13"/>
                  <a:gd name="T10" fmla="*/ 3 w 31"/>
                  <a:gd name="T11" fmla="*/ 0 h 13"/>
                  <a:gd name="T12" fmla="*/ 28 w 31"/>
                  <a:gd name="T13" fmla="*/ 0 h 13"/>
                  <a:gd name="T14" fmla="*/ 31 w 31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3">
                    <a:moveTo>
                      <a:pt x="31" y="6"/>
                    </a:moveTo>
                    <a:cubicBezTo>
                      <a:pt x="31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1" y="3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4" name="Freeform 87"/>
              <p:cNvSpPr/>
              <p:nvPr/>
            </p:nvSpPr>
            <p:spPr bwMode="auto">
              <a:xfrm>
                <a:off x="1949451" y="2736850"/>
                <a:ext cx="117475" cy="49213"/>
              </a:xfrm>
              <a:custGeom>
                <a:avLst/>
                <a:gdLst>
                  <a:gd name="T0" fmla="*/ 31 w 31"/>
                  <a:gd name="T1" fmla="*/ 6 h 13"/>
                  <a:gd name="T2" fmla="*/ 28 w 31"/>
                  <a:gd name="T3" fmla="*/ 13 h 13"/>
                  <a:gd name="T4" fmla="*/ 3 w 31"/>
                  <a:gd name="T5" fmla="*/ 13 h 13"/>
                  <a:gd name="T6" fmla="*/ 0 w 31"/>
                  <a:gd name="T7" fmla="*/ 6 h 13"/>
                  <a:gd name="T8" fmla="*/ 0 w 31"/>
                  <a:gd name="T9" fmla="*/ 6 h 13"/>
                  <a:gd name="T10" fmla="*/ 3 w 31"/>
                  <a:gd name="T11" fmla="*/ 0 h 13"/>
                  <a:gd name="T12" fmla="*/ 28 w 31"/>
                  <a:gd name="T13" fmla="*/ 0 h 13"/>
                  <a:gd name="T14" fmla="*/ 31 w 31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3">
                    <a:moveTo>
                      <a:pt x="31" y="6"/>
                    </a:moveTo>
                    <a:cubicBezTo>
                      <a:pt x="31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1" y="3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5" name="Freeform 88"/>
              <p:cNvSpPr/>
              <p:nvPr/>
            </p:nvSpPr>
            <p:spPr bwMode="auto">
              <a:xfrm>
                <a:off x="2092326" y="2478088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6" name="Freeform 89"/>
              <p:cNvSpPr/>
              <p:nvPr/>
            </p:nvSpPr>
            <p:spPr bwMode="auto">
              <a:xfrm>
                <a:off x="2092326" y="2305050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7" name="Freeform 90"/>
              <p:cNvSpPr/>
              <p:nvPr/>
            </p:nvSpPr>
            <p:spPr bwMode="auto">
              <a:xfrm>
                <a:off x="2092326" y="2390775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8" name="Freeform 91"/>
              <p:cNvSpPr/>
              <p:nvPr/>
            </p:nvSpPr>
            <p:spPr bwMode="auto">
              <a:xfrm>
                <a:off x="2092326" y="2563813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69" name="Freeform 92"/>
              <p:cNvSpPr/>
              <p:nvPr/>
            </p:nvSpPr>
            <p:spPr bwMode="auto">
              <a:xfrm>
                <a:off x="2092326" y="2649538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70" name="Freeform 93"/>
              <p:cNvSpPr/>
              <p:nvPr/>
            </p:nvSpPr>
            <p:spPr bwMode="auto">
              <a:xfrm>
                <a:off x="2092326" y="2736850"/>
                <a:ext cx="120650" cy="49213"/>
              </a:xfrm>
              <a:custGeom>
                <a:avLst/>
                <a:gdLst>
                  <a:gd name="T0" fmla="*/ 32 w 32"/>
                  <a:gd name="T1" fmla="*/ 6 h 13"/>
                  <a:gd name="T2" fmla="*/ 29 w 32"/>
                  <a:gd name="T3" fmla="*/ 13 h 13"/>
                  <a:gd name="T4" fmla="*/ 3 w 32"/>
                  <a:gd name="T5" fmla="*/ 13 h 13"/>
                  <a:gd name="T6" fmla="*/ 0 w 32"/>
                  <a:gd name="T7" fmla="*/ 6 h 13"/>
                  <a:gd name="T8" fmla="*/ 0 w 32"/>
                  <a:gd name="T9" fmla="*/ 6 h 13"/>
                  <a:gd name="T10" fmla="*/ 3 w 32"/>
                  <a:gd name="T11" fmla="*/ 0 h 13"/>
                  <a:gd name="T12" fmla="*/ 29 w 32"/>
                  <a:gd name="T13" fmla="*/ 0 h 13"/>
                  <a:gd name="T14" fmla="*/ 32 w 32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3">
                    <a:moveTo>
                      <a:pt x="32" y="6"/>
                    </a:moveTo>
                    <a:cubicBezTo>
                      <a:pt x="32" y="10"/>
                      <a:pt x="30" y="13"/>
                      <a:pt x="2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3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71" name="Freeform 94"/>
              <p:cNvSpPr/>
              <p:nvPr/>
            </p:nvSpPr>
            <p:spPr bwMode="auto">
              <a:xfrm>
                <a:off x="2238376" y="2563813"/>
                <a:ext cx="117475" cy="49213"/>
              </a:xfrm>
              <a:custGeom>
                <a:avLst/>
                <a:gdLst>
                  <a:gd name="T0" fmla="*/ 31 w 31"/>
                  <a:gd name="T1" fmla="*/ 6 h 13"/>
                  <a:gd name="T2" fmla="*/ 28 w 31"/>
                  <a:gd name="T3" fmla="*/ 13 h 13"/>
                  <a:gd name="T4" fmla="*/ 3 w 31"/>
                  <a:gd name="T5" fmla="*/ 13 h 13"/>
                  <a:gd name="T6" fmla="*/ 0 w 31"/>
                  <a:gd name="T7" fmla="*/ 6 h 13"/>
                  <a:gd name="T8" fmla="*/ 0 w 31"/>
                  <a:gd name="T9" fmla="*/ 6 h 13"/>
                  <a:gd name="T10" fmla="*/ 3 w 31"/>
                  <a:gd name="T11" fmla="*/ 0 h 13"/>
                  <a:gd name="T12" fmla="*/ 28 w 31"/>
                  <a:gd name="T13" fmla="*/ 0 h 13"/>
                  <a:gd name="T14" fmla="*/ 31 w 31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3">
                    <a:moveTo>
                      <a:pt x="31" y="6"/>
                    </a:moveTo>
                    <a:cubicBezTo>
                      <a:pt x="31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1" y="3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72" name="Freeform 95"/>
              <p:cNvSpPr/>
              <p:nvPr/>
            </p:nvSpPr>
            <p:spPr bwMode="auto">
              <a:xfrm>
                <a:off x="2238376" y="2649538"/>
                <a:ext cx="117475" cy="49213"/>
              </a:xfrm>
              <a:custGeom>
                <a:avLst/>
                <a:gdLst>
                  <a:gd name="T0" fmla="*/ 31 w 31"/>
                  <a:gd name="T1" fmla="*/ 6 h 13"/>
                  <a:gd name="T2" fmla="*/ 28 w 31"/>
                  <a:gd name="T3" fmla="*/ 13 h 13"/>
                  <a:gd name="T4" fmla="*/ 3 w 31"/>
                  <a:gd name="T5" fmla="*/ 13 h 13"/>
                  <a:gd name="T6" fmla="*/ 0 w 31"/>
                  <a:gd name="T7" fmla="*/ 6 h 13"/>
                  <a:gd name="T8" fmla="*/ 0 w 31"/>
                  <a:gd name="T9" fmla="*/ 6 h 13"/>
                  <a:gd name="T10" fmla="*/ 3 w 31"/>
                  <a:gd name="T11" fmla="*/ 0 h 13"/>
                  <a:gd name="T12" fmla="*/ 28 w 31"/>
                  <a:gd name="T13" fmla="*/ 0 h 13"/>
                  <a:gd name="T14" fmla="*/ 31 w 31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3">
                    <a:moveTo>
                      <a:pt x="31" y="6"/>
                    </a:moveTo>
                    <a:cubicBezTo>
                      <a:pt x="31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1" y="3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73" name="Freeform 96"/>
              <p:cNvSpPr/>
              <p:nvPr/>
            </p:nvSpPr>
            <p:spPr bwMode="auto">
              <a:xfrm>
                <a:off x="2238376" y="2736850"/>
                <a:ext cx="117475" cy="49213"/>
              </a:xfrm>
              <a:custGeom>
                <a:avLst/>
                <a:gdLst>
                  <a:gd name="T0" fmla="*/ 31 w 31"/>
                  <a:gd name="T1" fmla="*/ 6 h 13"/>
                  <a:gd name="T2" fmla="*/ 28 w 31"/>
                  <a:gd name="T3" fmla="*/ 13 h 13"/>
                  <a:gd name="T4" fmla="*/ 3 w 31"/>
                  <a:gd name="T5" fmla="*/ 13 h 13"/>
                  <a:gd name="T6" fmla="*/ 0 w 31"/>
                  <a:gd name="T7" fmla="*/ 6 h 13"/>
                  <a:gd name="T8" fmla="*/ 0 w 31"/>
                  <a:gd name="T9" fmla="*/ 6 h 13"/>
                  <a:gd name="T10" fmla="*/ 3 w 31"/>
                  <a:gd name="T11" fmla="*/ 0 h 13"/>
                  <a:gd name="T12" fmla="*/ 28 w 31"/>
                  <a:gd name="T13" fmla="*/ 0 h 13"/>
                  <a:gd name="T14" fmla="*/ 31 w 31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3">
                    <a:moveTo>
                      <a:pt x="31" y="6"/>
                    </a:moveTo>
                    <a:cubicBezTo>
                      <a:pt x="31" y="10"/>
                      <a:pt x="30" y="13"/>
                      <a:pt x="28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1" y="13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1" y="0"/>
                      <a:pt x="3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0" y="0"/>
                      <a:pt x="31" y="3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74" name="Freeform 97"/>
              <p:cNvSpPr/>
              <p:nvPr/>
            </p:nvSpPr>
            <p:spPr bwMode="auto">
              <a:xfrm>
                <a:off x="1627188" y="2808288"/>
                <a:ext cx="758825" cy="60325"/>
              </a:xfrm>
              <a:custGeom>
                <a:avLst/>
                <a:gdLst>
                  <a:gd name="T0" fmla="*/ 202 w 202"/>
                  <a:gd name="T1" fmla="*/ 8 h 16"/>
                  <a:gd name="T2" fmla="*/ 197 w 202"/>
                  <a:gd name="T3" fmla="*/ 16 h 16"/>
                  <a:gd name="T4" fmla="*/ 6 w 202"/>
                  <a:gd name="T5" fmla="*/ 16 h 16"/>
                  <a:gd name="T6" fmla="*/ 0 w 202"/>
                  <a:gd name="T7" fmla="*/ 8 h 16"/>
                  <a:gd name="T8" fmla="*/ 0 w 202"/>
                  <a:gd name="T9" fmla="*/ 8 h 16"/>
                  <a:gd name="T10" fmla="*/ 6 w 202"/>
                  <a:gd name="T11" fmla="*/ 0 h 16"/>
                  <a:gd name="T12" fmla="*/ 197 w 202"/>
                  <a:gd name="T13" fmla="*/ 0 h 16"/>
                  <a:gd name="T14" fmla="*/ 202 w 202"/>
                  <a:gd name="T1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16">
                    <a:moveTo>
                      <a:pt x="202" y="8"/>
                    </a:moveTo>
                    <a:cubicBezTo>
                      <a:pt x="202" y="13"/>
                      <a:pt x="200" y="16"/>
                      <a:pt x="197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3" y="16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6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200" y="0"/>
                      <a:pt x="202" y="4"/>
                      <a:pt x="20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</p:grpSp>
        <p:sp>
          <p:nvSpPr>
            <p:cNvPr id="48" name="同心圆 47"/>
            <p:cNvSpPr/>
            <p:nvPr/>
          </p:nvSpPr>
          <p:spPr>
            <a:xfrm>
              <a:off x="4197777" y="3610451"/>
              <a:ext cx="560677" cy="560677"/>
            </a:xfrm>
            <a:prstGeom prst="donut">
              <a:avLst>
                <a:gd name="adj" fmla="val 109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75" name="椭圆 74"/>
          <p:cNvSpPr/>
          <p:nvPr/>
        </p:nvSpPr>
        <p:spPr>
          <a:xfrm>
            <a:off x="3261463" y="3767249"/>
            <a:ext cx="105330" cy="105345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zh-CN" altLang="en-US" sz="1800"/>
          </a:p>
        </p:txBody>
      </p:sp>
      <p:sp>
        <p:nvSpPr>
          <p:cNvPr id="76" name="矩形 75"/>
          <p:cNvSpPr/>
          <p:nvPr/>
        </p:nvSpPr>
        <p:spPr>
          <a:xfrm>
            <a:off x="5145049" y="3559507"/>
            <a:ext cx="3541752" cy="53552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亲爱的老师，您知道我有多爱您吗，今天，让我把心中感激的话说给您听，好吗？</a:t>
            </a:r>
          </a:p>
        </p:txBody>
      </p:sp>
      <p:grpSp>
        <p:nvGrpSpPr>
          <p:cNvPr id="77" name="组合 76"/>
          <p:cNvGrpSpPr/>
          <p:nvPr/>
        </p:nvGrpSpPr>
        <p:grpSpPr>
          <a:xfrm>
            <a:off x="4626119" y="3587553"/>
            <a:ext cx="506156" cy="506224"/>
            <a:chOff x="1292477" y="2482145"/>
            <a:chExt cx="560677" cy="560677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78" name="组合 77"/>
            <p:cNvGrpSpPr/>
            <p:nvPr/>
          </p:nvGrpSpPr>
          <p:grpSpPr>
            <a:xfrm>
              <a:off x="1443224" y="2627821"/>
              <a:ext cx="242888" cy="265780"/>
              <a:chOff x="247650" y="1957388"/>
              <a:chExt cx="993776" cy="1087438"/>
            </a:xfrm>
            <a:grpFill/>
          </p:grpSpPr>
          <p:sp>
            <p:nvSpPr>
              <p:cNvPr id="80" name="Freeform 112"/>
              <p:cNvSpPr/>
              <p:nvPr/>
            </p:nvSpPr>
            <p:spPr bwMode="auto">
              <a:xfrm>
                <a:off x="247650" y="1957388"/>
                <a:ext cx="914400" cy="1087438"/>
              </a:xfrm>
              <a:custGeom>
                <a:avLst/>
                <a:gdLst>
                  <a:gd name="T0" fmla="*/ 244 w 244"/>
                  <a:gd name="T1" fmla="*/ 265 h 290"/>
                  <a:gd name="T2" fmla="*/ 219 w 244"/>
                  <a:gd name="T3" fmla="*/ 290 h 290"/>
                  <a:gd name="T4" fmla="*/ 26 w 244"/>
                  <a:gd name="T5" fmla="*/ 290 h 290"/>
                  <a:gd name="T6" fmla="*/ 0 w 244"/>
                  <a:gd name="T7" fmla="*/ 265 h 290"/>
                  <a:gd name="T8" fmla="*/ 0 w 244"/>
                  <a:gd name="T9" fmla="*/ 25 h 290"/>
                  <a:gd name="T10" fmla="*/ 26 w 244"/>
                  <a:gd name="T11" fmla="*/ 0 h 290"/>
                  <a:gd name="T12" fmla="*/ 219 w 244"/>
                  <a:gd name="T13" fmla="*/ 0 h 290"/>
                  <a:gd name="T14" fmla="*/ 244 w 244"/>
                  <a:gd name="T15" fmla="*/ 25 h 290"/>
                  <a:gd name="T16" fmla="*/ 244 w 244"/>
                  <a:gd name="T17" fmla="*/ 265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4" h="290">
                    <a:moveTo>
                      <a:pt x="244" y="265"/>
                    </a:moveTo>
                    <a:cubicBezTo>
                      <a:pt x="244" y="279"/>
                      <a:pt x="233" y="290"/>
                      <a:pt x="219" y="290"/>
                    </a:cubicBezTo>
                    <a:cubicBezTo>
                      <a:pt x="26" y="290"/>
                      <a:pt x="26" y="290"/>
                      <a:pt x="26" y="290"/>
                    </a:cubicBezTo>
                    <a:cubicBezTo>
                      <a:pt x="12" y="290"/>
                      <a:pt x="0" y="279"/>
                      <a:pt x="0" y="26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2" y="0"/>
                      <a:pt x="26" y="0"/>
                    </a:cubicBezTo>
                    <a:cubicBezTo>
                      <a:pt x="219" y="0"/>
                      <a:pt x="219" y="0"/>
                      <a:pt x="219" y="0"/>
                    </a:cubicBezTo>
                    <a:cubicBezTo>
                      <a:pt x="233" y="0"/>
                      <a:pt x="244" y="11"/>
                      <a:pt x="244" y="25"/>
                    </a:cubicBezTo>
                    <a:lnTo>
                      <a:pt x="244" y="2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1" name="Freeform 113"/>
              <p:cNvSpPr/>
              <p:nvPr/>
            </p:nvSpPr>
            <p:spPr bwMode="auto">
              <a:xfrm>
                <a:off x="366713" y="2076451"/>
                <a:ext cx="676275" cy="850900"/>
              </a:xfrm>
              <a:custGeom>
                <a:avLst/>
                <a:gdLst>
                  <a:gd name="T0" fmla="*/ 426 w 426"/>
                  <a:gd name="T1" fmla="*/ 536 h 536"/>
                  <a:gd name="T2" fmla="*/ 0 w 426"/>
                  <a:gd name="T3" fmla="*/ 536 h 536"/>
                  <a:gd name="T4" fmla="*/ 0 w 426"/>
                  <a:gd name="T5" fmla="*/ 0 h 536"/>
                  <a:gd name="T6" fmla="*/ 426 w 426"/>
                  <a:gd name="T7" fmla="*/ 0 h 536"/>
                  <a:gd name="T8" fmla="*/ 426 w 426"/>
                  <a:gd name="T9" fmla="*/ 536 h 536"/>
                  <a:gd name="T10" fmla="*/ 426 w 426"/>
                  <a:gd name="T11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6" h="536">
                    <a:moveTo>
                      <a:pt x="426" y="536"/>
                    </a:moveTo>
                    <a:lnTo>
                      <a:pt x="0" y="536"/>
                    </a:lnTo>
                    <a:lnTo>
                      <a:pt x="0" y="0"/>
                    </a:lnTo>
                    <a:lnTo>
                      <a:pt x="426" y="0"/>
                    </a:lnTo>
                    <a:lnTo>
                      <a:pt x="426" y="536"/>
                    </a:lnTo>
                    <a:lnTo>
                      <a:pt x="426" y="5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2" name="Oval 114"/>
              <p:cNvSpPr>
                <a:spLocks noChangeArrowheads="1"/>
              </p:cNvSpPr>
              <p:nvPr/>
            </p:nvSpPr>
            <p:spPr bwMode="auto">
              <a:xfrm>
                <a:off x="407988" y="2152651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3" name="Rectangle 115"/>
              <p:cNvSpPr>
                <a:spLocks noChangeArrowheads="1"/>
              </p:cNvSpPr>
              <p:nvPr/>
            </p:nvSpPr>
            <p:spPr bwMode="auto">
              <a:xfrm>
                <a:off x="550863" y="2170113"/>
                <a:ext cx="454025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4" name="Oval 116"/>
              <p:cNvSpPr>
                <a:spLocks noChangeArrowheads="1"/>
              </p:cNvSpPr>
              <p:nvPr/>
            </p:nvSpPr>
            <p:spPr bwMode="auto">
              <a:xfrm>
                <a:off x="407988" y="2305051"/>
                <a:ext cx="82550" cy="87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5" name="Rectangle 117"/>
              <p:cNvSpPr>
                <a:spLocks noChangeArrowheads="1"/>
              </p:cNvSpPr>
              <p:nvPr/>
            </p:nvSpPr>
            <p:spPr bwMode="auto">
              <a:xfrm>
                <a:off x="550863" y="2324101"/>
                <a:ext cx="454025" cy="492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6" name="Oval 118"/>
              <p:cNvSpPr>
                <a:spLocks noChangeArrowheads="1"/>
              </p:cNvSpPr>
              <p:nvPr/>
            </p:nvSpPr>
            <p:spPr bwMode="auto">
              <a:xfrm>
                <a:off x="407988" y="2463801"/>
                <a:ext cx="82550" cy="809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7" name="Rectangle 119"/>
              <p:cNvSpPr>
                <a:spLocks noChangeArrowheads="1"/>
              </p:cNvSpPr>
              <p:nvPr/>
            </p:nvSpPr>
            <p:spPr bwMode="auto">
              <a:xfrm>
                <a:off x="550863" y="2478088"/>
                <a:ext cx="454025" cy="492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8" name="Freeform 120"/>
              <p:cNvSpPr/>
              <p:nvPr/>
            </p:nvSpPr>
            <p:spPr bwMode="auto">
              <a:xfrm>
                <a:off x="442913" y="2582863"/>
                <a:ext cx="798513" cy="285750"/>
              </a:xfrm>
              <a:custGeom>
                <a:avLst/>
                <a:gdLst>
                  <a:gd name="T0" fmla="*/ 503 w 503"/>
                  <a:gd name="T1" fmla="*/ 180 h 180"/>
                  <a:gd name="T2" fmla="*/ 163 w 503"/>
                  <a:gd name="T3" fmla="*/ 180 h 180"/>
                  <a:gd name="T4" fmla="*/ 0 w 503"/>
                  <a:gd name="T5" fmla="*/ 92 h 180"/>
                  <a:gd name="T6" fmla="*/ 163 w 503"/>
                  <a:gd name="T7" fmla="*/ 0 h 180"/>
                  <a:gd name="T8" fmla="*/ 503 w 503"/>
                  <a:gd name="T9" fmla="*/ 0 h 180"/>
                  <a:gd name="T10" fmla="*/ 503 w 503"/>
                  <a:gd name="T11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3" h="180">
                    <a:moveTo>
                      <a:pt x="503" y="180"/>
                    </a:moveTo>
                    <a:lnTo>
                      <a:pt x="163" y="180"/>
                    </a:lnTo>
                    <a:lnTo>
                      <a:pt x="0" y="92"/>
                    </a:lnTo>
                    <a:lnTo>
                      <a:pt x="163" y="0"/>
                    </a:lnTo>
                    <a:lnTo>
                      <a:pt x="503" y="0"/>
                    </a:lnTo>
                    <a:lnTo>
                      <a:pt x="503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89" name="Freeform 121"/>
              <p:cNvSpPr/>
              <p:nvPr/>
            </p:nvSpPr>
            <p:spPr bwMode="auto">
              <a:xfrm>
                <a:off x="547688" y="2582863"/>
                <a:ext cx="149225" cy="285750"/>
              </a:xfrm>
              <a:custGeom>
                <a:avLst/>
                <a:gdLst>
                  <a:gd name="T0" fmla="*/ 0 w 94"/>
                  <a:gd name="T1" fmla="*/ 128 h 180"/>
                  <a:gd name="T2" fmla="*/ 94 w 94"/>
                  <a:gd name="T3" fmla="*/ 180 h 180"/>
                  <a:gd name="T4" fmla="*/ 94 w 94"/>
                  <a:gd name="T5" fmla="*/ 0 h 180"/>
                  <a:gd name="T6" fmla="*/ 0 w 94"/>
                  <a:gd name="T7" fmla="*/ 54 h 180"/>
                  <a:gd name="T8" fmla="*/ 0 w 94"/>
                  <a:gd name="T9" fmla="*/ 128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180">
                    <a:moveTo>
                      <a:pt x="0" y="128"/>
                    </a:moveTo>
                    <a:lnTo>
                      <a:pt x="94" y="180"/>
                    </a:lnTo>
                    <a:lnTo>
                      <a:pt x="94" y="0"/>
                    </a:lnTo>
                    <a:lnTo>
                      <a:pt x="0" y="54"/>
                    </a:lnTo>
                    <a:lnTo>
                      <a:pt x="0" y="1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  <p:sp>
            <p:nvSpPr>
              <p:cNvPr id="90" name="Freeform 122"/>
              <p:cNvSpPr/>
              <p:nvPr/>
            </p:nvSpPr>
            <p:spPr bwMode="auto">
              <a:xfrm>
                <a:off x="550863" y="2593976"/>
                <a:ext cx="142875" cy="266700"/>
              </a:xfrm>
              <a:custGeom>
                <a:avLst/>
                <a:gdLst>
                  <a:gd name="T0" fmla="*/ 90 w 90"/>
                  <a:gd name="T1" fmla="*/ 168 h 168"/>
                  <a:gd name="T2" fmla="*/ 0 w 90"/>
                  <a:gd name="T3" fmla="*/ 118 h 168"/>
                  <a:gd name="T4" fmla="*/ 0 w 90"/>
                  <a:gd name="T5" fmla="*/ 50 h 168"/>
                  <a:gd name="T6" fmla="*/ 90 w 90"/>
                  <a:gd name="T7" fmla="*/ 0 h 168"/>
                  <a:gd name="T8" fmla="*/ 90 w 90"/>
                  <a:gd name="T9" fmla="*/ 168 h 168"/>
                  <a:gd name="T10" fmla="*/ 90 w 90"/>
                  <a:gd name="T1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168">
                    <a:moveTo>
                      <a:pt x="90" y="168"/>
                    </a:moveTo>
                    <a:lnTo>
                      <a:pt x="0" y="118"/>
                    </a:lnTo>
                    <a:lnTo>
                      <a:pt x="0" y="50"/>
                    </a:lnTo>
                    <a:lnTo>
                      <a:pt x="90" y="0"/>
                    </a:lnTo>
                    <a:lnTo>
                      <a:pt x="90" y="168"/>
                    </a:lnTo>
                    <a:lnTo>
                      <a:pt x="90" y="1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2" tIns="45706" rIns="91412" bIns="45706" numCol="1" anchor="t" anchorCtr="0" compatLnSpc="1"/>
              <a:lstStyle/>
              <a:p>
                <a:endParaRPr lang="zh-CN" altLang="en-US" sz="1800"/>
              </a:p>
            </p:txBody>
          </p:sp>
        </p:grpSp>
        <p:sp>
          <p:nvSpPr>
            <p:cNvPr id="79" name="同心圆 78"/>
            <p:cNvSpPr/>
            <p:nvPr/>
          </p:nvSpPr>
          <p:spPr>
            <a:xfrm>
              <a:off x="1292477" y="2482145"/>
              <a:ext cx="560677" cy="560677"/>
            </a:xfrm>
            <a:prstGeom prst="donut">
              <a:avLst>
                <a:gd name="adj" fmla="val 109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3286760" y="841777"/>
            <a:ext cx="2570481" cy="586173"/>
            <a:chOff x="3513687" y="1178718"/>
            <a:chExt cx="2119441" cy="586173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95" name="Rectangle 7"/>
            <p:cNvSpPr/>
            <p:nvPr/>
          </p:nvSpPr>
          <p:spPr>
            <a:xfrm>
              <a:off x="3513687" y="1178718"/>
              <a:ext cx="2119441" cy="5861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TextBox 12"/>
            <p:cNvSpPr txBox="1"/>
            <p:nvPr/>
          </p:nvSpPr>
          <p:spPr>
            <a:xfrm>
              <a:off x="4039981" y="1317447"/>
              <a:ext cx="1061829" cy="253916"/>
            </a:xfrm>
            <a:prstGeom prst="rect">
              <a:avLst/>
            </a:prstGeom>
            <a:grpFill/>
          </p:spPr>
          <p:txBody>
            <a:bodyPr wrap="none">
              <a:no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二、真情回馈，温情行动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0"/>
                            </p:stCondLst>
                            <p:childTnLst>
                              <p:par>
                                <p:cTn id="97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 animBg="1"/>
      <p:bldP spid="32" grpId="0"/>
      <p:bldP spid="33" grpId="0" animBg="1"/>
      <p:bldP spid="34" grpId="0"/>
      <p:bldP spid="44" grpId="0" animBg="1"/>
      <p:bldP spid="45" grpId="0"/>
      <p:bldP spid="75" grpId="0" animBg="1"/>
      <p:bldP spid="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102802" y="2102302"/>
            <a:ext cx="3041198" cy="3041198"/>
          </a:xfrm>
          <a:custGeom>
            <a:avLst/>
            <a:gdLst>
              <a:gd name="connsiteX0" fmla="*/ 1872208 w 3563888"/>
              <a:gd name="connsiteY0" fmla="*/ 0 h 3563888"/>
              <a:gd name="connsiteX1" fmla="*/ 3563888 w 3563888"/>
              <a:gd name="connsiteY1" fmla="*/ 0 h 3563888"/>
              <a:gd name="connsiteX2" fmla="*/ 3563888 w 3563888"/>
              <a:gd name="connsiteY2" fmla="*/ 3563888 h 3563888"/>
              <a:gd name="connsiteX3" fmla="*/ 0 w 3563888"/>
              <a:gd name="connsiteY3" fmla="*/ 3563888 h 3563888"/>
              <a:gd name="connsiteX4" fmla="*/ 0 w 3563888"/>
              <a:gd name="connsiteY4" fmla="*/ 1712218 h 3563888"/>
              <a:gd name="connsiteX5" fmla="*/ 1872208 w 3563888"/>
              <a:gd name="connsiteY5" fmla="*/ 1712218 h 356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3888" h="3563888">
                <a:moveTo>
                  <a:pt x="1872208" y="0"/>
                </a:moveTo>
                <a:lnTo>
                  <a:pt x="3563888" y="0"/>
                </a:lnTo>
                <a:lnTo>
                  <a:pt x="3563888" y="3563888"/>
                </a:lnTo>
                <a:lnTo>
                  <a:pt x="0" y="3563888"/>
                </a:lnTo>
                <a:lnTo>
                  <a:pt x="0" y="1712218"/>
                </a:lnTo>
                <a:lnTo>
                  <a:pt x="1872208" y="1712218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9512" y="2571750"/>
            <a:ext cx="2009687" cy="2537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308304" y="2892223"/>
            <a:ext cx="1835695" cy="224828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426970" y="892810"/>
            <a:ext cx="4390390" cy="20631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44483" y="2821424"/>
            <a:ext cx="3555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4CC0D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谢谢欣赏 下期再会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random/>
      </p:transition>
    </mc:Choice>
    <mc:Fallback xmlns="">
      <p:transition spd="slow" advClick="0" advTm="6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41"/>
          <p:cNvGrpSpPr/>
          <p:nvPr/>
        </p:nvGrpSpPr>
        <p:grpSpPr bwMode="auto">
          <a:xfrm>
            <a:off x="4158554" y="1010081"/>
            <a:ext cx="441832" cy="400110"/>
            <a:chOff x="2727102" y="1805798"/>
            <a:chExt cx="798855" cy="723619"/>
          </a:xfr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17" name="组合 35"/>
            <p:cNvGrpSpPr/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  <a:grpFill/>
          </p:grpSpPr>
          <p:sp>
            <p:nvSpPr>
              <p:cNvPr id="29" name="矩形 28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文本框 39"/>
            <p:cNvSpPr txBox="1">
              <a:spLocks noChangeArrowheads="1"/>
            </p:cNvSpPr>
            <p:nvPr/>
          </p:nvSpPr>
          <p:spPr bwMode="auto">
            <a:xfrm>
              <a:off x="2766018" y="1805798"/>
              <a:ext cx="759939" cy="7236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  <a:ea typeface="时尚中黑简体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42"/>
          <p:cNvGrpSpPr/>
          <p:nvPr/>
        </p:nvGrpSpPr>
        <p:grpSpPr bwMode="auto">
          <a:xfrm>
            <a:off x="4790618" y="1011645"/>
            <a:ext cx="2830970" cy="393701"/>
            <a:chOff x="3859762" y="1809521"/>
            <a:chExt cx="5116559" cy="711133"/>
          </a:xfrm>
        </p:grpSpPr>
        <p:grpSp>
          <p:nvGrpSpPr>
            <p:cNvPr id="32" name="组合 36"/>
            <p:cNvGrpSpPr/>
            <p:nvPr/>
          </p:nvGrpSpPr>
          <p:grpSpPr bwMode="auto">
            <a:xfrm>
              <a:off x="3859762" y="1809521"/>
              <a:ext cx="5116559" cy="711133"/>
              <a:chOff x="3856314" y="1762464"/>
              <a:chExt cx="2383183" cy="237943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3856314" y="1763631"/>
                <a:ext cx="2379486" cy="2378269"/>
              </a:xfrm>
              <a:prstGeom prst="rect">
                <a:avLst/>
              </a:prstGeom>
              <a:blipFill dpi="0" rotWithShape="1">
                <a:blip r:embed="rId6"/>
                <a:srcRect/>
                <a:stretch>
                  <a:fillRect/>
                </a:stretch>
              </a:blip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3860011" y="1806100"/>
                <a:ext cx="2379486" cy="1576663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  <a:gd name="connsiteX0-51" fmla="*/ 45292 w 703716"/>
                  <a:gd name="connsiteY0-52" fmla="*/ 0 h 525639"/>
                  <a:gd name="connsiteX1-53" fmla="*/ 703716 w 703716"/>
                  <a:gd name="connsiteY1-54" fmla="*/ 0 h 525639"/>
                  <a:gd name="connsiteX2-55" fmla="*/ 703716 w 703716"/>
                  <a:gd name="connsiteY2-56" fmla="*/ 286509 h 525639"/>
                  <a:gd name="connsiteX3-57" fmla="*/ 0 w 703716"/>
                  <a:gd name="connsiteY3-58" fmla="*/ 180681 h 525639"/>
                  <a:gd name="connsiteX4-59" fmla="*/ 45292 w 703716"/>
                  <a:gd name="connsiteY4-60" fmla="*/ 0 h 525639"/>
                  <a:gd name="connsiteX0-61" fmla="*/ 45292 w 703716"/>
                  <a:gd name="connsiteY0-62" fmla="*/ 0 h 286509"/>
                  <a:gd name="connsiteX1-63" fmla="*/ 703716 w 703716"/>
                  <a:gd name="connsiteY1-64" fmla="*/ 0 h 286509"/>
                  <a:gd name="connsiteX2-65" fmla="*/ 703716 w 703716"/>
                  <a:gd name="connsiteY2-66" fmla="*/ 286509 h 286509"/>
                  <a:gd name="connsiteX3-67" fmla="*/ 0 w 703716"/>
                  <a:gd name="connsiteY3-68" fmla="*/ 180681 h 286509"/>
                  <a:gd name="connsiteX4-69" fmla="*/ 45292 w 703716"/>
                  <a:gd name="connsiteY4-70" fmla="*/ 0 h 286509"/>
                  <a:gd name="connsiteX0-71" fmla="*/ 0 w 658424"/>
                  <a:gd name="connsiteY0-72" fmla="*/ 0 h 474648"/>
                  <a:gd name="connsiteX1-73" fmla="*/ 658424 w 658424"/>
                  <a:gd name="connsiteY1-74" fmla="*/ 0 h 474648"/>
                  <a:gd name="connsiteX2-75" fmla="*/ 658424 w 658424"/>
                  <a:gd name="connsiteY2-76" fmla="*/ 286509 h 474648"/>
                  <a:gd name="connsiteX3-77" fmla="*/ 2177 w 658424"/>
                  <a:gd name="connsiteY3-78" fmla="*/ 474648 h 474648"/>
                  <a:gd name="connsiteX4-79" fmla="*/ 0 w 658424"/>
                  <a:gd name="connsiteY4-80" fmla="*/ 0 h 474648"/>
                  <a:gd name="connsiteX0-81" fmla="*/ 0 w 658424"/>
                  <a:gd name="connsiteY0-82" fmla="*/ 0 h 474648"/>
                  <a:gd name="connsiteX1-83" fmla="*/ 658424 w 658424"/>
                  <a:gd name="connsiteY1-84" fmla="*/ 0 h 474648"/>
                  <a:gd name="connsiteX2-85" fmla="*/ 658424 w 658424"/>
                  <a:gd name="connsiteY2-86" fmla="*/ 286509 h 474648"/>
                  <a:gd name="connsiteX3-87" fmla="*/ 2177 w 658424"/>
                  <a:gd name="connsiteY3-88" fmla="*/ 474648 h 474648"/>
                  <a:gd name="connsiteX4-89" fmla="*/ 0 w 658424"/>
                  <a:gd name="connsiteY4-90" fmla="*/ 0 h 474648"/>
                  <a:gd name="connsiteX0-91" fmla="*/ 0 w 658424"/>
                  <a:gd name="connsiteY0-92" fmla="*/ 0 h 478579"/>
                  <a:gd name="connsiteX1-93" fmla="*/ 658424 w 658424"/>
                  <a:gd name="connsiteY1-94" fmla="*/ 0 h 478579"/>
                  <a:gd name="connsiteX2-95" fmla="*/ 658424 w 658424"/>
                  <a:gd name="connsiteY2-96" fmla="*/ 286509 h 478579"/>
                  <a:gd name="connsiteX3-97" fmla="*/ 2177 w 658424"/>
                  <a:gd name="connsiteY3-98" fmla="*/ 474648 h 478579"/>
                  <a:gd name="connsiteX4-99" fmla="*/ 0 w 658424"/>
                  <a:gd name="connsiteY4-100" fmla="*/ 0 h 478579"/>
                  <a:gd name="connsiteX0-101" fmla="*/ 0 w 658424"/>
                  <a:gd name="connsiteY0-102" fmla="*/ 0 h 477010"/>
                  <a:gd name="connsiteX1-103" fmla="*/ 658424 w 658424"/>
                  <a:gd name="connsiteY1-104" fmla="*/ 0 h 477010"/>
                  <a:gd name="connsiteX2-105" fmla="*/ 658424 w 658424"/>
                  <a:gd name="connsiteY2-106" fmla="*/ 286509 h 477010"/>
                  <a:gd name="connsiteX3-107" fmla="*/ 2177 w 658424"/>
                  <a:gd name="connsiteY3-108" fmla="*/ 474648 h 477010"/>
                  <a:gd name="connsiteX4-109" fmla="*/ 0 w 658424"/>
                  <a:gd name="connsiteY4-110" fmla="*/ 0 h 477010"/>
                  <a:gd name="connsiteX0-111" fmla="*/ 0 w 658424"/>
                  <a:gd name="connsiteY0-112" fmla="*/ 0 h 505769"/>
                  <a:gd name="connsiteX1-113" fmla="*/ 658424 w 658424"/>
                  <a:gd name="connsiteY1-114" fmla="*/ 0 h 505769"/>
                  <a:gd name="connsiteX2-115" fmla="*/ 658424 w 658424"/>
                  <a:gd name="connsiteY2-116" fmla="*/ 286509 h 505769"/>
                  <a:gd name="connsiteX3-117" fmla="*/ 2177 w 658424"/>
                  <a:gd name="connsiteY3-118" fmla="*/ 474648 h 505769"/>
                  <a:gd name="connsiteX4-119" fmla="*/ 0 w 658424"/>
                  <a:gd name="connsiteY4-120" fmla="*/ 0 h 505769"/>
                  <a:gd name="connsiteX0-121" fmla="*/ 0 w 658424"/>
                  <a:gd name="connsiteY0-122" fmla="*/ 0 h 525981"/>
                  <a:gd name="connsiteX1-123" fmla="*/ 658424 w 658424"/>
                  <a:gd name="connsiteY1-124" fmla="*/ 0 h 525981"/>
                  <a:gd name="connsiteX2-125" fmla="*/ 658424 w 658424"/>
                  <a:gd name="connsiteY2-126" fmla="*/ 286509 h 525981"/>
                  <a:gd name="connsiteX3-127" fmla="*/ 2177 w 658424"/>
                  <a:gd name="connsiteY3-128" fmla="*/ 474648 h 525981"/>
                  <a:gd name="connsiteX4-129" fmla="*/ 0 w 658424"/>
                  <a:gd name="connsiteY4-130" fmla="*/ 0 h 525981"/>
                  <a:gd name="connsiteX0-131" fmla="*/ 0 w 658424"/>
                  <a:gd name="connsiteY0-132" fmla="*/ 0 h 436868"/>
                  <a:gd name="connsiteX1-133" fmla="*/ 658424 w 658424"/>
                  <a:gd name="connsiteY1-134" fmla="*/ 0 h 436868"/>
                  <a:gd name="connsiteX2-135" fmla="*/ 658424 w 658424"/>
                  <a:gd name="connsiteY2-136" fmla="*/ 286509 h 436868"/>
                  <a:gd name="connsiteX3-137" fmla="*/ 2177 w 658424"/>
                  <a:gd name="connsiteY3-138" fmla="*/ 251233 h 436868"/>
                  <a:gd name="connsiteX4-139" fmla="*/ 0 w 658424"/>
                  <a:gd name="connsiteY4-140" fmla="*/ 0 h 43686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58424" h="436868">
                    <a:moveTo>
                      <a:pt x="0" y="0"/>
                    </a:moveTo>
                    <a:lnTo>
                      <a:pt x="658424" y="0"/>
                    </a:lnTo>
                    <a:lnTo>
                      <a:pt x="658424" y="286509"/>
                    </a:lnTo>
                    <a:cubicBezTo>
                      <a:pt x="356259" y="621878"/>
                      <a:pt x="90702" y="298268"/>
                      <a:pt x="2177" y="251233"/>
                    </a:cubicBezTo>
                    <a:cubicBezTo>
                      <a:pt x="1451" y="93017"/>
                      <a:pt x="726" y="158216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4943774" y="1868799"/>
              <a:ext cx="2187959" cy="611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母亲节由来</a:t>
              </a:r>
              <a:endParaRPr lang="zh-CN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41"/>
          <p:cNvGrpSpPr/>
          <p:nvPr/>
        </p:nvGrpSpPr>
        <p:grpSpPr bwMode="auto">
          <a:xfrm>
            <a:off x="4146486" y="1524792"/>
            <a:ext cx="450766" cy="400110"/>
            <a:chOff x="2705291" y="1805798"/>
            <a:chExt cx="815010" cy="723619"/>
          </a:xfr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37" name="组合 35"/>
            <p:cNvGrpSpPr/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  <a:grpFill/>
          </p:grpSpPr>
          <p:sp>
            <p:nvSpPr>
              <p:cNvPr id="39" name="矩形 38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文本框 39"/>
            <p:cNvSpPr txBox="1">
              <a:spLocks noChangeArrowheads="1"/>
            </p:cNvSpPr>
            <p:nvPr/>
          </p:nvSpPr>
          <p:spPr bwMode="auto">
            <a:xfrm>
              <a:off x="2705291" y="1805798"/>
              <a:ext cx="815010" cy="7236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  <a:ea typeface="时尚中黑简体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" name="组合 42"/>
          <p:cNvGrpSpPr/>
          <p:nvPr/>
        </p:nvGrpSpPr>
        <p:grpSpPr bwMode="auto">
          <a:xfrm>
            <a:off x="4790618" y="1526354"/>
            <a:ext cx="2830970" cy="393701"/>
            <a:chOff x="3859762" y="1809521"/>
            <a:chExt cx="5116559" cy="711133"/>
          </a:xfrm>
        </p:grpSpPr>
        <p:grpSp>
          <p:nvGrpSpPr>
            <p:cNvPr id="42" name="组合 36"/>
            <p:cNvGrpSpPr/>
            <p:nvPr/>
          </p:nvGrpSpPr>
          <p:grpSpPr bwMode="auto">
            <a:xfrm>
              <a:off x="3859762" y="1809521"/>
              <a:ext cx="5116559" cy="711133"/>
              <a:chOff x="3856314" y="1762464"/>
              <a:chExt cx="2383183" cy="2379436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3856314" y="1763631"/>
                <a:ext cx="2379486" cy="2378269"/>
              </a:xfrm>
              <a:prstGeom prst="rect">
                <a:avLst/>
              </a:prstGeom>
              <a:blipFill dpi="0" rotWithShape="1">
                <a:blip r:embed="rId7"/>
                <a:srcRect/>
                <a:stretch>
                  <a:fillRect/>
                </a:stretch>
              </a:blip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矩形 34"/>
              <p:cNvSpPr/>
              <p:nvPr/>
            </p:nvSpPr>
            <p:spPr>
              <a:xfrm>
                <a:off x="3860011" y="1806100"/>
                <a:ext cx="2379486" cy="1576663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  <a:gd name="connsiteX0-51" fmla="*/ 45292 w 703716"/>
                  <a:gd name="connsiteY0-52" fmla="*/ 0 h 525639"/>
                  <a:gd name="connsiteX1-53" fmla="*/ 703716 w 703716"/>
                  <a:gd name="connsiteY1-54" fmla="*/ 0 h 525639"/>
                  <a:gd name="connsiteX2-55" fmla="*/ 703716 w 703716"/>
                  <a:gd name="connsiteY2-56" fmla="*/ 286509 h 525639"/>
                  <a:gd name="connsiteX3-57" fmla="*/ 0 w 703716"/>
                  <a:gd name="connsiteY3-58" fmla="*/ 180681 h 525639"/>
                  <a:gd name="connsiteX4-59" fmla="*/ 45292 w 703716"/>
                  <a:gd name="connsiteY4-60" fmla="*/ 0 h 525639"/>
                  <a:gd name="connsiteX0-61" fmla="*/ 45292 w 703716"/>
                  <a:gd name="connsiteY0-62" fmla="*/ 0 h 286509"/>
                  <a:gd name="connsiteX1-63" fmla="*/ 703716 w 703716"/>
                  <a:gd name="connsiteY1-64" fmla="*/ 0 h 286509"/>
                  <a:gd name="connsiteX2-65" fmla="*/ 703716 w 703716"/>
                  <a:gd name="connsiteY2-66" fmla="*/ 286509 h 286509"/>
                  <a:gd name="connsiteX3-67" fmla="*/ 0 w 703716"/>
                  <a:gd name="connsiteY3-68" fmla="*/ 180681 h 286509"/>
                  <a:gd name="connsiteX4-69" fmla="*/ 45292 w 703716"/>
                  <a:gd name="connsiteY4-70" fmla="*/ 0 h 286509"/>
                  <a:gd name="connsiteX0-71" fmla="*/ 0 w 658424"/>
                  <a:gd name="connsiteY0-72" fmla="*/ 0 h 474648"/>
                  <a:gd name="connsiteX1-73" fmla="*/ 658424 w 658424"/>
                  <a:gd name="connsiteY1-74" fmla="*/ 0 h 474648"/>
                  <a:gd name="connsiteX2-75" fmla="*/ 658424 w 658424"/>
                  <a:gd name="connsiteY2-76" fmla="*/ 286509 h 474648"/>
                  <a:gd name="connsiteX3-77" fmla="*/ 2177 w 658424"/>
                  <a:gd name="connsiteY3-78" fmla="*/ 474648 h 474648"/>
                  <a:gd name="connsiteX4-79" fmla="*/ 0 w 658424"/>
                  <a:gd name="connsiteY4-80" fmla="*/ 0 h 474648"/>
                  <a:gd name="connsiteX0-81" fmla="*/ 0 w 658424"/>
                  <a:gd name="connsiteY0-82" fmla="*/ 0 h 474648"/>
                  <a:gd name="connsiteX1-83" fmla="*/ 658424 w 658424"/>
                  <a:gd name="connsiteY1-84" fmla="*/ 0 h 474648"/>
                  <a:gd name="connsiteX2-85" fmla="*/ 658424 w 658424"/>
                  <a:gd name="connsiteY2-86" fmla="*/ 286509 h 474648"/>
                  <a:gd name="connsiteX3-87" fmla="*/ 2177 w 658424"/>
                  <a:gd name="connsiteY3-88" fmla="*/ 474648 h 474648"/>
                  <a:gd name="connsiteX4-89" fmla="*/ 0 w 658424"/>
                  <a:gd name="connsiteY4-90" fmla="*/ 0 h 474648"/>
                  <a:gd name="connsiteX0-91" fmla="*/ 0 w 658424"/>
                  <a:gd name="connsiteY0-92" fmla="*/ 0 h 478579"/>
                  <a:gd name="connsiteX1-93" fmla="*/ 658424 w 658424"/>
                  <a:gd name="connsiteY1-94" fmla="*/ 0 h 478579"/>
                  <a:gd name="connsiteX2-95" fmla="*/ 658424 w 658424"/>
                  <a:gd name="connsiteY2-96" fmla="*/ 286509 h 478579"/>
                  <a:gd name="connsiteX3-97" fmla="*/ 2177 w 658424"/>
                  <a:gd name="connsiteY3-98" fmla="*/ 474648 h 478579"/>
                  <a:gd name="connsiteX4-99" fmla="*/ 0 w 658424"/>
                  <a:gd name="connsiteY4-100" fmla="*/ 0 h 478579"/>
                  <a:gd name="connsiteX0-101" fmla="*/ 0 w 658424"/>
                  <a:gd name="connsiteY0-102" fmla="*/ 0 h 477010"/>
                  <a:gd name="connsiteX1-103" fmla="*/ 658424 w 658424"/>
                  <a:gd name="connsiteY1-104" fmla="*/ 0 h 477010"/>
                  <a:gd name="connsiteX2-105" fmla="*/ 658424 w 658424"/>
                  <a:gd name="connsiteY2-106" fmla="*/ 286509 h 477010"/>
                  <a:gd name="connsiteX3-107" fmla="*/ 2177 w 658424"/>
                  <a:gd name="connsiteY3-108" fmla="*/ 474648 h 477010"/>
                  <a:gd name="connsiteX4-109" fmla="*/ 0 w 658424"/>
                  <a:gd name="connsiteY4-110" fmla="*/ 0 h 477010"/>
                  <a:gd name="connsiteX0-111" fmla="*/ 0 w 658424"/>
                  <a:gd name="connsiteY0-112" fmla="*/ 0 h 505769"/>
                  <a:gd name="connsiteX1-113" fmla="*/ 658424 w 658424"/>
                  <a:gd name="connsiteY1-114" fmla="*/ 0 h 505769"/>
                  <a:gd name="connsiteX2-115" fmla="*/ 658424 w 658424"/>
                  <a:gd name="connsiteY2-116" fmla="*/ 286509 h 505769"/>
                  <a:gd name="connsiteX3-117" fmla="*/ 2177 w 658424"/>
                  <a:gd name="connsiteY3-118" fmla="*/ 474648 h 505769"/>
                  <a:gd name="connsiteX4-119" fmla="*/ 0 w 658424"/>
                  <a:gd name="connsiteY4-120" fmla="*/ 0 h 505769"/>
                  <a:gd name="connsiteX0-121" fmla="*/ 0 w 658424"/>
                  <a:gd name="connsiteY0-122" fmla="*/ 0 h 525981"/>
                  <a:gd name="connsiteX1-123" fmla="*/ 658424 w 658424"/>
                  <a:gd name="connsiteY1-124" fmla="*/ 0 h 525981"/>
                  <a:gd name="connsiteX2-125" fmla="*/ 658424 w 658424"/>
                  <a:gd name="connsiteY2-126" fmla="*/ 286509 h 525981"/>
                  <a:gd name="connsiteX3-127" fmla="*/ 2177 w 658424"/>
                  <a:gd name="connsiteY3-128" fmla="*/ 474648 h 525981"/>
                  <a:gd name="connsiteX4-129" fmla="*/ 0 w 658424"/>
                  <a:gd name="connsiteY4-130" fmla="*/ 0 h 525981"/>
                  <a:gd name="connsiteX0-131" fmla="*/ 0 w 658424"/>
                  <a:gd name="connsiteY0-132" fmla="*/ 0 h 436868"/>
                  <a:gd name="connsiteX1-133" fmla="*/ 658424 w 658424"/>
                  <a:gd name="connsiteY1-134" fmla="*/ 0 h 436868"/>
                  <a:gd name="connsiteX2-135" fmla="*/ 658424 w 658424"/>
                  <a:gd name="connsiteY2-136" fmla="*/ 286509 h 436868"/>
                  <a:gd name="connsiteX3-137" fmla="*/ 2177 w 658424"/>
                  <a:gd name="connsiteY3-138" fmla="*/ 251233 h 436868"/>
                  <a:gd name="connsiteX4-139" fmla="*/ 0 w 658424"/>
                  <a:gd name="connsiteY4-140" fmla="*/ 0 h 43686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58424" h="436868">
                    <a:moveTo>
                      <a:pt x="0" y="0"/>
                    </a:moveTo>
                    <a:lnTo>
                      <a:pt x="658424" y="0"/>
                    </a:lnTo>
                    <a:lnTo>
                      <a:pt x="658424" y="286509"/>
                    </a:lnTo>
                    <a:cubicBezTo>
                      <a:pt x="356259" y="621878"/>
                      <a:pt x="90702" y="298268"/>
                      <a:pt x="2177" y="251233"/>
                    </a:cubicBezTo>
                    <a:cubicBezTo>
                      <a:pt x="1451" y="93017"/>
                      <a:pt x="726" y="158216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" name="矩形 42"/>
            <p:cNvSpPr/>
            <p:nvPr/>
          </p:nvSpPr>
          <p:spPr>
            <a:xfrm>
              <a:off x="4943774" y="1868799"/>
              <a:ext cx="2187959" cy="611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母亲节简介</a:t>
              </a:r>
              <a:endParaRPr lang="zh-CN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41"/>
          <p:cNvGrpSpPr/>
          <p:nvPr/>
        </p:nvGrpSpPr>
        <p:grpSpPr bwMode="auto">
          <a:xfrm>
            <a:off x="4138471" y="2053046"/>
            <a:ext cx="458780" cy="400110"/>
            <a:chOff x="2690799" y="1805798"/>
            <a:chExt cx="829500" cy="723619"/>
          </a:xfr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47" name="组合 35"/>
            <p:cNvGrpSpPr/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  <a:grpFill/>
          </p:grpSpPr>
          <p:sp>
            <p:nvSpPr>
              <p:cNvPr id="49" name="矩形 48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" name="文本框 39"/>
            <p:cNvSpPr txBox="1">
              <a:spLocks noChangeArrowheads="1"/>
            </p:cNvSpPr>
            <p:nvPr/>
          </p:nvSpPr>
          <p:spPr bwMode="auto">
            <a:xfrm>
              <a:off x="2690799" y="1805798"/>
              <a:ext cx="829500" cy="7236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  <a:ea typeface="时尚中黑简体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1" name="组合 42"/>
          <p:cNvGrpSpPr/>
          <p:nvPr/>
        </p:nvGrpSpPr>
        <p:grpSpPr bwMode="auto">
          <a:xfrm>
            <a:off x="4790618" y="2054610"/>
            <a:ext cx="2830970" cy="393701"/>
            <a:chOff x="3859762" y="1809521"/>
            <a:chExt cx="5116559" cy="711133"/>
          </a:xfrm>
        </p:grpSpPr>
        <p:grpSp>
          <p:nvGrpSpPr>
            <p:cNvPr id="52" name="组合 36"/>
            <p:cNvGrpSpPr/>
            <p:nvPr/>
          </p:nvGrpSpPr>
          <p:grpSpPr bwMode="auto">
            <a:xfrm>
              <a:off x="3859762" y="1809521"/>
              <a:ext cx="5116559" cy="711133"/>
              <a:chOff x="3856314" y="1762464"/>
              <a:chExt cx="2383183" cy="2379436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3856314" y="1763631"/>
                <a:ext cx="2379486" cy="2378269"/>
              </a:xfrm>
              <a:prstGeom prst="rect">
                <a:avLst/>
              </a:prstGeom>
              <a:blipFill dpi="0" rotWithShape="1">
                <a:blip r:embed="rId6"/>
                <a:srcRect/>
                <a:stretch>
                  <a:fillRect/>
                </a:stretch>
              </a:blip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矩形 34"/>
              <p:cNvSpPr/>
              <p:nvPr/>
            </p:nvSpPr>
            <p:spPr>
              <a:xfrm>
                <a:off x="3860011" y="1806100"/>
                <a:ext cx="2379486" cy="1576663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  <a:gd name="connsiteX0-51" fmla="*/ 45292 w 703716"/>
                  <a:gd name="connsiteY0-52" fmla="*/ 0 h 525639"/>
                  <a:gd name="connsiteX1-53" fmla="*/ 703716 w 703716"/>
                  <a:gd name="connsiteY1-54" fmla="*/ 0 h 525639"/>
                  <a:gd name="connsiteX2-55" fmla="*/ 703716 w 703716"/>
                  <a:gd name="connsiteY2-56" fmla="*/ 286509 h 525639"/>
                  <a:gd name="connsiteX3-57" fmla="*/ 0 w 703716"/>
                  <a:gd name="connsiteY3-58" fmla="*/ 180681 h 525639"/>
                  <a:gd name="connsiteX4-59" fmla="*/ 45292 w 703716"/>
                  <a:gd name="connsiteY4-60" fmla="*/ 0 h 525639"/>
                  <a:gd name="connsiteX0-61" fmla="*/ 45292 w 703716"/>
                  <a:gd name="connsiteY0-62" fmla="*/ 0 h 286509"/>
                  <a:gd name="connsiteX1-63" fmla="*/ 703716 w 703716"/>
                  <a:gd name="connsiteY1-64" fmla="*/ 0 h 286509"/>
                  <a:gd name="connsiteX2-65" fmla="*/ 703716 w 703716"/>
                  <a:gd name="connsiteY2-66" fmla="*/ 286509 h 286509"/>
                  <a:gd name="connsiteX3-67" fmla="*/ 0 w 703716"/>
                  <a:gd name="connsiteY3-68" fmla="*/ 180681 h 286509"/>
                  <a:gd name="connsiteX4-69" fmla="*/ 45292 w 703716"/>
                  <a:gd name="connsiteY4-70" fmla="*/ 0 h 286509"/>
                  <a:gd name="connsiteX0-71" fmla="*/ 0 w 658424"/>
                  <a:gd name="connsiteY0-72" fmla="*/ 0 h 474648"/>
                  <a:gd name="connsiteX1-73" fmla="*/ 658424 w 658424"/>
                  <a:gd name="connsiteY1-74" fmla="*/ 0 h 474648"/>
                  <a:gd name="connsiteX2-75" fmla="*/ 658424 w 658424"/>
                  <a:gd name="connsiteY2-76" fmla="*/ 286509 h 474648"/>
                  <a:gd name="connsiteX3-77" fmla="*/ 2177 w 658424"/>
                  <a:gd name="connsiteY3-78" fmla="*/ 474648 h 474648"/>
                  <a:gd name="connsiteX4-79" fmla="*/ 0 w 658424"/>
                  <a:gd name="connsiteY4-80" fmla="*/ 0 h 474648"/>
                  <a:gd name="connsiteX0-81" fmla="*/ 0 w 658424"/>
                  <a:gd name="connsiteY0-82" fmla="*/ 0 h 474648"/>
                  <a:gd name="connsiteX1-83" fmla="*/ 658424 w 658424"/>
                  <a:gd name="connsiteY1-84" fmla="*/ 0 h 474648"/>
                  <a:gd name="connsiteX2-85" fmla="*/ 658424 w 658424"/>
                  <a:gd name="connsiteY2-86" fmla="*/ 286509 h 474648"/>
                  <a:gd name="connsiteX3-87" fmla="*/ 2177 w 658424"/>
                  <a:gd name="connsiteY3-88" fmla="*/ 474648 h 474648"/>
                  <a:gd name="connsiteX4-89" fmla="*/ 0 w 658424"/>
                  <a:gd name="connsiteY4-90" fmla="*/ 0 h 474648"/>
                  <a:gd name="connsiteX0-91" fmla="*/ 0 w 658424"/>
                  <a:gd name="connsiteY0-92" fmla="*/ 0 h 478579"/>
                  <a:gd name="connsiteX1-93" fmla="*/ 658424 w 658424"/>
                  <a:gd name="connsiteY1-94" fmla="*/ 0 h 478579"/>
                  <a:gd name="connsiteX2-95" fmla="*/ 658424 w 658424"/>
                  <a:gd name="connsiteY2-96" fmla="*/ 286509 h 478579"/>
                  <a:gd name="connsiteX3-97" fmla="*/ 2177 w 658424"/>
                  <a:gd name="connsiteY3-98" fmla="*/ 474648 h 478579"/>
                  <a:gd name="connsiteX4-99" fmla="*/ 0 w 658424"/>
                  <a:gd name="connsiteY4-100" fmla="*/ 0 h 478579"/>
                  <a:gd name="connsiteX0-101" fmla="*/ 0 w 658424"/>
                  <a:gd name="connsiteY0-102" fmla="*/ 0 h 477010"/>
                  <a:gd name="connsiteX1-103" fmla="*/ 658424 w 658424"/>
                  <a:gd name="connsiteY1-104" fmla="*/ 0 h 477010"/>
                  <a:gd name="connsiteX2-105" fmla="*/ 658424 w 658424"/>
                  <a:gd name="connsiteY2-106" fmla="*/ 286509 h 477010"/>
                  <a:gd name="connsiteX3-107" fmla="*/ 2177 w 658424"/>
                  <a:gd name="connsiteY3-108" fmla="*/ 474648 h 477010"/>
                  <a:gd name="connsiteX4-109" fmla="*/ 0 w 658424"/>
                  <a:gd name="connsiteY4-110" fmla="*/ 0 h 477010"/>
                  <a:gd name="connsiteX0-111" fmla="*/ 0 w 658424"/>
                  <a:gd name="connsiteY0-112" fmla="*/ 0 h 505769"/>
                  <a:gd name="connsiteX1-113" fmla="*/ 658424 w 658424"/>
                  <a:gd name="connsiteY1-114" fmla="*/ 0 h 505769"/>
                  <a:gd name="connsiteX2-115" fmla="*/ 658424 w 658424"/>
                  <a:gd name="connsiteY2-116" fmla="*/ 286509 h 505769"/>
                  <a:gd name="connsiteX3-117" fmla="*/ 2177 w 658424"/>
                  <a:gd name="connsiteY3-118" fmla="*/ 474648 h 505769"/>
                  <a:gd name="connsiteX4-119" fmla="*/ 0 w 658424"/>
                  <a:gd name="connsiteY4-120" fmla="*/ 0 h 505769"/>
                  <a:gd name="connsiteX0-121" fmla="*/ 0 w 658424"/>
                  <a:gd name="connsiteY0-122" fmla="*/ 0 h 525981"/>
                  <a:gd name="connsiteX1-123" fmla="*/ 658424 w 658424"/>
                  <a:gd name="connsiteY1-124" fmla="*/ 0 h 525981"/>
                  <a:gd name="connsiteX2-125" fmla="*/ 658424 w 658424"/>
                  <a:gd name="connsiteY2-126" fmla="*/ 286509 h 525981"/>
                  <a:gd name="connsiteX3-127" fmla="*/ 2177 w 658424"/>
                  <a:gd name="connsiteY3-128" fmla="*/ 474648 h 525981"/>
                  <a:gd name="connsiteX4-129" fmla="*/ 0 w 658424"/>
                  <a:gd name="connsiteY4-130" fmla="*/ 0 h 525981"/>
                  <a:gd name="connsiteX0-131" fmla="*/ 0 w 658424"/>
                  <a:gd name="connsiteY0-132" fmla="*/ 0 h 436868"/>
                  <a:gd name="connsiteX1-133" fmla="*/ 658424 w 658424"/>
                  <a:gd name="connsiteY1-134" fmla="*/ 0 h 436868"/>
                  <a:gd name="connsiteX2-135" fmla="*/ 658424 w 658424"/>
                  <a:gd name="connsiteY2-136" fmla="*/ 286509 h 436868"/>
                  <a:gd name="connsiteX3-137" fmla="*/ 2177 w 658424"/>
                  <a:gd name="connsiteY3-138" fmla="*/ 251233 h 436868"/>
                  <a:gd name="connsiteX4-139" fmla="*/ 0 w 658424"/>
                  <a:gd name="connsiteY4-140" fmla="*/ 0 h 43686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58424" h="436868">
                    <a:moveTo>
                      <a:pt x="0" y="0"/>
                    </a:moveTo>
                    <a:lnTo>
                      <a:pt x="658424" y="0"/>
                    </a:lnTo>
                    <a:lnTo>
                      <a:pt x="658424" y="286509"/>
                    </a:lnTo>
                    <a:cubicBezTo>
                      <a:pt x="356259" y="621878"/>
                      <a:pt x="90702" y="298268"/>
                      <a:pt x="2177" y="251233"/>
                    </a:cubicBezTo>
                    <a:cubicBezTo>
                      <a:pt x="1451" y="93017"/>
                      <a:pt x="726" y="158216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943774" y="1868799"/>
              <a:ext cx="1817117" cy="611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温情故事</a:t>
              </a:r>
              <a:endParaRPr lang="zh-CN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41"/>
          <p:cNvGrpSpPr/>
          <p:nvPr/>
        </p:nvGrpSpPr>
        <p:grpSpPr bwMode="auto">
          <a:xfrm>
            <a:off x="4146490" y="2608391"/>
            <a:ext cx="450764" cy="400110"/>
            <a:chOff x="2705297" y="1805798"/>
            <a:chExt cx="815006" cy="723619"/>
          </a:xfr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grpSp>
          <p:nvGrpSpPr>
            <p:cNvPr id="57" name="组合 35"/>
            <p:cNvGrpSpPr/>
            <p:nvPr/>
          </p:nvGrpSpPr>
          <p:grpSpPr bwMode="auto">
            <a:xfrm>
              <a:off x="2727102" y="1809520"/>
              <a:ext cx="789301" cy="711133"/>
              <a:chOff x="3696385" y="1762464"/>
              <a:chExt cx="2543112" cy="2379436"/>
            </a:xfrm>
            <a:grpFill/>
          </p:grpSpPr>
          <p:sp>
            <p:nvSpPr>
              <p:cNvPr id="59" name="矩形 58"/>
              <p:cNvSpPr/>
              <p:nvPr/>
            </p:nvSpPr>
            <p:spPr>
              <a:xfrm>
                <a:off x="3855008" y="1760639"/>
                <a:ext cx="2379374" cy="2381261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矩形 34"/>
              <p:cNvSpPr/>
              <p:nvPr/>
            </p:nvSpPr>
            <p:spPr>
              <a:xfrm>
                <a:off x="3696385" y="1803162"/>
                <a:ext cx="2543112" cy="1041802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703716" h="371837">
                    <a:moveTo>
                      <a:pt x="45292" y="0"/>
                    </a:moveTo>
                    <a:lnTo>
                      <a:pt x="703716" y="0"/>
                    </a:lnTo>
                    <a:lnTo>
                      <a:pt x="703716" y="286509"/>
                    </a:lnTo>
                    <a:cubicBezTo>
                      <a:pt x="458841" y="527809"/>
                      <a:pt x="219475" y="180681"/>
                      <a:pt x="0" y="180681"/>
                    </a:cubicBezTo>
                    <a:lnTo>
                      <a:pt x="452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文本框 39"/>
            <p:cNvSpPr txBox="1">
              <a:spLocks noChangeArrowheads="1"/>
            </p:cNvSpPr>
            <p:nvPr/>
          </p:nvSpPr>
          <p:spPr bwMode="auto">
            <a:xfrm>
              <a:off x="2705297" y="1805798"/>
              <a:ext cx="815006" cy="7236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  <a:ea typeface="时尚中黑简体" panose="01010104010101010101" pitchFamily="2" charset="-122"/>
                  <a:cs typeface="Arial" panose="020B0604020202020204" pitchFamily="34" charset="0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  <a:ea typeface="时尚中黑简体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" name="组合 42"/>
          <p:cNvGrpSpPr/>
          <p:nvPr/>
        </p:nvGrpSpPr>
        <p:grpSpPr bwMode="auto">
          <a:xfrm>
            <a:off x="4790618" y="2609954"/>
            <a:ext cx="2830970" cy="393701"/>
            <a:chOff x="3859762" y="1809521"/>
            <a:chExt cx="5116559" cy="711133"/>
          </a:xfrm>
        </p:grpSpPr>
        <p:grpSp>
          <p:nvGrpSpPr>
            <p:cNvPr id="62" name="组合 36"/>
            <p:cNvGrpSpPr/>
            <p:nvPr/>
          </p:nvGrpSpPr>
          <p:grpSpPr bwMode="auto">
            <a:xfrm>
              <a:off x="3859762" y="1809521"/>
              <a:ext cx="5116559" cy="711133"/>
              <a:chOff x="3856314" y="1762464"/>
              <a:chExt cx="2383183" cy="2379436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3856314" y="1763631"/>
                <a:ext cx="2379486" cy="2378269"/>
              </a:xfrm>
              <a:prstGeom prst="rect">
                <a:avLst/>
              </a:prstGeom>
              <a:blipFill dpi="0" rotWithShape="1">
                <a:blip r:embed="rId7"/>
                <a:srcRect/>
                <a:stretch>
                  <a:fillRect/>
                </a:stretch>
              </a:blipFill>
              <a:ln w="9525">
                <a:solidFill>
                  <a:schemeClr val="bg1"/>
                </a:solidFill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矩形 34"/>
              <p:cNvSpPr/>
              <p:nvPr/>
            </p:nvSpPr>
            <p:spPr>
              <a:xfrm>
                <a:off x="3860011" y="1806100"/>
                <a:ext cx="2379486" cy="1576663"/>
              </a:xfrm>
              <a:custGeom>
                <a:avLst/>
                <a:gdLst>
                  <a:gd name="connsiteX0" fmla="*/ 0 w 658424"/>
                  <a:gd name="connsiteY0" fmla="*/ 0 h 286509"/>
                  <a:gd name="connsiteX1" fmla="*/ 658424 w 658424"/>
                  <a:gd name="connsiteY1" fmla="*/ 0 h 286509"/>
                  <a:gd name="connsiteX2" fmla="*/ 658424 w 658424"/>
                  <a:gd name="connsiteY2" fmla="*/ 286509 h 286509"/>
                  <a:gd name="connsiteX3" fmla="*/ 0 w 658424"/>
                  <a:gd name="connsiteY3" fmla="*/ 286509 h 286509"/>
                  <a:gd name="connsiteX4" fmla="*/ 0 w 658424"/>
                  <a:gd name="connsiteY4" fmla="*/ 0 h 286509"/>
                  <a:gd name="connsiteX0-1" fmla="*/ 0 w 658424"/>
                  <a:gd name="connsiteY0-2" fmla="*/ 0 h 286509"/>
                  <a:gd name="connsiteX1-3" fmla="*/ 658424 w 658424"/>
                  <a:gd name="connsiteY1-4" fmla="*/ 0 h 286509"/>
                  <a:gd name="connsiteX2-5" fmla="*/ 658424 w 658424"/>
                  <a:gd name="connsiteY2-6" fmla="*/ 286509 h 286509"/>
                  <a:gd name="connsiteX3-7" fmla="*/ 0 w 658424"/>
                  <a:gd name="connsiteY3-8" fmla="*/ 286509 h 286509"/>
                  <a:gd name="connsiteX4-9" fmla="*/ 0 w 658424"/>
                  <a:gd name="connsiteY4-10" fmla="*/ 0 h 286509"/>
                  <a:gd name="connsiteX0-11" fmla="*/ 0 w 658424"/>
                  <a:gd name="connsiteY0-12" fmla="*/ 0 h 410686"/>
                  <a:gd name="connsiteX1-13" fmla="*/ 658424 w 658424"/>
                  <a:gd name="connsiteY1-14" fmla="*/ 0 h 410686"/>
                  <a:gd name="connsiteX2-15" fmla="*/ 658424 w 658424"/>
                  <a:gd name="connsiteY2-16" fmla="*/ 286509 h 410686"/>
                  <a:gd name="connsiteX3-17" fmla="*/ 0 w 658424"/>
                  <a:gd name="connsiteY3-18" fmla="*/ 286509 h 410686"/>
                  <a:gd name="connsiteX4-19" fmla="*/ 0 w 658424"/>
                  <a:gd name="connsiteY4-20" fmla="*/ 0 h 410686"/>
                  <a:gd name="connsiteX0-21" fmla="*/ 0 w 658424"/>
                  <a:gd name="connsiteY0-22" fmla="*/ 0 h 410686"/>
                  <a:gd name="connsiteX1-23" fmla="*/ 658424 w 658424"/>
                  <a:gd name="connsiteY1-24" fmla="*/ 0 h 410686"/>
                  <a:gd name="connsiteX2-25" fmla="*/ 658424 w 658424"/>
                  <a:gd name="connsiteY2-26" fmla="*/ 286509 h 410686"/>
                  <a:gd name="connsiteX3-27" fmla="*/ 0 w 658424"/>
                  <a:gd name="connsiteY3-28" fmla="*/ 286509 h 410686"/>
                  <a:gd name="connsiteX4-29" fmla="*/ 0 w 658424"/>
                  <a:gd name="connsiteY4-30" fmla="*/ 0 h 410686"/>
                  <a:gd name="connsiteX0-31" fmla="*/ 0 w 658424"/>
                  <a:gd name="connsiteY0-32" fmla="*/ 0 h 393753"/>
                  <a:gd name="connsiteX1-33" fmla="*/ 658424 w 658424"/>
                  <a:gd name="connsiteY1-34" fmla="*/ 0 h 393753"/>
                  <a:gd name="connsiteX2-35" fmla="*/ 658424 w 658424"/>
                  <a:gd name="connsiteY2-36" fmla="*/ 286509 h 393753"/>
                  <a:gd name="connsiteX3-37" fmla="*/ 0 w 658424"/>
                  <a:gd name="connsiteY3-38" fmla="*/ 286509 h 393753"/>
                  <a:gd name="connsiteX4-39" fmla="*/ 0 w 658424"/>
                  <a:gd name="connsiteY4-40" fmla="*/ 0 h 393753"/>
                  <a:gd name="connsiteX0-41" fmla="*/ 45292 w 703716"/>
                  <a:gd name="connsiteY0-42" fmla="*/ 0 h 371837"/>
                  <a:gd name="connsiteX1-43" fmla="*/ 703716 w 703716"/>
                  <a:gd name="connsiteY1-44" fmla="*/ 0 h 371837"/>
                  <a:gd name="connsiteX2-45" fmla="*/ 703716 w 703716"/>
                  <a:gd name="connsiteY2-46" fmla="*/ 286509 h 371837"/>
                  <a:gd name="connsiteX3-47" fmla="*/ 0 w 703716"/>
                  <a:gd name="connsiteY3-48" fmla="*/ 180681 h 371837"/>
                  <a:gd name="connsiteX4-49" fmla="*/ 45292 w 703716"/>
                  <a:gd name="connsiteY4-50" fmla="*/ 0 h 371837"/>
                  <a:gd name="connsiteX0-51" fmla="*/ 45292 w 703716"/>
                  <a:gd name="connsiteY0-52" fmla="*/ 0 h 525639"/>
                  <a:gd name="connsiteX1-53" fmla="*/ 703716 w 703716"/>
                  <a:gd name="connsiteY1-54" fmla="*/ 0 h 525639"/>
                  <a:gd name="connsiteX2-55" fmla="*/ 703716 w 703716"/>
                  <a:gd name="connsiteY2-56" fmla="*/ 286509 h 525639"/>
                  <a:gd name="connsiteX3-57" fmla="*/ 0 w 703716"/>
                  <a:gd name="connsiteY3-58" fmla="*/ 180681 h 525639"/>
                  <a:gd name="connsiteX4-59" fmla="*/ 45292 w 703716"/>
                  <a:gd name="connsiteY4-60" fmla="*/ 0 h 525639"/>
                  <a:gd name="connsiteX0-61" fmla="*/ 45292 w 703716"/>
                  <a:gd name="connsiteY0-62" fmla="*/ 0 h 286509"/>
                  <a:gd name="connsiteX1-63" fmla="*/ 703716 w 703716"/>
                  <a:gd name="connsiteY1-64" fmla="*/ 0 h 286509"/>
                  <a:gd name="connsiteX2-65" fmla="*/ 703716 w 703716"/>
                  <a:gd name="connsiteY2-66" fmla="*/ 286509 h 286509"/>
                  <a:gd name="connsiteX3-67" fmla="*/ 0 w 703716"/>
                  <a:gd name="connsiteY3-68" fmla="*/ 180681 h 286509"/>
                  <a:gd name="connsiteX4-69" fmla="*/ 45292 w 703716"/>
                  <a:gd name="connsiteY4-70" fmla="*/ 0 h 286509"/>
                  <a:gd name="connsiteX0-71" fmla="*/ 0 w 658424"/>
                  <a:gd name="connsiteY0-72" fmla="*/ 0 h 474648"/>
                  <a:gd name="connsiteX1-73" fmla="*/ 658424 w 658424"/>
                  <a:gd name="connsiteY1-74" fmla="*/ 0 h 474648"/>
                  <a:gd name="connsiteX2-75" fmla="*/ 658424 w 658424"/>
                  <a:gd name="connsiteY2-76" fmla="*/ 286509 h 474648"/>
                  <a:gd name="connsiteX3-77" fmla="*/ 2177 w 658424"/>
                  <a:gd name="connsiteY3-78" fmla="*/ 474648 h 474648"/>
                  <a:gd name="connsiteX4-79" fmla="*/ 0 w 658424"/>
                  <a:gd name="connsiteY4-80" fmla="*/ 0 h 474648"/>
                  <a:gd name="connsiteX0-81" fmla="*/ 0 w 658424"/>
                  <a:gd name="connsiteY0-82" fmla="*/ 0 h 474648"/>
                  <a:gd name="connsiteX1-83" fmla="*/ 658424 w 658424"/>
                  <a:gd name="connsiteY1-84" fmla="*/ 0 h 474648"/>
                  <a:gd name="connsiteX2-85" fmla="*/ 658424 w 658424"/>
                  <a:gd name="connsiteY2-86" fmla="*/ 286509 h 474648"/>
                  <a:gd name="connsiteX3-87" fmla="*/ 2177 w 658424"/>
                  <a:gd name="connsiteY3-88" fmla="*/ 474648 h 474648"/>
                  <a:gd name="connsiteX4-89" fmla="*/ 0 w 658424"/>
                  <a:gd name="connsiteY4-90" fmla="*/ 0 h 474648"/>
                  <a:gd name="connsiteX0-91" fmla="*/ 0 w 658424"/>
                  <a:gd name="connsiteY0-92" fmla="*/ 0 h 478579"/>
                  <a:gd name="connsiteX1-93" fmla="*/ 658424 w 658424"/>
                  <a:gd name="connsiteY1-94" fmla="*/ 0 h 478579"/>
                  <a:gd name="connsiteX2-95" fmla="*/ 658424 w 658424"/>
                  <a:gd name="connsiteY2-96" fmla="*/ 286509 h 478579"/>
                  <a:gd name="connsiteX3-97" fmla="*/ 2177 w 658424"/>
                  <a:gd name="connsiteY3-98" fmla="*/ 474648 h 478579"/>
                  <a:gd name="connsiteX4-99" fmla="*/ 0 w 658424"/>
                  <a:gd name="connsiteY4-100" fmla="*/ 0 h 478579"/>
                  <a:gd name="connsiteX0-101" fmla="*/ 0 w 658424"/>
                  <a:gd name="connsiteY0-102" fmla="*/ 0 h 477010"/>
                  <a:gd name="connsiteX1-103" fmla="*/ 658424 w 658424"/>
                  <a:gd name="connsiteY1-104" fmla="*/ 0 h 477010"/>
                  <a:gd name="connsiteX2-105" fmla="*/ 658424 w 658424"/>
                  <a:gd name="connsiteY2-106" fmla="*/ 286509 h 477010"/>
                  <a:gd name="connsiteX3-107" fmla="*/ 2177 w 658424"/>
                  <a:gd name="connsiteY3-108" fmla="*/ 474648 h 477010"/>
                  <a:gd name="connsiteX4-109" fmla="*/ 0 w 658424"/>
                  <a:gd name="connsiteY4-110" fmla="*/ 0 h 477010"/>
                  <a:gd name="connsiteX0-111" fmla="*/ 0 w 658424"/>
                  <a:gd name="connsiteY0-112" fmla="*/ 0 h 505769"/>
                  <a:gd name="connsiteX1-113" fmla="*/ 658424 w 658424"/>
                  <a:gd name="connsiteY1-114" fmla="*/ 0 h 505769"/>
                  <a:gd name="connsiteX2-115" fmla="*/ 658424 w 658424"/>
                  <a:gd name="connsiteY2-116" fmla="*/ 286509 h 505769"/>
                  <a:gd name="connsiteX3-117" fmla="*/ 2177 w 658424"/>
                  <a:gd name="connsiteY3-118" fmla="*/ 474648 h 505769"/>
                  <a:gd name="connsiteX4-119" fmla="*/ 0 w 658424"/>
                  <a:gd name="connsiteY4-120" fmla="*/ 0 h 505769"/>
                  <a:gd name="connsiteX0-121" fmla="*/ 0 w 658424"/>
                  <a:gd name="connsiteY0-122" fmla="*/ 0 h 525981"/>
                  <a:gd name="connsiteX1-123" fmla="*/ 658424 w 658424"/>
                  <a:gd name="connsiteY1-124" fmla="*/ 0 h 525981"/>
                  <a:gd name="connsiteX2-125" fmla="*/ 658424 w 658424"/>
                  <a:gd name="connsiteY2-126" fmla="*/ 286509 h 525981"/>
                  <a:gd name="connsiteX3-127" fmla="*/ 2177 w 658424"/>
                  <a:gd name="connsiteY3-128" fmla="*/ 474648 h 525981"/>
                  <a:gd name="connsiteX4-129" fmla="*/ 0 w 658424"/>
                  <a:gd name="connsiteY4-130" fmla="*/ 0 h 525981"/>
                  <a:gd name="connsiteX0-131" fmla="*/ 0 w 658424"/>
                  <a:gd name="connsiteY0-132" fmla="*/ 0 h 436868"/>
                  <a:gd name="connsiteX1-133" fmla="*/ 658424 w 658424"/>
                  <a:gd name="connsiteY1-134" fmla="*/ 0 h 436868"/>
                  <a:gd name="connsiteX2-135" fmla="*/ 658424 w 658424"/>
                  <a:gd name="connsiteY2-136" fmla="*/ 286509 h 436868"/>
                  <a:gd name="connsiteX3-137" fmla="*/ 2177 w 658424"/>
                  <a:gd name="connsiteY3-138" fmla="*/ 251233 h 436868"/>
                  <a:gd name="connsiteX4-139" fmla="*/ 0 w 658424"/>
                  <a:gd name="connsiteY4-140" fmla="*/ 0 h 43686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658424" h="436868">
                    <a:moveTo>
                      <a:pt x="0" y="0"/>
                    </a:moveTo>
                    <a:lnTo>
                      <a:pt x="658424" y="0"/>
                    </a:lnTo>
                    <a:lnTo>
                      <a:pt x="658424" y="286509"/>
                    </a:lnTo>
                    <a:cubicBezTo>
                      <a:pt x="356259" y="621878"/>
                      <a:pt x="90702" y="298268"/>
                      <a:pt x="2177" y="251233"/>
                    </a:cubicBezTo>
                    <a:cubicBezTo>
                      <a:pt x="1451" y="93017"/>
                      <a:pt x="726" y="158216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alpha val="18000"/>
                </a:schemeClr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3" name="矩形 62"/>
            <p:cNvSpPr/>
            <p:nvPr/>
          </p:nvSpPr>
          <p:spPr>
            <a:xfrm>
              <a:off x="4943774" y="1868799"/>
              <a:ext cx="1817117" cy="611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班会互动</a:t>
              </a:r>
              <a:endParaRPr lang="zh-CN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1367361" y="836569"/>
            <a:ext cx="2232248" cy="2232248"/>
          </a:xfrm>
          <a:prstGeom prst="ellipse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2148437" y="548537"/>
            <a:ext cx="923290" cy="2698377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836834" y="1830669"/>
            <a:ext cx="2346166" cy="27686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"/>
                            </p:stCondLst>
                            <p:childTnLst>
                              <p:par>
                                <p:cTn id="3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00"/>
                            </p:stCondLst>
                            <p:childTnLst>
                              <p:par>
                                <p:cTn id="40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00"/>
                            </p:stCondLst>
                            <p:childTnLst>
                              <p:par>
                                <p:cTn id="4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120408" y="1942666"/>
            <a:ext cx="280716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母亲节由来</a:t>
            </a:r>
            <a:endParaRPr lang="zh-CN" altLang="zh-CN" sz="4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339753" y="1309585"/>
            <a:ext cx="1656182" cy="1656182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500" b="1" dirty="0">
                <a:solidFill>
                  <a:schemeClr val="bg1"/>
                </a:solidFill>
              </a:rPr>
              <a:t>01</a:t>
            </a:r>
            <a:endParaRPr lang="zh-CN" altLang="en-US" sz="7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37938" y="861560"/>
            <a:ext cx="45719" cy="3652947"/>
          </a:xfrm>
          <a:prstGeom prst="rect">
            <a:avLst/>
          </a:prstGeom>
          <a:solidFill>
            <a:schemeClr val="bg2">
              <a:lumMod val="100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43608" y="936202"/>
            <a:ext cx="3668943" cy="1359425"/>
            <a:chOff x="880040" y="1456171"/>
            <a:chExt cx="4891924" cy="1812567"/>
          </a:xfrm>
        </p:grpSpPr>
        <p:grpSp>
          <p:nvGrpSpPr>
            <p:cNvPr id="22" name="组合 21"/>
            <p:cNvGrpSpPr/>
            <p:nvPr/>
          </p:nvGrpSpPr>
          <p:grpSpPr>
            <a:xfrm>
              <a:off x="4559236" y="1456171"/>
              <a:ext cx="1212728" cy="1234483"/>
              <a:chOff x="4816253" y="1456171"/>
              <a:chExt cx="1212728" cy="1234483"/>
            </a:xfrm>
          </p:grpSpPr>
          <p:sp>
            <p:nvSpPr>
              <p:cNvPr id="26" name="对角圆角矩形 26"/>
              <p:cNvSpPr/>
              <p:nvPr/>
            </p:nvSpPr>
            <p:spPr>
              <a:xfrm rot="16200000">
                <a:off x="4805375" y="1467049"/>
                <a:ext cx="1234483" cy="121272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对角圆角矩形 27"/>
              <p:cNvSpPr/>
              <p:nvPr/>
            </p:nvSpPr>
            <p:spPr>
              <a:xfrm rot="16200000">
                <a:off x="4916607" y="1564059"/>
                <a:ext cx="1034918" cy="10166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blipFill dpi="0" rotWithShape="1">
                <a:blip r:embed="rId3" cstate="email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任意多边形 28"/>
              <p:cNvSpPr/>
              <p:nvPr/>
            </p:nvSpPr>
            <p:spPr bwMode="auto">
              <a:xfrm>
                <a:off x="5250981" y="1792284"/>
                <a:ext cx="393853" cy="579957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31" y="41"/>
                  </a:cxn>
                  <a:cxn ang="0">
                    <a:pos x="33" y="44"/>
                  </a:cxn>
                  <a:cxn ang="0">
                    <a:pos x="32" y="47"/>
                  </a:cxn>
                  <a:cxn ang="0">
                    <a:pos x="33" y="49"/>
                  </a:cxn>
                  <a:cxn ang="0">
                    <a:pos x="31" y="53"/>
                  </a:cxn>
                  <a:cxn ang="0">
                    <a:pos x="31" y="54"/>
                  </a:cxn>
                  <a:cxn ang="0">
                    <a:pos x="27" y="58"/>
                  </a:cxn>
                  <a:cxn ang="0">
                    <a:pos x="21" y="62"/>
                  </a:cxn>
                  <a:cxn ang="0">
                    <a:pos x="15" y="58"/>
                  </a:cxn>
                  <a:cxn ang="0">
                    <a:pos x="11" y="54"/>
                  </a:cxn>
                  <a:cxn ang="0">
                    <a:pos x="11" y="53"/>
                  </a:cxn>
                  <a:cxn ang="0">
                    <a:pos x="9" y="49"/>
                  </a:cxn>
                  <a:cxn ang="0">
                    <a:pos x="10" y="47"/>
                  </a:cxn>
                  <a:cxn ang="0">
                    <a:pos x="9" y="44"/>
                  </a:cxn>
                  <a:cxn ang="0">
                    <a:pos x="11" y="41"/>
                  </a:cxn>
                  <a:cxn ang="0">
                    <a:pos x="5" y="29"/>
                  </a:cxn>
                  <a:cxn ang="0">
                    <a:pos x="0" y="18"/>
                  </a:cxn>
                  <a:cxn ang="0">
                    <a:pos x="21" y="0"/>
                  </a:cxn>
                  <a:cxn ang="0">
                    <a:pos x="42" y="18"/>
                  </a:cxn>
                  <a:cxn ang="0">
                    <a:pos x="37" y="29"/>
                  </a:cxn>
                  <a:cxn ang="0">
                    <a:pos x="21" y="6"/>
                  </a:cxn>
                  <a:cxn ang="0">
                    <a:pos x="6" y="18"/>
                  </a:cxn>
                  <a:cxn ang="0">
                    <a:pos x="8" y="26"/>
                  </a:cxn>
                  <a:cxn ang="0">
                    <a:pos x="11" y="28"/>
                  </a:cxn>
                  <a:cxn ang="0">
                    <a:pos x="16" y="40"/>
                  </a:cxn>
                  <a:cxn ang="0">
                    <a:pos x="26" y="40"/>
                  </a:cxn>
                  <a:cxn ang="0">
                    <a:pos x="31" y="28"/>
                  </a:cxn>
                  <a:cxn ang="0">
                    <a:pos x="34" y="26"/>
                  </a:cxn>
                  <a:cxn ang="0">
                    <a:pos x="36" y="18"/>
                  </a:cxn>
                  <a:cxn ang="0">
                    <a:pos x="21" y="6"/>
                  </a:cxn>
                  <a:cxn ang="0">
                    <a:pos x="29" y="20"/>
                  </a:cxn>
                  <a:cxn ang="0">
                    <a:pos x="27" y="18"/>
                  </a:cxn>
                  <a:cxn ang="0">
                    <a:pos x="21" y="15"/>
                  </a:cxn>
                  <a:cxn ang="0">
                    <a:pos x="20" y="13"/>
                  </a:cxn>
                  <a:cxn ang="0">
                    <a:pos x="21" y="12"/>
                  </a:cxn>
                  <a:cxn ang="0">
                    <a:pos x="30" y="18"/>
                  </a:cxn>
                  <a:cxn ang="0">
                    <a:pos x="29" y="20"/>
                  </a:cxn>
                </a:cxnLst>
                <a:rect l="0" t="0" r="r" b="b"/>
                <a:pathLst>
                  <a:path w="42" h="62">
                    <a:moveTo>
                      <a:pt x="37" y="29"/>
                    </a:moveTo>
                    <a:cubicBezTo>
                      <a:pt x="35" y="32"/>
                      <a:pt x="31" y="37"/>
                      <a:pt x="31" y="41"/>
                    </a:cubicBezTo>
                    <a:cubicBezTo>
                      <a:pt x="32" y="42"/>
                      <a:pt x="33" y="43"/>
                      <a:pt x="33" y="44"/>
                    </a:cubicBezTo>
                    <a:cubicBezTo>
                      <a:pt x="33" y="45"/>
                      <a:pt x="32" y="46"/>
                      <a:pt x="32" y="47"/>
                    </a:cubicBezTo>
                    <a:cubicBezTo>
                      <a:pt x="32" y="47"/>
                      <a:pt x="33" y="48"/>
                      <a:pt x="33" y="49"/>
                    </a:cubicBezTo>
                    <a:cubicBezTo>
                      <a:pt x="33" y="51"/>
                      <a:pt x="32" y="52"/>
                      <a:pt x="31" y="53"/>
                    </a:cubicBezTo>
                    <a:cubicBezTo>
                      <a:pt x="31" y="53"/>
                      <a:pt x="31" y="54"/>
                      <a:pt x="31" y="54"/>
                    </a:cubicBezTo>
                    <a:cubicBezTo>
                      <a:pt x="31" y="57"/>
                      <a:pt x="29" y="58"/>
                      <a:pt x="27" y="58"/>
                    </a:cubicBezTo>
                    <a:cubicBezTo>
                      <a:pt x="26" y="61"/>
                      <a:pt x="24" y="62"/>
                      <a:pt x="21" y="62"/>
                    </a:cubicBezTo>
                    <a:cubicBezTo>
                      <a:pt x="19" y="62"/>
                      <a:pt x="16" y="61"/>
                      <a:pt x="15" y="58"/>
                    </a:cubicBezTo>
                    <a:cubicBezTo>
                      <a:pt x="13" y="58"/>
                      <a:pt x="11" y="57"/>
                      <a:pt x="11" y="54"/>
                    </a:cubicBezTo>
                    <a:cubicBezTo>
                      <a:pt x="11" y="54"/>
                      <a:pt x="11" y="53"/>
                      <a:pt x="11" y="53"/>
                    </a:cubicBezTo>
                    <a:cubicBezTo>
                      <a:pt x="10" y="52"/>
                      <a:pt x="9" y="51"/>
                      <a:pt x="9" y="49"/>
                    </a:cubicBezTo>
                    <a:cubicBezTo>
                      <a:pt x="9" y="48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3"/>
                      <a:pt x="10" y="42"/>
                      <a:pt x="11" y="41"/>
                    </a:cubicBezTo>
                    <a:cubicBezTo>
                      <a:pt x="11" y="37"/>
                      <a:pt x="7" y="32"/>
                      <a:pt x="5" y="29"/>
                    </a:cubicBezTo>
                    <a:cubicBezTo>
                      <a:pt x="2" y="26"/>
                      <a:pt x="0" y="23"/>
                      <a:pt x="0" y="18"/>
                    </a:cubicBezTo>
                    <a:cubicBezTo>
                      <a:pt x="0" y="8"/>
                      <a:pt x="11" y="0"/>
                      <a:pt x="21" y="0"/>
                    </a:cubicBezTo>
                    <a:cubicBezTo>
                      <a:pt x="31" y="0"/>
                      <a:pt x="42" y="8"/>
                      <a:pt x="42" y="18"/>
                    </a:cubicBezTo>
                    <a:cubicBezTo>
                      <a:pt x="42" y="23"/>
                      <a:pt x="40" y="26"/>
                      <a:pt x="37" y="29"/>
                    </a:cubicBezTo>
                    <a:close/>
                    <a:moveTo>
                      <a:pt x="21" y="6"/>
                    </a:moveTo>
                    <a:cubicBezTo>
                      <a:pt x="14" y="6"/>
                      <a:pt x="6" y="10"/>
                      <a:pt x="6" y="18"/>
                    </a:cubicBezTo>
                    <a:cubicBezTo>
                      <a:pt x="6" y="21"/>
                      <a:pt x="7" y="24"/>
                      <a:pt x="8" y="26"/>
                    </a:cubicBezTo>
                    <a:cubicBezTo>
                      <a:pt x="9" y="27"/>
                      <a:pt x="10" y="27"/>
                      <a:pt x="11" y="28"/>
                    </a:cubicBezTo>
                    <a:cubicBezTo>
                      <a:pt x="14" y="32"/>
                      <a:pt x="16" y="36"/>
                      <a:pt x="1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6"/>
                      <a:pt x="28" y="32"/>
                      <a:pt x="31" y="28"/>
                    </a:cubicBezTo>
                    <a:cubicBezTo>
                      <a:pt x="32" y="27"/>
                      <a:pt x="33" y="27"/>
                      <a:pt x="34" y="26"/>
                    </a:cubicBezTo>
                    <a:cubicBezTo>
                      <a:pt x="35" y="24"/>
                      <a:pt x="36" y="21"/>
                      <a:pt x="36" y="18"/>
                    </a:cubicBezTo>
                    <a:cubicBezTo>
                      <a:pt x="36" y="10"/>
                      <a:pt x="28" y="6"/>
                      <a:pt x="21" y="6"/>
                    </a:cubicBezTo>
                    <a:close/>
                    <a:moveTo>
                      <a:pt x="29" y="20"/>
                    </a:moveTo>
                    <a:cubicBezTo>
                      <a:pt x="28" y="20"/>
                      <a:pt x="27" y="19"/>
                      <a:pt x="27" y="18"/>
                    </a:cubicBezTo>
                    <a:cubicBezTo>
                      <a:pt x="27" y="16"/>
                      <a:pt x="23" y="15"/>
                      <a:pt x="21" y="15"/>
                    </a:cubicBezTo>
                    <a:cubicBezTo>
                      <a:pt x="20" y="15"/>
                      <a:pt x="20" y="14"/>
                      <a:pt x="20" y="13"/>
                    </a:cubicBezTo>
                    <a:cubicBezTo>
                      <a:pt x="20" y="13"/>
                      <a:pt x="20" y="12"/>
                      <a:pt x="21" y="12"/>
                    </a:cubicBezTo>
                    <a:cubicBezTo>
                      <a:pt x="25" y="12"/>
                      <a:pt x="30" y="14"/>
                      <a:pt x="30" y="18"/>
                    </a:cubicBezTo>
                    <a:cubicBezTo>
                      <a:pt x="30" y="19"/>
                      <a:pt x="29" y="20"/>
                      <a:pt x="29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880040" y="1627593"/>
              <a:ext cx="3679196" cy="1641145"/>
              <a:chOff x="993429" y="1734048"/>
              <a:chExt cx="3273772" cy="1641145"/>
            </a:xfrm>
          </p:grpSpPr>
          <p:sp>
            <p:nvSpPr>
              <p:cNvPr id="24" name="文本框 18"/>
              <p:cNvSpPr txBox="1"/>
              <p:nvPr/>
            </p:nvSpPr>
            <p:spPr>
              <a:xfrm>
                <a:off x="993429" y="2071688"/>
                <a:ext cx="3106401" cy="1303505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美国纽约的服装和纺织女工举行了一次抗议，反对非人道的工作环境，</a:t>
                </a:r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12</a:t>
                </a: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小时工作制和低薪。游行者被警察围攻并赶散。</a:t>
                </a: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Autofit/>
              </a:bodyPr>
              <a:lstStyle/>
              <a:p>
                <a:pPr algn="r"/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1857</a:t>
                </a: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月</a:t>
                </a:r>
                <a:r>
                  <a:rPr lang="en-US" altLang="zh-CN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  <a:r>
                  <a:rPr lang="zh-CN" altLang="en-US" sz="16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日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5409042" y="1926399"/>
            <a:ext cx="2880765" cy="1004771"/>
            <a:chOff x="6359436" y="2728516"/>
            <a:chExt cx="3841020" cy="1339695"/>
          </a:xfrm>
        </p:grpSpPr>
        <p:grpSp>
          <p:nvGrpSpPr>
            <p:cNvPr id="15" name="组合 14"/>
            <p:cNvGrpSpPr/>
            <p:nvPr/>
          </p:nvGrpSpPr>
          <p:grpSpPr>
            <a:xfrm>
              <a:off x="6359436" y="2728516"/>
              <a:ext cx="1212728" cy="1234483"/>
              <a:chOff x="6129344" y="2728516"/>
              <a:chExt cx="1212728" cy="1234483"/>
            </a:xfrm>
          </p:grpSpPr>
          <p:sp>
            <p:nvSpPr>
              <p:cNvPr id="19" name="对角圆角矩形 23"/>
              <p:cNvSpPr/>
              <p:nvPr/>
            </p:nvSpPr>
            <p:spPr>
              <a:xfrm rot="16200000">
                <a:off x="6118466" y="2739394"/>
                <a:ext cx="1234483" cy="121272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对角圆角矩形 24"/>
              <p:cNvSpPr/>
              <p:nvPr/>
            </p:nvSpPr>
            <p:spPr>
              <a:xfrm rot="16200000">
                <a:off x="6229698" y="2836404"/>
                <a:ext cx="1034918" cy="10166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blipFill dpi="0" rotWithShape="1">
                <a:blip r:embed="rId4" cstate="email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任意多边形 25"/>
              <p:cNvSpPr/>
              <p:nvPr/>
            </p:nvSpPr>
            <p:spPr bwMode="auto">
              <a:xfrm flipH="1">
                <a:off x="6553991" y="3036256"/>
                <a:ext cx="353336" cy="594499"/>
              </a:xfrm>
              <a:custGeom>
                <a:avLst/>
                <a:gdLst/>
                <a:ahLst/>
                <a:cxnLst>
                  <a:cxn ang="0">
                    <a:pos x="29" y="44"/>
                  </a:cxn>
                  <a:cxn ang="0">
                    <a:pos x="24" y="49"/>
                  </a:cxn>
                  <a:cxn ang="0">
                    <a:pos x="5" y="49"/>
                  </a:cxn>
                  <a:cxn ang="0">
                    <a:pos x="0" y="44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24" y="0"/>
                  </a:cxn>
                  <a:cxn ang="0">
                    <a:pos x="29" y="5"/>
                  </a:cxn>
                  <a:cxn ang="0">
                    <a:pos x="29" y="44"/>
                  </a:cxn>
                  <a:cxn ang="0">
                    <a:pos x="25" y="11"/>
                  </a:cxn>
                  <a:cxn ang="0">
                    <a:pos x="24" y="10"/>
                  </a:cxn>
                  <a:cxn ang="0">
                    <a:pos x="5" y="10"/>
                  </a:cxn>
                  <a:cxn ang="0">
                    <a:pos x="3" y="11"/>
                  </a:cxn>
                  <a:cxn ang="0">
                    <a:pos x="3" y="38"/>
                  </a:cxn>
                  <a:cxn ang="0">
                    <a:pos x="5" y="39"/>
                  </a:cxn>
                  <a:cxn ang="0">
                    <a:pos x="24" y="39"/>
                  </a:cxn>
                  <a:cxn ang="0">
                    <a:pos x="25" y="38"/>
                  </a:cxn>
                  <a:cxn ang="0">
                    <a:pos x="25" y="11"/>
                  </a:cxn>
                  <a:cxn ang="0">
                    <a:pos x="17" y="5"/>
                  </a:cxn>
                  <a:cxn ang="0">
                    <a:pos x="11" y="5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7" y="6"/>
                  </a:cxn>
                  <a:cxn ang="0">
                    <a:pos x="18" y="6"/>
                  </a:cxn>
                  <a:cxn ang="0">
                    <a:pos x="17" y="5"/>
                  </a:cxn>
                  <a:cxn ang="0">
                    <a:pos x="14" y="41"/>
                  </a:cxn>
                  <a:cxn ang="0">
                    <a:pos x="11" y="44"/>
                  </a:cxn>
                  <a:cxn ang="0">
                    <a:pos x="14" y="47"/>
                  </a:cxn>
                  <a:cxn ang="0">
                    <a:pos x="17" y="44"/>
                  </a:cxn>
                  <a:cxn ang="0">
                    <a:pos x="14" y="41"/>
                  </a:cxn>
                </a:cxnLst>
                <a:rect l="0" t="0" r="r" b="b"/>
                <a:pathLst>
                  <a:path w="29" h="49">
                    <a:moveTo>
                      <a:pt x="29" y="44"/>
                    </a:moveTo>
                    <a:cubicBezTo>
                      <a:pt x="29" y="47"/>
                      <a:pt x="27" y="49"/>
                      <a:pt x="24" y="49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2" y="49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9" y="3"/>
                      <a:pt x="29" y="5"/>
                    </a:cubicBezTo>
                    <a:lnTo>
                      <a:pt x="29" y="44"/>
                    </a:lnTo>
                    <a:close/>
                    <a:moveTo>
                      <a:pt x="25" y="11"/>
                    </a:moveTo>
                    <a:cubicBezTo>
                      <a:pt x="25" y="11"/>
                      <a:pt x="25" y="10"/>
                      <a:pt x="24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3" y="11"/>
                      <a:pt x="3" y="11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3" y="39"/>
                      <a:pt x="4" y="39"/>
                      <a:pt x="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5" y="39"/>
                      <a:pt x="25" y="39"/>
                      <a:pt x="25" y="38"/>
                    </a:cubicBezTo>
                    <a:lnTo>
                      <a:pt x="25" y="11"/>
                    </a:lnTo>
                    <a:close/>
                    <a:moveTo>
                      <a:pt x="17" y="5"/>
                    </a:move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5"/>
                      <a:pt x="17" y="5"/>
                    </a:cubicBezTo>
                    <a:close/>
                    <a:moveTo>
                      <a:pt x="14" y="41"/>
                    </a:moveTo>
                    <a:cubicBezTo>
                      <a:pt x="13" y="41"/>
                      <a:pt x="11" y="42"/>
                      <a:pt x="11" y="44"/>
                    </a:cubicBezTo>
                    <a:cubicBezTo>
                      <a:pt x="11" y="46"/>
                      <a:pt x="13" y="47"/>
                      <a:pt x="14" y="47"/>
                    </a:cubicBezTo>
                    <a:cubicBezTo>
                      <a:pt x="16" y="47"/>
                      <a:pt x="17" y="46"/>
                      <a:pt x="17" y="44"/>
                    </a:cubicBezTo>
                    <a:cubicBezTo>
                      <a:pt x="17" y="42"/>
                      <a:pt x="16" y="41"/>
                      <a:pt x="14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7572164" y="2897654"/>
              <a:ext cx="2628292" cy="1170557"/>
              <a:chOff x="7996808" y="1734930"/>
              <a:chExt cx="2348822" cy="1170557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7996808" y="2058095"/>
                <a:ext cx="2348822" cy="847392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两年以后，又是在三月，这些妇女组织了第一个工会。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en-US" altLang="zh-CN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1859</a:t>
                </a:r>
                <a:r>
                  <a:rPr lang="zh-CN" altLang="en-US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  <a:r>
                  <a:rPr lang="en-US" altLang="zh-CN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lang="zh-CN" altLang="en-US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月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043608" y="2859782"/>
            <a:ext cx="3668943" cy="892262"/>
            <a:chOff x="880040" y="3535572"/>
            <a:chExt cx="4891924" cy="1189683"/>
          </a:xfrm>
        </p:grpSpPr>
        <p:grpSp>
          <p:nvGrpSpPr>
            <p:cNvPr id="8" name="组合 7"/>
            <p:cNvGrpSpPr/>
            <p:nvPr/>
          </p:nvGrpSpPr>
          <p:grpSpPr>
            <a:xfrm>
              <a:off x="4603247" y="3535572"/>
              <a:ext cx="1168717" cy="1189683"/>
              <a:chOff x="4852515" y="3535572"/>
              <a:chExt cx="1168717" cy="1189683"/>
            </a:xfrm>
          </p:grpSpPr>
          <p:sp>
            <p:nvSpPr>
              <p:cNvPr id="12" name="对角圆角矩形 29"/>
              <p:cNvSpPr/>
              <p:nvPr/>
            </p:nvSpPr>
            <p:spPr>
              <a:xfrm rot="16200000">
                <a:off x="4842032" y="3546055"/>
                <a:ext cx="1189683" cy="11687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对角圆角矩形 30"/>
              <p:cNvSpPr/>
              <p:nvPr/>
            </p:nvSpPr>
            <p:spPr>
              <a:xfrm rot="16200000">
                <a:off x="4949228" y="3639545"/>
                <a:ext cx="997360" cy="97978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blipFill dpi="0" rotWithShape="1">
                <a:blip r:embed="rId5" cstate="email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任意多边形 31"/>
              <p:cNvSpPr/>
              <p:nvPr/>
            </p:nvSpPr>
            <p:spPr bwMode="auto">
              <a:xfrm rot="10800000" flipV="1">
                <a:off x="5200395" y="3857401"/>
                <a:ext cx="444440" cy="482637"/>
              </a:xfrm>
              <a:custGeom>
                <a:avLst/>
                <a:gdLst/>
                <a:ahLst/>
                <a:cxnLst>
                  <a:cxn ang="0">
                    <a:pos x="55" y="64"/>
                  </a:cxn>
                  <a:cxn ang="0">
                    <a:pos x="0" y="59"/>
                  </a:cxn>
                  <a:cxn ang="0">
                    <a:pos x="4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3" y="9"/>
                  </a:cxn>
                  <a:cxn ang="0">
                    <a:pos x="36" y="5"/>
                  </a:cxn>
                  <a:cxn ang="0">
                    <a:pos x="44" y="0"/>
                  </a:cxn>
                  <a:cxn ang="0">
                    <a:pos x="50" y="9"/>
                  </a:cxn>
                  <a:cxn ang="0">
                    <a:pos x="59" y="13"/>
                  </a:cxn>
                  <a:cxn ang="0">
                    <a:pos x="15" y="33"/>
                  </a:cxn>
                  <a:cxn ang="0">
                    <a:pos x="4" y="23"/>
                  </a:cxn>
                  <a:cxn ang="0">
                    <a:pos x="15" y="33"/>
                  </a:cxn>
                  <a:cxn ang="0">
                    <a:pos x="15" y="35"/>
                  </a:cxn>
                  <a:cxn ang="0">
                    <a:pos x="4" y="47"/>
                  </a:cxn>
                  <a:cxn ang="0">
                    <a:pos x="15" y="59"/>
                  </a:cxn>
                  <a:cxn ang="0">
                    <a:pos x="4" y="49"/>
                  </a:cxn>
                  <a:cxn ang="0">
                    <a:pos x="15" y="59"/>
                  </a:cxn>
                  <a:cxn ang="0">
                    <a:pos x="17" y="4"/>
                  </a:cxn>
                  <a:cxn ang="0">
                    <a:pos x="13" y="5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28" y="33"/>
                  </a:cxn>
                  <a:cxn ang="0">
                    <a:pos x="17" y="23"/>
                  </a:cxn>
                  <a:cxn ang="0">
                    <a:pos x="28" y="33"/>
                  </a:cxn>
                  <a:cxn ang="0">
                    <a:pos x="28" y="35"/>
                  </a:cxn>
                  <a:cxn ang="0">
                    <a:pos x="17" y="47"/>
                  </a:cxn>
                  <a:cxn ang="0">
                    <a:pos x="28" y="59"/>
                  </a:cxn>
                  <a:cxn ang="0">
                    <a:pos x="17" y="49"/>
                  </a:cxn>
                  <a:cxn ang="0">
                    <a:pos x="28" y="59"/>
                  </a:cxn>
                  <a:cxn ang="0">
                    <a:pos x="42" y="23"/>
                  </a:cxn>
                  <a:cxn ang="0">
                    <a:pos x="31" y="33"/>
                  </a:cxn>
                  <a:cxn ang="0">
                    <a:pos x="42" y="47"/>
                  </a:cxn>
                  <a:cxn ang="0">
                    <a:pos x="31" y="35"/>
                  </a:cxn>
                  <a:cxn ang="0">
                    <a:pos x="42" y="47"/>
                  </a:cxn>
                  <a:cxn ang="0">
                    <a:pos x="42" y="49"/>
                  </a:cxn>
                  <a:cxn ang="0">
                    <a:pos x="31" y="59"/>
                  </a:cxn>
                  <a:cxn ang="0">
                    <a:pos x="45" y="5"/>
                  </a:cxn>
                  <a:cxn ang="0">
                    <a:pos x="42" y="4"/>
                  </a:cxn>
                  <a:cxn ang="0">
                    <a:pos x="41" y="16"/>
                  </a:cxn>
                  <a:cxn ang="0">
                    <a:pos x="44" y="17"/>
                  </a:cxn>
                  <a:cxn ang="0">
                    <a:pos x="45" y="5"/>
                  </a:cxn>
                  <a:cxn ang="0">
                    <a:pos x="55" y="23"/>
                  </a:cxn>
                  <a:cxn ang="0">
                    <a:pos x="44" y="33"/>
                  </a:cxn>
                  <a:cxn ang="0">
                    <a:pos x="55" y="47"/>
                  </a:cxn>
                  <a:cxn ang="0">
                    <a:pos x="44" y="35"/>
                  </a:cxn>
                  <a:cxn ang="0">
                    <a:pos x="55" y="47"/>
                  </a:cxn>
                  <a:cxn ang="0">
                    <a:pos x="55" y="49"/>
                  </a:cxn>
                  <a:cxn ang="0">
                    <a:pos x="44" y="59"/>
                  </a:cxn>
                </a:cxnLst>
                <a:rect l="0" t="0" r="r" b="b"/>
                <a:pathLst>
                  <a:path w="59" h="64">
                    <a:moveTo>
                      <a:pt x="59" y="59"/>
                    </a:moveTo>
                    <a:cubicBezTo>
                      <a:pt x="59" y="62"/>
                      <a:pt x="57" y="64"/>
                      <a:pt x="55" y="64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2" y="64"/>
                      <a:pt x="0" y="62"/>
                      <a:pt x="0" y="5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2"/>
                      <a:pt x="11" y="0"/>
                      <a:pt x="1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0" y="0"/>
                      <a:pt x="23" y="2"/>
                      <a:pt x="23" y="5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5"/>
                      <a:pt x="36" y="5"/>
                      <a:pt x="36" y="5"/>
                    </a:cubicBezTo>
                    <a:cubicBezTo>
                      <a:pt x="36" y="2"/>
                      <a:pt x="39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50" y="2"/>
                      <a:pt x="50" y="5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7" y="9"/>
                      <a:pt x="59" y="11"/>
                      <a:pt x="59" y="13"/>
                    </a:cubicBezTo>
                    <a:lnTo>
                      <a:pt x="59" y="59"/>
                    </a:lnTo>
                    <a:close/>
                    <a:moveTo>
                      <a:pt x="15" y="3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33"/>
                      <a:pt x="4" y="33"/>
                      <a:pt x="4" y="33"/>
                    </a:cubicBezTo>
                    <a:lnTo>
                      <a:pt x="15" y="33"/>
                    </a:lnTo>
                    <a:close/>
                    <a:moveTo>
                      <a:pt x="15" y="47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47"/>
                      <a:pt x="4" y="47"/>
                      <a:pt x="4" y="47"/>
                    </a:cubicBezTo>
                    <a:lnTo>
                      <a:pt x="15" y="47"/>
                    </a:lnTo>
                    <a:close/>
                    <a:moveTo>
                      <a:pt x="15" y="59"/>
                    </a:moveTo>
                    <a:cubicBezTo>
                      <a:pt x="15" y="49"/>
                      <a:pt x="15" y="49"/>
                      <a:pt x="15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59"/>
                      <a:pt x="4" y="59"/>
                      <a:pt x="4" y="59"/>
                    </a:cubicBezTo>
                    <a:lnTo>
                      <a:pt x="15" y="59"/>
                    </a:lnTo>
                    <a:close/>
                    <a:moveTo>
                      <a:pt x="18" y="5"/>
                    </a:moveTo>
                    <a:cubicBezTo>
                      <a:pt x="18" y="5"/>
                      <a:pt x="18" y="4"/>
                      <a:pt x="17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4"/>
                      <a:pt x="13" y="5"/>
                      <a:pt x="13" y="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4" y="17"/>
                      <a:pt x="15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8" y="17"/>
                      <a:pt x="18" y="16"/>
                      <a:pt x="18" y="16"/>
                    </a:cubicBezTo>
                    <a:lnTo>
                      <a:pt x="18" y="5"/>
                    </a:lnTo>
                    <a:close/>
                    <a:moveTo>
                      <a:pt x="28" y="33"/>
                    </a:moveTo>
                    <a:cubicBezTo>
                      <a:pt x="28" y="23"/>
                      <a:pt x="28" y="23"/>
                      <a:pt x="28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33"/>
                      <a:pt x="17" y="33"/>
                      <a:pt x="17" y="33"/>
                    </a:cubicBezTo>
                    <a:lnTo>
                      <a:pt x="28" y="33"/>
                    </a:lnTo>
                    <a:close/>
                    <a:moveTo>
                      <a:pt x="28" y="47"/>
                    </a:moveTo>
                    <a:cubicBezTo>
                      <a:pt x="28" y="35"/>
                      <a:pt x="28" y="35"/>
                      <a:pt x="28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47"/>
                      <a:pt x="17" y="47"/>
                      <a:pt x="17" y="47"/>
                    </a:cubicBezTo>
                    <a:lnTo>
                      <a:pt x="28" y="47"/>
                    </a:lnTo>
                    <a:close/>
                    <a:moveTo>
                      <a:pt x="28" y="59"/>
                    </a:moveTo>
                    <a:cubicBezTo>
                      <a:pt x="28" y="49"/>
                      <a:pt x="28" y="49"/>
                      <a:pt x="28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9"/>
                      <a:pt x="17" y="59"/>
                      <a:pt x="17" y="59"/>
                    </a:cubicBezTo>
                    <a:lnTo>
                      <a:pt x="28" y="59"/>
                    </a:lnTo>
                    <a:close/>
                    <a:moveTo>
                      <a:pt x="42" y="33"/>
                    </a:moveTo>
                    <a:cubicBezTo>
                      <a:pt x="42" y="23"/>
                      <a:pt x="42" y="23"/>
                      <a:pt x="42" y="23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33"/>
                      <a:pt x="31" y="33"/>
                      <a:pt x="31" y="33"/>
                    </a:cubicBezTo>
                    <a:lnTo>
                      <a:pt x="42" y="33"/>
                    </a:lnTo>
                    <a:close/>
                    <a:moveTo>
                      <a:pt x="42" y="47"/>
                    </a:moveTo>
                    <a:cubicBezTo>
                      <a:pt x="42" y="35"/>
                      <a:pt x="42" y="35"/>
                      <a:pt x="42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1" y="47"/>
                      <a:pt x="31" y="47"/>
                      <a:pt x="31" y="47"/>
                    </a:cubicBezTo>
                    <a:lnTo>
                      <a:pt x="42" y="47"/>
                    </a:lnTo>
                    <a:close/>
                    <a:moveTo>
                      <a:pt x="42" y="59"/>
                    </a:moveTo>
                    <a:cubicBezTo>
                      <a:pt x="42" y="49"/>
                      <a:pt x="42" y="49"/>
                      <a:pt x="42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59"/>
                      <a:pt x="31" y="59"/>
                      <a:pt x="31" y="59"/>
                    </a:cubicBezTo>
                    <a:lnTo>
                      <a:pt x="42" y="59"/>
                    </a:lnTo>
                    <a:close/>
                    <a:moveTo>
                      <a:pt x="45" y="5"/>
                    </a:moveTo>
                    <a:cubicBezTo>
                      <a:pt x="45" y="5"/>
                      <a:pt x="45" y="4"/>
                      <a:pt x="44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1" y="4"/>
                      <a:pt x="41" y="5"/>
                      <a:pt x="41" y="5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41" y="17"/>
                      <a:pt x="42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5" y="17"/>
                      <a:pt x="45" y="16"/>
                      <a:pt x="45" y="16"/>
                    </a:cubicBezTo>
                    <a:lnTo>
                      <a:pt x="45" y="5"/>
                    </a:lnTo>
                    <a:close/>
                    <a:moveTo>
                      <a:pt x="55" y="33"/>
                    </a:moveTo>
                    <a:cubicBezTo>
                      <a:pt x="55" y="23"/>
                      <a:pt x="55" y="23"/>
                      <a:pt x="55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4" y="33"/>
                      <a:pt x="44" y="33"/>
                      <a:pt x="44" y="33"/>
                    </a:cubicBezTo>
                    <a:lnTo>
                      <a:pt x="55" y="33"/>
                    </a:lnTo>
                    <a:close/>
                    <a:moveTo>
                      <a:pt x="55" y="47"/>
                    </a:moveTo>
                    <a:cubicBezTo>
                      <a:pt x="55" y="35"/>
                      <a:pt x="55" y="35"/>
                      <a:pt x="55" y="35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44" y="47"/>
                      <a:pt x="44" y="47"/>
                      <a:pt x="44" y="47"/>
                    </a:cubicBezTo>
                    <a:lnTo>
                      <a:pt x="55" y="47"/>
                    </a:lnTo>
                    <a:close/>
                    <a:moveTo>
                      <a:pt x="55" y="59"/>
                    </a:moveTo>
                    <a:cubicBezTo>
                      <a:pt x="55" y="49"/>
                      <a:pt x="55" y="49"/>
                      <a:pt x="55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59"/>
                      <a:pt x="44" y="59"/>
                      <a:pt x="44" y="59"/>
                    </a:cubicBezTo>
                    <a:lnTo>
                      <a:pt x="55" y="5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80040" y="3684594"/>
              <a:ext cx="3679196" cy="891638"/>
              <a:chOff x="993429" y="1734048"/>
              <a:chExt cx="3273772" cy="891638"/>
            </a:xfrm>
          </p:grpSpPr>
          <p:sp>
            <p:nvSpPr>
              <p:cNvPr id="10" name="文本框 14"/>
              <p:cNvSpPr txBox="1"/>
              <p:nvPr/>
            </p:nvSpPr>
            <p:spPr>
              <a:xfrm>
                <a:off x="993429" y="2071688"/>
                <a:ext cx="327377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Autofit/>
              </a:bodyPr>
              <a:lstStyle>
                <a:defPPr>
                  <a:defRPr lang="zh-CN"/>
                </a:defPPr>
                <a:lvl1pPr algn="r">
                  <a:lnSpc>
                    <a:spcPct val="120000"/>
                  </a:lnSpc>
                  <a:defRPr sz="120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dirty="0"/>
                  <a:t>15000</a:t>
                </a:r>
                <a:r>
                  <a:rPr lang="zh-CN" altLang="en-US" dirty="0"/>
                  <a:t>名妇女在纽约市游行，要求缩短工作时间，提高劳动报酬与享有选举权，禁止使用童工。她们提出的口号是“面包和玫瑰”，面包象征经济保障，玫瑰象征较好的生活质量。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en-US" altLang="zh-CN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1908</a:t>
                </a:r>
                <a:r>
                  <a:rPr lang="zh-CN" altLang="en-US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  <a:r>
                  <a:rPr lang="en-US" altLang="zh-CN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lang="zh-CN" altLang="en-US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月</a:t>
                </a:r>
                <a:r>
                  <a:rPr lang="en-US" altLang="zh-CN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  <a:r>
                  <a:rPr lang="zh-CN" altLang="en-US" sz="1400" b="1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日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弧形 11"/>
          <p:cNvSpPr>
            <a:spLocks noChangeArrowheads="1"/>
          </p:cNvSpPr>
          <p:nvPr/>
        </p:nvSpPr>
        <p:spPr bwMode="auto">
          <a:xfrm rot="2819095" flipV="1">
            <a:off x="2304626" y="1274703"/>
            <a:ext cx="2005013" cy="2005932"/>
          </a:xfrm>
          <a:custGeom>
            <a:avLst/>
            <a:gdLst>
              <a:gd name="T0" fmla="*/ 1336677 w 2673350"/>
              <a:gd name="T1" fmla="*/ 0 h 2674938"/>
              <a:gd name="T2" fmla="*/ 1336675 w 2673350"/>
              <a:gd name="T3" fmla="*/ 1337469 h 2674938"/>
              <a:gd name="T4" fmla="*/ 2670532 w 2673350"/>
              <a:gd name="T5" fmla="*/ 1424258 h 2674938"/>
              <a:gd name="T6" fmla="*/ 11796480 60000 65536"/>
              <a:gd name="T7" fmla="*/ 11796480 60000 65536"/>
              <a:gd name="T8" fmla="*/ 5898240 60000 65536"/>
              <a:gd name="T9" fmla="*/ 1336677 w 2673350"/>
              <a:gd name="T10" fmla="*/ 0 h 2674938"/>
              <a:gd name="T11" fmla="*/ 2673350 w 2673350"/>
              <a:gd name="T12" fmla="*/ 1424263 h 26749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73350" h="2674938" stroke="0">
                <a:moveTo>
                  <a:pt x="1336677" y="0"/>
                </a:moveTo>
                <a:lnTo>
                  <a:pt x="1336676" y="0"/>
                </a:lnTo>
                <a:cubicBezTo>
                  <a:pt x="2074901" y="1"/>
                  <a:pt x="2673350" y="598806"/>
                  <a:pt x="2673350" y="1337469"/>
                </a:cubicBezTo>
                <a:cubicBezTo>
                  <a:pt x="2673350" y="1366424"/>
                  <a:pt x="2672410" y="1395371"/>
                  <a:pt x="2670532" y="1424265"/>
                </a:cubicBezTo>
                <a:lnTo>
                  <a:pt x="1336675" y="1337469"/>
                </a:lnTo>
                <a:close/>
              </a:path>
              <a:path w="2673350" h="2674938" fill="none">
                <a:moveTo>
                  <a:pt x="1336677" y="0"/>
                </a:moveTo>
                <a:lnTo>
                  <a:pt x="1336676" y="0"/>
                </a:lnTo>
                <a:cubicBezTo>
                  <a:pt x="2074901" y="1"/>
                  <a:pt x="2673350" y="598806"/>
                  <a:pt x="2673350" y="1337469"/>
                </a:cubicBezTo>
                <a:cubicBezTo>
                  <a:pt x="2673350" y="1366424"/>
                  <a:pt x="2672410" y="1395371"/>
                  <a:pt x="2670532" y="1424265"/>
                </a:cubicBezTo>
              </a:path>
            </a:pathLst>
          </a:custGeom>
          <a:noFill/>
          <a:ln w="25400" algn="ctr">
            <a:solidFill>
              <a:srgbClr val="767171"/>
            </a:solidFill>
            <a:miter lim="800000"/>
            <a:tailEnd type="stealth" w="med" len="med"/>
          </a:ln>
        </p:spPr>
        <p:txBody>
          <a:bodyPr vert="eaVert" lIns="68559" tIns="34279" rIns="68559" bIns="34279" anchor="ctr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309" name="弧形 16"/>
          <p:cNvSpPr>
            <a:spLocks noChangeArrowheads="1"/>
          </p:cNvSpPr>
          <p:nvPr/>
        </p:nvSpPr>
        <p:spPr bwMode="auto">
          <a:xfrm rot="-2819095">
            <a:off x="2304626" y="1005621"/>
            <a:ext cx="2005013" cy="2005932"/>
          </a:xfrm>
          <a:custGeom>
            <a:avLst/>
            <a:gdLst>
              <a:gd name="T0" fmla="*/ 1336677 w 2673350"/>
              <a:gd name="T1" fmla="*/ 0 h 2674938"/>
              <a:gd name="T2" fmla="*/ 1336675 w 2673350"/>
              <a:gd name="T3" fmla="*/ 1337469 h 2674938"/>
              <a:gd name="T4" fmla="*/ 2670532 w 2673350"/>
              <a:gd name="T5" fmla="*/ 1424258 h 2674938"/>
              <a:gd name="T6" fmla="*/ 11796480 60000 65536"/>
              <a:gd name="T7" fmla="*/ 11796480 60000 65536"/>
              <a:gd name="T8" fmla="*/ 5898240 60000 65536"/>
              <a:gd name="T9" fmla="*/ 1336677 w 2673350"/>
              <a:gd name="T10" fmla="*/ 0 h 2674938"/>
              <a:gd name="T11" fmla="*/ 2673350 w 2673350"/>
              <a:gd name="T12" fmla="*/ 1424263 h 26749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73350" h="2674938" stroke="0">
                <a:moveTo>
                  <a:pt x="1336677" y="0"/>
                </a:moveTo>
                <a:lnTo>
                  <a:pt x="1336676" y="0"/>
                </a:lnTo>
                <a:cubicBezTo>
                  <a:pt x="2074901" y="1"/>
                  <a:pt x="2673350" y="598806"/>
                  <a:pt x="2673350" y="1337469"/>
                </a:cubicBezTo>
                <a:cubicBezTo>
                  <a:pt x="2673350" y="1366424"/>
                  <a:pt x="2672410" y="1395371"/>
                  <a:pt x="2670532" y="1424265"/>
                </a:cubicBezTo>
                <a:lnTo>
                  <a:pt x="1336675" y="1337469"/>
                </a:lnTo>
                <a:close/>
              </a:path>
              <a:path w="2673350" h="2674938" fill="none">
                <a:moveTo>
                  <a:pt x="1336677" y="0"/>
                </a:moveTo>
                <a:lnTo>
                  <a:pt x="1336676" y="0"/>
                </a:lnTo>
                <a:cubicBezTo>
                  <a:pt x="2074901" y="1"/>
                  <a:pt x="2673350" y="598806"/>
                  <a:pt x="2673350" y="1337469"/>
                </a:cubicBezTo>
                <a:cubicBezTo>
                  <a:pt x="2673350" y="1366424"/>
                  <a:pt x="2672410" y="1395371"/>
                  <a:pt x="2670532" y="1424265"/>
                </a:cubicBezTo>
              </a:path>
            </a:pathLst>
          </a:custGeom>
          <a:noFill/>
          <a:ln w="25400" algn="ctr">
            <a:solidFill>
              <a:srgbClr val="767171"/>
            </a:solidFill>
            <a:miter lim="800000"/>
            <a:tailEnd type="stealth" w="med" len="med"/>
          </a:ln>
        </p:spPr>
        <p:txBody>
          <a:bodyPr vert="eaVert" lIns="68559" tIns="34279" rIns="68559" bIns="34279" anchor="ctr"/>
          <a:lstStyle/>
          <a:p>
            <a:endParaRPr lang="zh-CN" altLang="en-US" sz="1800"/>
          </a:p>
        </p:txBody>
      </p:sp>
      <p:sp>
        <p:nvSpPr>
          <p:cNvPr id="98310" name="半闭框 17"/>
          <p:cNvSpPr>
            <a:spLocks noChangeArrowheads="1"/>
          </p:cNvSpPr>
          <p:nvPr/>
        </p:nvSpPr>
        <p:spPr bwMode="auto">
          <a:xfrm rot="8093902">
            <a:off x="5598157" y="1978843"/>
            <a:ext cx="350044" cy="349997"/>
          </a:xfrm>
          <a:custGeom>
            <a:avLst/>
            <a:gdLst>
              <a:gd name="T0" fmla="*/ 424806 w 466725"/>
              <a:gd name="T1" fmla="*/ 41919 h 466725"/>
              <a:gd name="T2" fmla="*/ 43475 w 466725"/>
              <a:gd name="T3" fmla="*/ 423249 h 466725"/>
              <a:gd name="T4" fmla="*/ 0 w 466725"/>
              <a:gd name="T5" fmla="*/ 233363 h 466725"/>
              <a:gd name="T6" fmla="*/ 233363 w 466725"/>
              <a:gd name="T7" fmla="*/ 0 h 4667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66725"/>
              <a:gd name="T13" fmla="*/ 0 h 466725"/>
              <a:gd name="T14" fmla="*/ 466725 w 466725"/>
              <a:gd name="T15" fmla="*/ 466725 h 4667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6725" h="466725">
                <a:moveTo>
                  <a:pt x="0" y="0"/>
                </a:moveTo>
                <a:lnTo>
                  <a:pt x="466725" y="0"/>
                </a:lnTo>
                <a:lnTo>
                  <a:pt x="382887" y="83838"/>
                </a:lnTo>
                <a:lnTo>
                  <a:pt x="86951" y="83838"/>
                </a:lnTo>
                <a:lnTo>
                  <a:pt x="86951" y="379774"/>
                </a:lnTo>
                <a:lnTo>
                  <a:pt x="0" y="466725"/>
                </a:lnTo>
                <a:close/>
              </a:path>
            </a:pathLst>
          </a:custGeom>
          <a:solidFill>
            <a:srgbClr val="7C7C7C"/>
          </a:solidFill>
          <a:ln w="12700" algn="ctr">
            <a:noFill/>
            <a:miter lim="800000"/>
          </a:ln>
        </p:spPr>
        <p:txBody>
          <a:bodyPr rot="10800000" vert="eaVert" lIns="68559" tIns="34279" rIns="68559" bIns="34279" anchor="ctr"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948" name="椭圆 12"/>
          <p:cNvSpPr>
            <a:spLocks noChangeArrowheads="1"/>
          </p:cNvSpPr>
          <p:nvPr/>
        </p:nvSpPr>
        <p:spPr bwMode="auto">
          <a:xfrm>
            <a:off x="3707724" y="1276350"/>
            <a:ext cx="1729745" cy="1728788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12700" algn="ctr">
            <a:noFill/>
            <a:miter lim="800000"/>
          </a:ln>
        </p:spPr>
        <p:txBody>
          <a:bodyPr lIns="68559" tIns="34279" rIns="68559" bIns="34279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949" name="椭圆 4"/>
          <p:cNvSpPr>
            <a:spLocks noChangeArrowheads="1"/>
          </p:cNvSpPr>
          <p:nvPr/>
        </p:nvSpPr>
        <p:spPr bwMode="auto">
          <a:xfrm>
            <a:off x="1116083" y="1276350"/>
            <a:ext cx="1729744" cy="1728788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2700" algn="ctr">
            <a:noFill/>
            <a:miter lim="800000"/>
          </a:ln>
        </p:spPr>
        <p:txBody>
          <a:bodyPr lIns="68559" tIns="34279" rIns="68559" bIns="34279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320" name="椭圆 18"/>
          <p:cNvSpPr>
            <a:spLocks noChangeArrowheads="1"/>
          </p:cNvSpPr>
          <p:nvPr/>
        </p:nvSpPr>
        <p:spPr bwMode="auto">
          <a:xfrm>
            <a:off x="6390917" y="1284685"/>
            <a:ext cx="1729744" cy="1728788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2700" algn="ctr">
            <a:noFill/>
            <a:miter lim="800000"/>
          </a:ln>
        </p:spPr>
        <p:txBody>
          <a:bodyPr lIns="68559" tIns="34279" rIns="68559" bIns="34279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1565478" y="1827609"/>
            <a:ext cx="830954" cy="6229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59" tIns="34279" rIns="68559" bIns="34279">
            <a:spAutoFit/>
          </a:bodyPr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芝加哥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示威</a:t>
            </a:r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4041703" y="1829260"/>
            <a:ext cx="1061787" cy="6229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59" tIns="34279" rIns="68559" bIns="34279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哥本哈根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妇女大会</a:t>
            </a:r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6609480" y="1827609"/>
            <a:ext cx="1292619" cy="6229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59" tIns="34279" rIns="68559" bIns="34279">
            <a:spAutoFit/>
          </a:bodyPr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国际母亲节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确立</a:t>
            </a:r>
          </a:p>
        </p:txBody>
      </p:sp>
      <p:sp>
        <p:nvSpPr>
          <p:cNvPr id="27682" name="文本框 13"/>
          <p:cNvSpPr txBox="1">
            <a:spLocks noChangeArrowheads="1"/>
          </p:cNvSpPr>
          <p:nvPr/>
        </p:nvSpPr>
        <p:spPr bwMode="auto">
          <a:xfrm>
            <a:off x="1007750" y="3598070"/>
            <a:ext cx="7398736" cy="5308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59" tIns="34279" rIns="68559" bIns="34279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1909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日，美国芝加哥女工团要求男女平等权利而举行示威，次年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月在丹麦哥本哈根召开的国际第二次社会主义者妇女大会上决定，为了促进国际劳动妇女的团结和解放，以每年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日为母亲节。也叫国际母亲节。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399">
        <p:random/>
      </p:transition>
    </mc:Choice>
    <mc:Fallback xmlns="">
      <p:transition spd="slow" advClick="0" advTm="4399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  <p:bldP spid="98309" grpId="0" animBg="1"/>
      <p:bldP spid="98310" grpId="0" animBg="1"/>
      <p:bldP spid="82948" grpId="0" animBg="1"/>
      <p:bldP spid="82949" grpId="0" animBg="1"/>
      <p:bldP spid="98320" grpId="0" animBg="1"/>
      <p:bldP spid="98323" grpId="0"/>
      <p:bldP spid="98324" grpId="0"/>
      <p:bldP spid="98325" grpId="0"/>
      <p:bldP spid="276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19"/>
          <p:cNvSpPr>
            <a:spLocks noChangeArrowheads="1"/>
          </p:cNvSpPr>
          <p:nvPr/>
        </p:nvSpPr>
        <p:spPr bwMode="auto">
          <a:xfrm>
            <a:off x="416958" y="729444"/>
            <a:ext cx="3340146" cy="3338039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1329300" y="1642194"/>
            <a:ext cx="1515462" cy="1421098"/>
            <a:chOff x="0" y="0"/>
            <a:chExt cx="796" cy="747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0" y="0"/>
              <a:ext cx="0" cy="0"/>
            </a:xfrm>
            <a:prstGeom prst="line">
              <a:avLst/>
            </a:prstGeom>
            <a:noFill/>
            <a:ln w="15875">
              <a:solidFill>
                <a:srgbClr val="449FDB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0" y="50"/>
              <a:ext cx="796" cy="697"/>
            </a:xfrm>
            <a:custGeom>
              <a:avLst/>
              <a:gdLst>
                <a:gd name="T0" fmla="*/ 796 w 796"/>
                <a:gd name="T1" fmla="*/ 597 h 697"/>
                <a:gd name="T2" fmla="*/ 796 w 796"/>
                <a:gd name="T3" fmla="*/ 0 h 697"/>
                <a:gd name="T4" fmla="*/ 0 w 796"/>
                <a:gd name="T5" fmla="*/ 0 h 697"/>
                <a:gd name="T6" fmla="*/ 0 w 796"/>
                <a:gd name="T7" fmla="*/ 597 h 697"/>
                <a:gd name="T8" fmla="*/ 348 w 796"/>
                <a:gd name="T9" fmla="*/ 597 h 697"/>
                <a:gd name="T10" fmla="*/ 348 w 796"/>
                <a:gd name="T11" fmla="*/ 647 h 697"/>
                <a:gd name="T12" fmla="*/ 200 w 796"/>
                <a:gd name="T13" fmla="*/ 647 h 697"/>
                <a:gd name="T14" fmla="*/ 200 w 796"/>
                <a:gd name="T15" fmla="*/ 697 h 697"/>
                <a:gd name="T16" fmla="*/ 599 w 796"/>
                <a:gd name="T17" fmla="*/ 697 h 697"/>
                <a:gd name="T18" fmla="*/ 599 w 796"/>
                <a:gd name="T19" fmla="*/ 647 h 697"/>
                <a:gd name="T20" fmla="*/ 448 w 796"/>
                <a:gd name="T21" fmla="*/ 647 h 697"/>
                <a:gd name="T22" fmla="*/ 448 w 796"/>
                <a:gd name="T23" fmla="*/ 597 h 697"/>
                <a:gd name="T24" fmla="*/ 796 w 796"/>
                <a:gd name="T25" fmla="*/ 597 h 697"/>
                <a:gd name="T26" fmla="*/ 100 w 796"/>
                <a:gd name="T27" fmla="*/ 101 h 697"/>
                <a:gd name="T28" fmla="*/ 696 w 796"/>
                <a:gd name="T29" fmla="*/ 101 h 697"/>
                <a:gd name="T30" fmla="*/ 696 w 796"/>
                <a:gd name="T31" fmla="*/ 499 h 697"/>
                <a:gd name="T32" fmla="*/ 100 w 796"/>
                <a:gd name="T33" fmla="*/ 499 h 697"/>
                <a:gd name="T34" fmla="*/ 100 w 796"/>
                <a:gd name="T35" fmla="*/ 101 h 6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96" h="697">
                  <a:moveTo>
                    <a:pt x="796" y="597"/>
                  </a:moveTo>
                  <a:lnTo>
                    <a:pt x="796" y="0"/>
                  </a:lnTo>
                  <a:lnTo>
                    <a:pt x="0" y="0"/>
                  </a:lnTo>
                  <a:lnTo>
                    <a:pt x="0" y="597"/>
                  </a:lnTo>
                  <a:lnTo>
                    <a:pt x="348" y="597"/>
                  </a:lnTo>
                  <a:lnTo>
                    <a:pt x="348" y="647"/>
                  </a:lnTo>
                  <a:lnTo>
                    <a:pt x="200" y="647"/>
                  </a:lnTo>
                  <a:lnTo>
                    <a:pt x="200" y="697"/>
                  </a:lnTo>
                  <a:lnTo>
                    <a:pt x="599" y="697"/>
                  </a:lnTo>
                  <a:lnTo>
                    <a:pt x="599" y="647"/>
                  </a:lnTo>
                  <a:lnTo>
                    <a:pt x="448" y="647"/>
                  </a:lnTo>
                  <a:lnTo>
                    <a:pt x="448" y="597"/>
                  </a:lnTo>
                  <a:lnTo>
                    <a:pt x="796" y="597"/>
                  </a:lnTo>
                  <a:close/>
                  <a:moveTo>
                    <a:pt x="100" y="101"/>
                  </a:moveTo>
                  <a:lnTo>
                    <a:pt x="696" y="101"/>
                  </a:lnTo>
                  <a:lnTo>
                    <a:pt x="696" y="499"/>
                  </a:lnTo>
                  <a:lnTo>
                    <a:pt x="100" y="499"/>
                  </a:lnTo>
                  <a:lnTo>
                    <a:pt x="100" y="1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</p:grpSp>
      <p:sp>
        <p:nvSpPr>
          <p:cNvPr id="22" name="文本框 44"/>
          <p:cNvSpPr txBox="1">
            <a:spLocks noChangeArrowheads="1"/>
          </p:cNvSpPr>
          <p:nvPr/>
        </p:nvSpPr>
        <p:spPr bwMode="auto">
          <a:xfrm>
            <a:off x="4161555" y="887688"/>
            <a:ext cx="15736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母亲节由来</a:t>
            </a:r>
          </a:p>
        </p:txBody>
      </p:sp>
      <p:sp>
        <p:nvSpPr>
          <p:cNvPr id="23" name="文本框 45"/>
          <p:cNvSpPr txBox="1">
            <a:spLocks noChangeArrowheads="1"/>
          </p:cNvSpPr>
          <p:nvPr/>
        </p:nvSpPr>
        <p:spPr bwMode="auto">
          <a:xfrm>
            <a:off x="4139317" y="1365895"/>
            <a:ext cx="4265418" cy="206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联合国从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1975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年国际妇女年开始庆祝国际母亲节，确认普通妇女争取平等参与社会的传统。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1997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年大会通过了一项决议，请每个国家按照自己的历史和名族传统习俗，选定一年中的某一天宣布为联合国妇女权利和世界和平日。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联合国的倡议导致为实现男女平等建立了国家法律框架，并且提高了公众对于迫切需要在各个方面提高妇女地位的认识。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 autoUpdateAnimBg="0"/>
      <p:bldP spid="22" grpId="0" autoUpdateAnimBg="0"/>
      <p:bldP spid="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20408" y="1942666"/>
            <a:ext cx="280716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母亲节简介</a:t>
            </a:r>
            <a:endParaRPr lang="zh-CN" altLang="zh-CN" sz="4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39753" y="1309585"/>
            <a:ext cx="1656182" cy="1656182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500" b="1" dirty="0">
                <a:solidFill>
                  <a:schemeClr val="bg1"/>
                </a:solidFill>
              </a:rPr>
              <a:t>02</a:t>
            </a:r>
            <a:endParaRPr lang="zh-CN" altLang="en-US" sz="7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5682223" y="1104398"/>
            <a:ext cx="2795699" cy="2835506"/>
            <a:chOff x="1331640" y="1707654"/>
            <a:chExt cx="2796076" cy="2835506"/>
          </a:xfrm>
        </p:grpSpPr>
        <p:sp>
          <p:nvSpPr>
            <p:cNvPr id="9" name="等腰三角形 5"/>
            <p:cNvSpPr/>
            <p:nvPr/>
          </p:nvSpPr>
          <p:spPr>
            <a:xfrm>
              <a:off x="1608861" y="1707654"/>
              <a:ext cx="1247249" cy="1186339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47249" h="1186339">
                  <a:moveTo>
                    <a:pt x="0" y="1186339"/>
                  </a:moveTo>
                  <a:cubicBezTo>
                    <a:pt x="177366" y="310566"/>
                    <a:pt x="852847" y="57437"/>
                    <a:pt x="1247249" y="0"/>
                  </a:cubicBezTo>
                  <a:cubicBezTo>
                    <a:pt x="1055770" y="225850"/>
                    <a:pt x="1081329" y="426793"/>
                    <a:pt x="1231416" y="638411"/>
                  </a:cubicBezTo>
                  <a:cubicBezTo>
                    <a:pt x="597978" y="633668"/>
                    <a:pt x="270525" y="877981"/>
                    <a:pt x="0" y="1186339"/>
                  </a:cubicBez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等腰三角形 5"/>
            <p:cNvSpPr/>
            <p:nvPr/>
          </p:nvSpPr>
          <p:spPr>
            <a:xfrm>
              <a:off x="1619672" y="2445005"/>
              <a:ext cx="1234974" cy="634853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  <a:gd name="connsiteX0-121" fmla="*/ 0 w 1240133"/>
                <a:gd name="connsiteY0-122" fmla="*/ 652643 h 652643"/>
                <a:gd name="connsiteX1-123" fmla="*/ 1240133 w 1240133"/>
                <a:gd name="connsiteY1-124" fmla="*/ 0 h 652643"/>
                <a:gd name="connsiteX2-125" fmla="*/ 1224300 w 1240133"/>
                <a:gd name="connsiteY2-126" fmla="*/ 638411 h 652643"/>
                <a:gd name="connsiteX3-127" fmla="*/ 0 w 1240133"/>
                <a:gd name="connsiteY3-128" fmla="*/ 652643 h 652643"/>
                <a:gd name="connsiteX0-129" fmla="*/ 0 w 1233017"/>
                <a:gd name="connsiteY0-130" fmla="*/ 629932 h 629932"/>
                <a:gd name="connsiteX1-131" fmla="*/ 1233017 w 1233017"/>
                <a:gd name="connsiteY1-132" fmla="*/ 9311 h 629932"/>
                <a:gd name="connsiteX2-133" fmla="*/ 1224300 w 1233017"/>
                <a:gd name="connsiteY2-134" fmla="*/ 615700 h 629932"/>
                <a:gd name="connsiteX3-135" fmla="*/ 0 w 1233017"/>
                <a:gd name="connsiteY3-136" fmla="*/ 629932 h 629932"/>
                <a:gd name="connsiteX0-137" fmla="*/ 0 w 1233017"/>
                <a:gd name="connsiteY0-138" fmla="*/ 629932 h 644164"/>
                <a:gd name="connsiteX1-139" fmla="*/ 1233017 w 1233017"/>
                <a:gd name="connsiteY1-140" fmla="*/ 9311 h 644164"/>
                <a:gd name="connsiteX2-141" fmla="*/ 1224300 w 1233017"/>
                <a:gd name="connsiteY2-142" fmla="*/ 644164 h 644164"/>
                <a:gd name="connsiteX3-143" fmla="*/ 0 w 1233017"/>
                <a:gd name="connsiteY3-144" fmla="*/ 629932 h 644164"/>
                <a:gd name="connsiteX0-145" fmla="*/ 0 w 1233017"/>
                <a:gd name="connsiteY0-146" fmla="*/ 629932 h 644164"/>
                <a:gd name="connsiteX1-147" fmla="*/ 1233017 w 1233017"/>
                <a:gd name="connsiteY1-148" fmla="*/ 9311 h 644164"/>
                <a:gd name="connsiteX2-149" fmla="*/ 1224300 w 1233017"/>
                <a:gd name="connsiteY2-150" fmla="*/ 644164 h 644164"/>
                <a:gd name="connsiteX3-151" fmla="*/ 0 w 1233017"/>
                <a:gd name="connsiteY3-152" fmla="*/ 629932 h 644164"/>
                <a:gd name="connsiteX0-153" fmla="*/ 0 w 1233017"/>
                <a:gd name="connsiteY0-154" fmla="*/ 629932 h 644164"/>
                <a:gd name="connsiteX1-155" fmla="*/ 1233017 w 1233017"/>
                <a:gd name="connsiteY1-156" fmla="*/ 9311 h 644164"/>
                <a:gd name="connsiteX2-157" fmla="*/ 1224300 w 1233017"/>
                <a:gd name="connsiteY2-158" fmla="*/ 644164 h 644164"/>
                <a:gd name="connsiteX3-159" fmla="*/ 0 w 1233017"/>
                <a:gd name="connsiteY3-160" fmla="*/ 629932 h 644164"/>
                <a:gd name="connsiteX0-161" fmla="*/ 0 w 1233017"/>
                <a:gd name="connsiteY0-162" fmla="*/ 629932 h 640606"/>
                <a:gd name="connsiteX1-163" fmla="*/ 1233017 w 1233017"/>
                <a:gd name="connsiteY1-164" fmla="*/ 9311 h 640606"/>
                <a:gd name="connsiteX2-165" fmla="*/ 1227858 w 1233017"/>
                <a:gd name="connsiteY2-166" fmla="*/ 640606 h 640606"/>
                <a:gd name="connsiteX3-167" fmla="*/ 0 w 1233017"/>
                <a:gd name="connsiteY3-168" fmla="*/ 629932 h 640606"/>
                <a:gd name="connsiteX0-169" fmla="*/ 0 w 1225901"/>
                <a:gd name="connsiteY0-170" fmla="*/ 632363 h 639479"/>
                <a:gd name="connsiteX1-171" fmla="*/ 1225901 w 1225901"/>
                <a:gd name="connsiteY1-172" fmla="*/ 8184 h 639479"/>
                <a:gd name="connsiteX2-173" fmla="*/ 1220742 w 1225901"/>
                <a:gd name="connsiteY2-174" fmla="*/ 639479 h 639479"/>
                <a:gd name="connsiteX3-175" fmla="*/ 0 w 1225901"/>
                <a:gd name="connsiteY3-176" fmla="*/ 632363 h 639479"/>
                <a:gd name="connsiteX0-177" fmla="*/ 0 w 1225901"/>
                <a:gd name="connsiteY0-178" fmla="*/ 624179 h 631295"/>
                <a:gd name="connsiteX1-179" fmla="*/ 1225901 w 1225901"/>
                <a:gd name="connsiteY1-180" fmla="*/ 0 h 631295"/>
                <a:gd name="connsiteX2-181" fmla="*/ 1220742 w 1225901"/>
                <a:gd name="connsiteY2-182" fmla="*/ 631295 h 631295"/>
                <a:gd name="connsiteX3-183" fmla="*/ 0 w 1225901"/>
                <a:gd name="connsiteY3-184" fmla="*/ 624179 h 631295"/>
                <a:gd name="connsiteX0-185" fmla="*/ 0 w 1225901"/>
                <a:gd name="connsiteY0-186" fmla="*/ 624179 h 631295"/>
                <a:gd name="connsiteX1-187" fmla="*/ 1225901 w 1225901"/>
                <a:gd name="connsiteY1-188" fmla="*/ 0 h 631295"/>
                <a:gd name="connsiteX2-189" fmla="*/ 1220742 w 1225901"/>
                <a:gd name="connsiteY2-190" fmla="*/ 631295 h 631295"/>
                <a:gd name="connsiteX3-191" fmla="*/ 0 w 1225901"/>
                <a:gd name="connsiteY3-192" fmla="*/ 624179 h 631295"/>
                <a:gd name="connsiteX0-193" fmla="*/ 0 w 1225901"/>
                <a:gd name="connsiteY0-194" fmla="*/ 624179 h 631295"/>
                <a:gd name="connsiteX1-195" fmla="*/ 1225901 w 1225901"/>
                <a:gd name="connsiteY1-196" fmla="*/ 0 h 631295"/>
                <a:gd name="connsiteX2-197" fmla="*/ 1220742 w 1225901"/>
                <a:gd name="connsiteY2-198" fmla="*/ 631295 h 631295"/>
                <a:gd name="connsiteX3-199" fmla="*/ 0 w 1225901"/>
                <a:gd name="connsiteY3-200" fmla="*/ 624179 h 631295"/>
                <a:gd name="connsiteX0-201" fmla="*/ 0 w 1225901"/>
                <a:gd name="connsiteY0-202" fmla="*/ 624179 h 631295"/>
                <a:gd name="connsiteX1-203" fmla="*/ 1225901 w 1225901"/>
                <a:gd name="connsiteY1-204" fmla="*/ 0 h 631295"/>
                <a:gd name="connsiteX2-205" fmla="*/ 1220742 w 1225901"/>
                <a:gd name="connsiteY2-206" fmla="*/ 631295 h 631295"/>
                <a:gd name="connsiteX3-207" fmla="*/ 0 w 1225901"/>
                <a:gd name="connsiteY3-208" fmla="*/ 624179 h 631295"/>
                <a:gd name="connsiteX0-209" fmla="*/ 0 w 1218785"/>
                <a:gd name="connsiteY0-210" fmla="*/ 631295 h 631295"/>
                <a:gd name="connsiteX1-211" fmla="*/ 1218785 w 1218785"/>
                <a:gd name="connsiteY1-212" fmla="*/ 0 h 631295"/>
                <a:gd name="connsiteX2-213" fmla="*/ 1213626 w 1218785"/>
                <a:gd name="connsiteY2-214" fmla="*/ 631295 h 631295"/>
                <a:gd name="connsiteX3-215" fmla="*/ 0 w 1218785"/>
                <a:gd name="connsiteY3-216" fmla="*/ 631295 h 631295"/>
                <a:gd name="connsiteX0-217" fmla="*/ 0 w 1229459"/>
                <a:gd name="connsiteY0-218" fmla="*/ 631295 h 631295"/>
                <a:gd name="connsiteX1-219" fmla="*/ 1229459 w 1229459"/>
                <a:gd name="connsiteY1-220" fmla="*/ 0 h 631295"/>
                <a:gd name="connsiteX2-221" fmla="*/ 1224300 w 1229459"/>
                <a:gd name="connsiteY2-222" fmla="*/ 631295 h 631295"/>
                <a:gd name="connsiteX3-223" fmla="*/ 0 w 1229459"/>
                <a:gd name="connsiteY3-224" fmla="*/ 631295 h 631295"/>
                <a:gd name="connsiteX0-225" fmla="*/ 0 w 1231416"/>
                <a:gd name="connsiteY0-226" fmla="*/ 631295 h 634853"/>
                <a:gd name="connsiteX1-227" fmla="*/ 1229459 w 1231416"/>
                <a:gd name="connsiteY1-228" fmla="*/ 0 h 634853"/>
                <a:gd name="connsiteX2-229" fmla="*/ 1231416 w 1231416"/>
                <a:gd name="connsiteY2-230" fmla="*/ 634853 h 634853"/>
                <a:gd name="connsiteX3-231" fmla="*/ 0 w 1231416"/>
                <a:gd name="connsiteY3-232" fmla="*/ 631295 h 634853"/>
                <a:gd name="connsiteX0-233" fmla="*/ 0 w 1234974"/>
                <a:gd name="connsiteY0-234" fmla="*/ 634853 h 634853"/>
                <a:gd name="connsiteX1-235" fmla="*/ 1233017 w 1234974"/>
                <a:gd name="connsiteY1-236" fmla="*/ 0 h 634853"/>
                <a:gd name="connsiteX2-237" fmla="*/ 1234974 w 1234974"/>
                <a:gd name="connsiteY2-238" fmla="*/ 634853 h 634853"/>
                <a:gd name="connsiteX3-239" fmla="*/ 0 w 1234974"/>
                <a:gd name="connsiteY3-240" fmla="*/ 634853 h 6348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34974" h="634853">
                  <a:moveTo>
                    <a:pt x="0" y="634853"/>
                  </a:moveTo>
                  <a:cubicBezTo>
                    <a:pt x="291221" y="118435"/>
                    <a:pt x="835057" y="509"/>
                    <a:pt x="1233017" y="0"/>
                  </a:cubicBezTo>
                  <a:cubicBezTo>
                    <a:pt x="1041538" y="225850"/>
                    <a:pt x="1084887" y="423235"/>
                    <a:pt x="1234974" y="634853"/>
                  </a:cubicBezTo>
                  <a:lnTo>
                    <a:pt x="0" y="634853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等腰三角形 5"/>
            <p:cNvSpPr/>
            <p:nvPr/>
          </p:nvSpPr>
          <p:spPr>
            <a:xfrm flipV="1">
              <a:off x="1608861" y="3167482"/>
              <a:ext cx="1234974" cy="634853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  <a:gd name="connsiteX0-121" fmla="*/ 0 w 1240133"/>
                <a:gd name="connsiteY0-122" fmla="*/ 652643 h 652643"/>
                <a:gd name="connsiteX1-123" fmla="*/ 1240133 w 1240133"/>
                <a:gd name="connsiteY1-124" fmla="*/ 0 h 652643"/>
                <a:gd name="connsiteX2-125" fmla="*/ 1224300 w 1240133"/>
                <a:gd name="connsiteY2-126" fmla="*/ 638411 h 652643"/>
                <a:gd name="connsiteX3-127" fmla="*/ 0 w 1240133"/>
                <a:gd name="connsiteY3-128" fmla="*/ 652643 h 652643"/>
                <a:gd name="connsiteX0-129" fmla="*/ 0 w 1233017"/>
                <a:gd name="connsiteY0-130" fmla="*/ 629932 h 629932"/>
                <a:gd name="connsiteX1-131" fmla="*/ 1233017 w 1233017"/>
                <a:gd name="connsiteY1-132" fmla="*/ 9311 h 629932"/>
                <a:gd name="connsiteX2-133" fmla="*/ 1224300 w 1233017"/>
                <a:gd name="connsiteY2-134" fmla="*/ 615700 h 629932"/>
                <a:gd name="connsiteX3-135" fmla="*/ 0 w 1233017"/>
                <a:gd name="connsiteY3-136" fmla="*/ 629932 h 629932"/>
                <a:gd name="connsiteX0-137" fmla="*/ 0 w 1233017"/>
                <a:gd name="connsiteY0-138" fmla="*/ 629932 h 644164"/>
                <a:gd name="connsiteX1-139" fmla="*/ 1233017 w 1233017"/>
                <a:gd name="connsiteY1-140" fmla="*/ 9311 h 644164"/>
                <a:gd name="connsiteX2-141" fmla="*/ 1224300 w 1233017"/>
                <a:gd name="connsiteY2-142" fmla="*/ 644164 h 644164"/>
                <a:gd name="connsiteX3-143" fmla="*/ 0 w 1233017"/>
                <a:gd name="connsiteY3-144" fmla="*/ 629932 h 644164"/>
                <a:gd name="connsiteX0-145" fmla="*/ 0 w 1233017"/>
                <a:gd name="connsiteY0-146" fmla="*/ 629932 h 644164"/>
                <a:gd name="connsiteX1-147" fmla="*/ 1233017 w 1233017"/>
                <a:gd name="connsiteY1-148" fmla="*/ 9311 h 644164"/>
                <a:gd name="connsiteX2-149" fmla="*/ 1224300 w 1233017"/>
                <a:gd name="connsiteY2-150" fmla="*/ 644164 h 644164"/>
                <a:gd name="connsiteX3-151" fmla="*/ 0 w 1233017"/>
                <a:gd name="connsiteY3-152" fmla="*/ 629932 h 644164"/>
                <a:gd name="connsiteX0-153" fmla="*/ 0 w 1233017"/>
                <a:gd name="connsiteY0-154" fmla="*/ 629932 h 644164"/>
                <a:gd name="connsiteX1-155" fmla="*/ 1233017 w 1233017"/>
                <a:gd name="connsiteY1-156" fmla="*/ 9311 h 644164"/>
                <a:gd name="connsiteX2-157" fmla="*/ 1224300 w 1233017"/>
                <a:gd name="connsiteY2-158" fmla="*/ 644164 h 644164"/>
                <a:gd name="connsiteX3-159" fmla="*/ 0 w 1233017"/>
                <a:gd name="connsiteY3-160" fmla="*/ 629932 h 644164"/>
                <a:gd name="connsiteX0-161" fmla="*/ 0 w 1233017"/>
                <a:gd name="connsiteY0-162" fmla="*/ 629932 h 640606"/>
                <a:gd name="connsiteX1-163" fmla="*/ 1233017 w 1233017"/>
                <a:gd name="connsiteY1-164" fmla="*/ 9311 h 640606"/>
                <a:gd name="connsiteX2-165" fmla="*/ 1227858 w 1233017"/>
                <a:gd name="connsiteY2-166" fmla="*/ 640606 h 640606"/>
                <a:gd name="connsiteX3-167" fmla="*/ 0 w 1233017"/>
                <a:gd name="connsiteY3-168" fmla="*/ 629932 h 640606"/>
                <a:gd name="connsiteX0-169" fmla="*/ 0 w 1225901"/>
                <a:gd name="connsiteY0-170" fmla="*/ 632363 h 639479"/>
                <a:gd name="connsiteX1-171" fmla="*/ 1225901 w 1225901"/>
                <a:gd name="connsiteY1-172" fmla="*/ 8184 h 639479"/>
                <a:gd name="connsiteX2-173" fmla="*/ 1220742 w 1225901"/>
                <a:gd name="connsiteY2-174" fmla="*/ 639479 h 639479"/>
                <a:gd name="connsiteX3-175" fmla="*/ 0 w 1225901"/>
                <a:gd name="connsiteY3-176" fmla="*/ 632363 h 639479"/>
                <a:gd name="connsiteX0-177" fmla="*/ 0 w 1225901"/>
                <a:gd name="connsiteY0-178" fmla="*/ 624179 h 631295"/>
                <a:gd name="connsiteX1-179" fmla="*/ 1225901 w 1225901"/>
                <a:gd name="connsiteY1-180" fmla="*/ 0 h 631295"/>
                <a:gd name="connsiteX2-181" fmla="*/ 1220742 w 1225901"/>
                <a:gd name="connsiteY2-182" fmla="*/ 631295 h 631295"/>
                <a:gd name="connsiteX3-183" fmla="*/ 0 w 1225901"/>
                <a:gd name="connsiteY3-184" fmla="*/ 624179 h 631295"/>
                <a:gd name="connsiteX0-185" fmla="*/ 0 w 1225901"/>
                <a:gd name="connsiteY0-186" fmla="*/ 624179 h 631295"/>
                <a:gd name="connsiteX1-187" fmla="*/ 1225901 w 1225901"/>
                <a:gd name="connsiteY1-188" fmla="*/ 0 h 631295"/>
                <a:gd name="connsiteX2-189" fmla="*/ 1220742 w 1225901"/>
                <a:gd name="connsiteY2-190" fmla="*/ 631295 h 631295"/>
                <a:gd name="connsiteX3-191" fmla="*/ 0 w 1225901"/>
                <a:gd name="connsiteY3-192" fmla="*/ 624179 h 631295"/>
                <a:gd name="connsiteX0-193" fmla="*/ 0 w 1225901"/>
                <a:gd name="connsiteY0-194" fmla="*/ 624179 h 631295"/>
                <a:gd name="connsiteX1-195" fmla="*/ 1225901 w 1225901"/>
                <a:gd name="connsiteY1-196" fmla="*/ 0 h 631295"/>
                <a:gd name="connsiteX2-197" fmla="*/ 1220742 w 1225901"/>
                <a:gd name="connsiteY2-198" fmla="*/ 631295 h 631295"/>
                <a:gd name="connsiteX3-199" fmla="*/ 0 w 1225901"/>
                <a:gd name="connsiteY3-200" fmla="*/ 624179 h 631295"/>
                <a:gd name="connsiteX0-201" fmla="*/ 0 w 1225901"/>
                <a:gd name="connsiteY0-202" fmla="*/ 624179 h 631295"/>
                <a:gd name="connsiteX1-203" fmla="*/ 1225901 w 1225901"/>
                <a:gd name="connsiteY1-204" fmla="*/ 0 h 631295"/>
                <a:gd name="connsiteX2-205" fmla="*/ 1220742 w 1225901"/>
                <a:gd name="connsiteY2-206" fmla="*/ 631295 h 631295"/>
                <a:gd name="connsiteX3-207" fmla="*/ 0 w 1225901"/>
                <a:gd name="connsiteY3-208" fmla="*/ 624179 h 631295"/>
                <a:gd name="connsiteX0-209" fmla="*/ 0 w 1218785"/>
                <a:gd name="connsiteY0-210" fmla="*/ 631295 h 631295"/>
                <a:gd name="connsiteX1-211" fmla="*/ 1218785 w 1218785"/>
                <a:gd name="connsiteY1-212" fmla="*/ 0 h 631295"/>
                <a:gd name="connsiteX2-213" fmla="*/ 1213626 w 1218785"/>
                <a:gd name="connsiteY2-214" fmla="*/ 631295 h 631295"/>
                <a:gd name="connsiteX3-215" fmla="*/ 0 w 1218785"/>
                <a:gd name="connsiteY3-216" fmla="*/ 631295 h 631295"/>
                <a:gd name="connsiteX0-217" fmla="*/ 0 w 1229459"/>
                <a:gd name="connsiteY0-218" fmla="*/ 631295 h 631295"/>
                <a:gd name="connsiteX1-219" fmla="*/ 1229459 w 1229459"/>
                <a:gd name="connsiteY1-220" fmla="*/ 0 h 631295"/>
                <a:gd name="connsiteX2-221" fmla="*/ 1224300 w 1229459"/>
                <a:gd name="connsiteY2-222" fmla="*/ 631295 h 631295"/>
                <a:gd name="connsiteX3-223" fmla="*/ 0 w 1229459"/>
                <a:gd name="connsiteY3-224" fmla="*/ 631295 h 631295"/>
                <a:gd name="connsiteX0-225" fmla="*/ 0 w 1231416"/>
                <a:gd name="connsiteY0-226" fmla="*/ 631295 h 634853"/>
                <a:gd name="connsiteX1-227" fmla="*/ 1229459 w 1231416"/>
                <a:gd name="connsiteY1-228" fmla="*/ 0 h 634853"/>
                <a:gd name="connsiteX2-229" fmla="*/ 1231416 w 1231416"/>
                <a:gd name="connsiteY2-230" fmla="*/ 634853 h 634853"/>
                <a:gd name="connsiteX3-231" fmla="*/ 0 w 1231416"/>
                <a:gd name="connsiteY3-232" fmla="*/ 631295 h 634853"/>
                <a:gd name="connsiteX0-233" fmla="*/ 0 w 1234974"/>
                <a:gd name="connsiteY0-234" fmla="*/ 634853 h 634853"/>
                <a:gd name="connsiteX1-235" fmla="*/ 1233017 w 1234974"/>
                <a:gd name="connsiteY1-236" fmla="*/ 0 h 634853"/>
                <a:gd name="connsiteX2-237" fmla="*/ 1234974 w 1234974"/>
                <a:gd name="connsiteY2-238" fmla="*/ 634853 h 634853"/>
                <a:gd name="connsiteX3-239" fmla="*/ 0 w 1234974"/>
                <a:gd name="connsiteY3-240" fmla="*/ 634853 h 6348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34974" h="634853">
                  <a:moveTo>
                    <a:pt x="0" y="634853"/>
                  </a:moveTo>
                  <a:cubicBezTo>
                    <a:pt x="291221" y="118435"/>
                    <a:pt x="835057" y="509"/>
                    <a:pt x="1233017" y="0"/>
                  </a:cubicBezTo>
                  <a:cubicBezTo>
                    <a:pt x="1041538" y="225850"/>
                    <a:pt x="1084887" y="423235"/>
                    <a:pt x="1234974" y="634853"/>
                  </a:cubicBezTo>
                  <a:lnTo>
                    <a:pt x="0" y="634853"/>
                  </a:lnTo>
                  <a:close/>
                </a:path>
              </a:pathLst>
            </a:cu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5"/>
            <p:cNvSpPr/>
            <p:nvPr/>
          </p:nvSpPr>
          <p:spPr>
            <a:xfrm flipV="1">
              <a:off x="1619672" y="3356821"/>
              <a:ext cx="1247249" cy="1186339"/>
            </a:xfrm>
            <a:custGeom>
              <a:avLst/>
              <a:gdLst>
                <a:gd name="connsiteX0" fmla="*/ 0 w 936104"/>
                <a:gd name="connsiteY0" fmla="*/ 432048 h 432048"/>
                <a:gd name="connsiteX1" fmla="*/ 468052 w 936104"/>
                <a:gd name="connsiteY1" fmla="*/ 0 h 432048"/>
                <a:gd name="connsiteX2" fmla="*/ 936104 w 936104"/>
                <a:gd name="connsiteY2" fmla="*/ 432048 h 432048"/>
                <a:gd name="connsiteX3" fmla="*/ 0 w 936104"/>
                <a:gd name="connsiteY3" fmla="*/ 432048 h 432048"/>
                <a:gd name="connsiteX0-1" fmla="*/ 0 w 2405548"/>
                <a:gd name="connsiteY0-2" fmla="*/ 553019 h 553019"/>
                <a:gd name="connsiteX1-3" fmla="*/ 1937496 w 2405548"/>
                <a:gd name="connsiteY1-4" fmla="*/ 0 h 553019"/>
                <a:gd name="connsiteX2-5" fmla="*/ 2405548 w 2405548"/>
                <a:gd name="connsiteY2-6" fmla="*/ 432048 h 553019"/>
                <a:gd name="connsiteX3-7" fmla="*/ 0 w 2405548"/>
                <a:gd name="connsiteY3-8" fmla="*/ 553019 h 553019"/>
                <a:gd name="connsiteX0-9" fmla="*/ 0 w 2405548"/>
                <a:gd name="connsiteY0-10" fmla="*/ 1186339 h 1186339"/>
                <a:gd name="connsiteX1-11" fmla="*/ 1247249 w 2405548"/>
                <a:gd name="connsiteY1-12" fmla="*/ 0 h 1186339"/>
                <a:gd name="connsiteX2-13" fmla="*/ 2405548 w 2405548"/>
                <a:gd name="connsiteY2-14" fmla="*/ 1065368 h 1186339"/>
                <a:gd name="connsiteX3-15" fmla="*/ 0 w 2405548"/>
                <a:gd name="connsiteY3-16" fmla="*/ 1186339 h 1186339"/>
                <a:gd name="connsiteX0-17" fmla="*/ 0 w 1247249"/>
                <a:gd name="connsiteY0-18" fmla="*/ 1186339 h 1186339"/>
                <a:gd name="connsiteX1-19" fmla="*/ 1247249 w 1247249"/>
                <a:gd name="connsiteY1-20" fmla="*/ 0 h 1186339"/>
                <a:gd name="connsiteX2-21" fmla="*/ 1227858 w 1247249"/>
                <a:gd name="connsiteY2-22" fmla="*/ 634853 h 1186339"/>
                <a:gd name="connsiteX3-23" fmla="*/ 0 w 1247249"/>
                <a:gd name="connsiteY3-24" fmla="*/ 1186339 h 1186339"/>
                <a:gd name="connsiteX0-25" fmla="*/ 0 w 1247249"/>
                <a:gd name="connsiteY0-26" fmla="*/ 1186339 h 1186339"/>
                <a:gd name="connsiteX1-27" fmla="*/ 1247249 w 1247249"/>
                <a:gd name="connsiteY1-28" fmla="*/ 0 h 1186339"/>
                <a:gd name="connsiteX2-29" fmla="*/ 1227858 w 1247249"/>
                <a:gd name="connsiteY2-30" fmla="*/ 634853 h 1186339"/>
                <a:gd name="connsiteX3-31" fmla="*/ 0 w 1247249"/>
                <a:gd name="connsiteY3-32" fmla="*/ 1186339 h 1186339"/>
                <a:gd name="connsiteX0-33" fmla="*/ 0 w 1247249"/>
                <a:gd name="connsiteY0-34" fmla="*/ 1186339 h 1186339"/>
                <a:gd name="connsiteX1-35" fmla="*/ 1247249 w 1247249"/>
                <a:gd name="connsiteY1-36" fmla="*/ 0 h 1186339"/>
                <a:gd name="connsiteX2-37" fmla="*/ 1227858 w 1247249"/>
                <a:gd name="connsiteY2-38" fmla="*/ 634853 h 1186339"/>
                <a:gd name="connsiteX3-39" fmla="*/ 0 w 1247249"/>
                <a:gd name="connsiteY3-40" fmla="*/ 1186339 h 1186339"/>
                <a:gd name="connsiteX0-41" fmla="*/ 0 w 1247249"/>
                <a:gd name="connsiteY0-42" fmla="*/ 1186339 h 1186339"/>
                <a:gd name="connsiteX1-43" fmla="*/ 1247249 w 1247249"/>
                <a:gd name="connsiteY1-44" fmla="*/ 0 h 1186339"/>
                <a:gd name="connsiteX2-45" fmla="*/ 1227858 w 1247249"/>
                <a:gd name="connsiteY2-46" fmla="*/ 634853 h 1186339"/>
                <a:gd name="connsiteX3-47" fmla="*/ 0 w 1247249"/>
                <a:gd name="connsiteY3-48" fmla="*/ 1186339 h 1186339"/>
                <a:gd name="connsiteX0-49" fmla="*/ 0 w 1247249"/>
                <a:gd name="connsiteY0-50" fmla="*/ 1186339 h 1186339"/>
                <a:gd name="connsiteX1-51" fmla="*/ 1247249 w 1247249"/>
                <a:gd name="connsiteY1-52" fmla="*/ 0 h 1186339"/>
                <a:gd name="connsiteX2-53" fmla="*/ 1227858 w 1247249"/>
                <a:gd name="connsiteY2-54" fmla="*/ 634853 h 1186339"/>
                <a:gd name="connsiteX3-55" fmla="*/ 0 w 1247249"/>
                <a:gd name="connsiteY3-56" fmla="*/ 1186339 h 1186339"/>
                <a:gd name="connsiteX0-57" fmla="*/ 0 w 1247249"/>
                <a:gd name="connsiteY0-58" fmla="*/ 1186339 h 1186339"/>
                <a:gd name="connsiteX1-59" fmla="*/ 1247249 w 1247249"/>
                <a:gd name="connsiteY1-60" fmla="*/ 0 h 1186339"/>
                <a:gd name="connsiteX2-61" fmla="*/ 1227858 w 1247249"/>
                <a:gd name="connsiteY2-62" fmla="*/ 634853 h 1186339"/>
                <a:gd name="connsiteX3-63" fmla="*/ 0 w 1247249"/>
                <a:gd name="connsiteY3-64" fmla="*/ 1186339 h 1186339"/>
                <a:gd name="connsiteX0-65" fmla="*/ 0 w 1247249"/>
                <a:gd name="connsiteY0-66" fmla="*/ 1186339 h 1186339"/>
                <a:gd name="connsiteX1-67" fmla="*/ 1247249 w 1247249"/>
                <a:gd name="connsiteY1-68" fmla="*/ 0 h 1186339"/>
                <a:gd name="connsiteX2-69" fmla="*/ 1227858 w 1247249"/>
                <a:gd name="connsiteY2-70" fmla="*/ 634853 h 1186339"/>
                <a:gd name="connsiteX3-71" fmla="*/ 0 w 1247249"/>
                <a:gd name="connsiteY3-72" fmla="*/ 1186339 h 1186339"/>
                <a:gd name="connsiteX0-73" fmla="*/ 0 w 1247249"/>
                <a:gd name="connsiteY0-74" fmla="*/ 1186339 h 1186339"/>
                <a:gd name="connsiteX1-75" fmla="*/ 1247249 w 1247249"/>
                <a:gd name="connsiteY1-76" fmla="*/ 0 h 1186339"/>
                <a:gd name="connsiteX2-77" fmla="*/ 1227858 w 1247249"/>
                <a:gd name="connsiteY2-78" fmla="*/ 634853 h 1186339"/>
                <a:gd name="connsiteX3-79" fmla="*/ 0 w 1247249"/>
                <a:gd name="connsiteY3-80" fmla="*/ 1186339 h 1186339"/>
                <a:gd name="connsiteX0-81" fmla="*/ 0 w 1247249"/>
                <a:gd name="connsiteY0-82" fmla="*/ 1186339 h 1186339"/>
                <a:gd name="connsiteX1-83" fmla="*/ 1247249 w 1247249"/>
                <a:gd name="connsiteY1-84" fmla="*/ 0 h 1186339"/>
                <a:gd name="connsiteX2-85" fmla="*/ 1227858 w 1247249"/>
                <a:gd name="connsiteY2-86" fmla="*/ 634853 h 1186339"/>
                <a:gd name="connsiteX3-87" fmla="*/ 0 w 1247249"/>
                <a:gd name="connsiteY3-88" fmla="*/ 1186339 h 1186339"/>
                <a:gd name="connsiteX0-89" fmla="*/ 0 w 1247249"/>
                <a:gd name="connsiteY0-90" fmla="*/ 1186339 h 1186339"/>
                <a:gd name="connsiteX1-91" fmla="*/ 1247249 w 1247249"/>
                <a:gd name="connsiteY1-92" fmla="*/ 0 h 1186339"/>
                <a:gd name="connsiteX2-93" fmla="*/ 1227858 w 1247249"/>
                <a:gd name="connsiteY2-94" fmla="*/ 634853 h 1186339"/>
                <a:gd name="connsiteX3-95" fmla="*/ 0 w 1247249"/>
                <a:gd name="connsiteY3-96" fmla="*/ 1186339 h 1186339"/>
                <a:gd name="connsiteX0-97" fmla="*/ 0 w 1247249"/>
                <a:gd name="connsiteY0-98" fmla="*/ 1186339 h 1186339"/>
                <a:gd name="connsiteX1-99" fmla="*/ 1247249 w 1247249"/>
                <a:gd name="connsiteY1-100" fmla="*/ 0 h 1186339"/>
                <a:gd name="connsiteX2-101" fmla="*/ 1231416 w 1247249"/>
                <a:gd name="connsiteY2-102" fmla="*/ 638411 h 1186339"/>
                <a:gd name="connsiteX3-103" fmla="*/ 0 w 1247249"/>
                <a:gd name="connsiteY3-104" fmla="*/ 1186339 h 1186339"/>
                <a:gd name="connsiteX0-105" fmla="*/ 0 w 1247249"/>
                <a:gd name="connsiteY0-106" fmla="*/ 1186339 h 1186339"/>
                <a:gd name="connsiteX1-107" fmla="*/ 1247249 w 1247249"/>
                <a:gd name="connsiteY1-108" fmla="*/ 0 h 1186339"/>
                <a:gd name="connsiteX2-109" fmla="*/ 1231416 w 1247249"/>
                <a:gd name="connsiteY2-110" fmla="*/ 638411 h 1186339"/>
                <a:gd name="connsiteX3-111" fmla="*/ 0 w 1247249"/>
                <a:gd name="connsiteY3-112" fmla="*/ 1186339 h 1186339"/>
                <a:gd name="connsiteX0-113" fmla="*/ 0 w 1247249"/>
                <a:gd name="connsiteY0-114" fmla="*/ 1186339 h 1186339"/>
                <a:gd name="connsiteX1-115" fmla="*/ 1247249 w 1247249"/>
                <a:gd name="connsiteY1-116" fmla="*/ 0 h 1186339"/>
                <a:gd name="connsiteX2-117" fmla="*/ 1231416 w 1247249"/>
                <a:gd name="connsiteY2-118" fmla="*/ 638411 h 1186339"/>
                <a:gd name="connsiteX3-119" fmla="*/ 0 w 1247249"/>
                <a:gd name="connsiteY3-120" fmla="*/ 1186339 h 118633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47249" h="1186339">
                  <a:moveTo>
                    <a:pt x="0" y="1186339"/>
                  </a:moveTo>
                  <a:cubicBezTo>
                    <a:pt x="177366" y="310566"/>
                    <a:pt x="852847" y="57437"/>
                    <a:pt x="1247249" y="0"/>
                  </a:cubicBezTo>
                  <a:cubicBezTo>
                    <a:pt x="1055770" y="225850"/>
                    <a:pt x="1081329" y="426793"/>
                    <a:pt x="1231416" y="638411"/>
                  </a:cubicBezTo>
                  <a:cubicBezTo>
                    <a:pt x="597978" y="633668"/>
                    <a:pt x="270525" y="877981"/>
                    <a:pt x="0" y="1186339"/>
                  </a:cubicBez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圆角矩形 11"/>
            <p:cNvSpPr/>
            <p:nvPr/>
          </p:nvSpPr>
          <p:spPr>
            <a:xfrm>
              <a:off x="1331640" y="3079858"/>
              <a:ext cx="198918" cy="87624"/>
            </a:xfrm>
            <a:custGeom>
              <a:avLst/>
              <a:gdLst/>
              <a:ahLst/>
              <a:cxnLst/>
              <a:rect l="l" t="t" r="r" b="b"/>
              <a:pathLst>
                <a:path w="198918" h="87624">
                  <a:moveTo>
                    <a:pt x="43812" y="0"/>
                  </a:moveTo>
                  <a:lnTo>
                    <a:pt x="198918" y="0"/>
                  </a:lnTo>
                  <a:lnTo>
                    <a:pt x="198918" y="87624"/>
                  </a:lnTo>
                  <a:lnTo>
                    <a:pt x="43812" y="87624"/>
                  </a:lnTo>
                  <a:cubicBezTo>
                    <a:pt x="19615" y="87624"/>
                    <a:pt x="0" y="68009"/>
                    <a:pt x="0" y="43812"/>
                  </a:cubicBezTo>
                  <a:cubicBezTo>
                    <a:pt x="0" y="19615"/>
                    <a:pt x="19615" y="0"/>
                    <a:pt x="43812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空心弧 15"/>
            <p:cNvSpPr/>
            <p:nvPr/>
          </p:nvSpPr>
          <p:spPr>
            <a:xfrm rot="5400000">
              <a:off x="3312321" y="2346812"/>
              <a:ext cx="509372" cy="1121419"/>
            </a:xfrm>
            <a:custGeom>
              <a:avLst/>
              <a:gdLst/>
              <a:ahLst/>
              <a:cxnLst/>
              <a:rect l="l" t="t" r="r" b="b"/>
              <a:pathLst>
                <a:path w="509372" h="1121419">
                  <a:moveTo>
                    <a:pt x="507512" y="1121419"/>
                  </a:moveTo>
                  <a:lnTo>
                    <a:pt x="509372" y="1119300"/>
                  </a:lnTo>
                  <a:lnTo>
                    <a:pt x="509372" y="1121419"/>
                  </a:lnTo>
                  <a:close/>
                  <a:moveTo>
                    <a:pt x="430106" y="1116802"/>
                  </a:moveTo>
                  <a:lnTo>
                    <a:pt x="434159" y="1121419"/>
                  </a:lnTo>
                  <a:lnTo>
                    <a:pt x="430599" y="1121419"/>
                  </a:lnTo>
                  <a:cubicBezTo>
                    <a:pt x="430325" y="1119896"/>
                    <a:pt x="430214" y="1118353"/>
                    <a:pt x="430106" y="1116802"/>
                  </a:cubicBezTo>
                  <a:close/>
                  <a:moveTo>
                    <a:pt x="0" y="259419"/>
                  </a:moveTo>
                  <a:lnTo>
                    <a:pt x="832" y="257324"/>
                  </a:lnTo>
                  <a:lnTo>
                    <a:pt x="0" y="257324"/>
                  </a:lnTo>
                  <a:cubicBezTo>
                    <a:pt x="0" y="161091"/>
                    <a:pt x="53696" y="72900"/>
                    <a:pt x="139188" y="28721"/>
                  </a:cubicBezTo>
                  <a:cubicBezTo>
                    <a:pt x="224680" y="-15459"/>
                    <a:pt x="327679" y="-8244"/>
                    <a:pt x="406177" y="47423"/>
                  </a:cubicBezTo>
                  <a:cubicBezTo>
                    <a:pt x="466571" y="90252"/>
                    <a:pt x="504696" y="156253"/>
                    <a:pt x="509372" y="227993"/>
                  </a:cubicBezTo>
                  <a:lnTo>
                    <a:pt x="509372" y="1073841"/>
                  </a:lnTo>
                  <a:cubicBezTo>
                    <a:pt x="502538" y="1059565"/>
                    <a:pt x="487753" y="1050433"/>
                    <a:pt x="470835" y="1050433"/>
                  </a:cubicBezTo>
                  <a:cubicBezTo>
                    <a:pt x="451854" y="1050433"/>
                    <a:pt x="435559" y="1061928"/>
                    <a:pt x="428567" y="1078352"/>
                  </a:cubicBezTo>
                  <a:cubicBezTo>
                    <a:pt x="427251" y="1065847"/>
                    <a:pt x="427023" y="1052948"/>
                    <a:pt x="427023" y="1039779"/>
                  </a:cubicBezTo>
                  <a:lnTo>
                    <a:pt x="427023" y="281216"/>
                  </a:lnTo>
                  <a:lnTo>
                    <a:pt x="427023" y="281216"/>
                  </a:lnTo>
                  <a:lnTo>
                    <a:pt x="427023" y="236015"/>
                  </a:lnTo>
                  <a:lnTo>
                    <a:pt x="426558" y="236015"/>
                  </a:lnTo>
                  <a:cubicBezTo>
                    <a:pt x="420904" y="189157"/>
                    <a:pt x="395728" y="146071"/>
                    <a:pt x="356132" y="117992"/>
                  </a:cubicBezTo>
                  <a:cubicBezTo>
                    <a:pt x="304025" y="81040"/>
                    <a:pt x="235655" y="76251"/>
                    <a:pt x="178905" y="105577"/>
                  </a:cubicBezTo>
                  <a:cubicBezTo>
                    <a:pt x="122253" y="134854"/>
                    <a:pt x="86634" y="193244"/>
                    <a:pt x="86558" y="256996"/>
                  </a:cubicBezTo>
                  <a:cubicBezTo>
                    <a:pt x="87499" y="257768"/>
                    <a:pt x="87520" y="258591"/>
                    <a:pt x="87520" y="259419"/>
                  </a:cubicBezTo>
                  <a:cubicBezTo>
                    <a:pt x="87520" y="284619"/>
                    <a:pt x="67928" y="305047"/>
                    <a:pt x="43760" y="305047"/>
                  </a:cubicBezTo>
                  <a:cubicBezTo>
                    <a:pt x="19592" y="305047"/>
                    <a:pt x="0" y="284619"/>
                    <a:pt x="0" y="25941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1187624" y="1094540"/>
            <a:ext cx="3527916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根据国务院发布的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全国年节及纪念日放假办法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第三条规定：母亲节（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日）属于部分公民放假的节日及纪念日，妇女放假半天。 </a:t>
            </a:r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1187624" y="1851670"/>
            <a:ext cx="3527916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国际劳动母亲节 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(International Working Women‘s Day)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又称“合国妇女权益和国际和平日”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或“三八”母亲节。</a:t>
            </a: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1187624" y="2703077"/>
            <a:ext cx="352791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“三八”母亲节是全世界劳动妇女团结战斗的光辉节日。</a:t>
            </a:r>
          </a:p>
        </p:txBody>
      </p:sp>
      <p:sp>
        <p:nvSpPr>
          <p:cNvPr id="18" name="矩形 1"/>
          <p:cNvSpPr>
            <a:spLocks noChangeArrowheads="1"/>
          </p:cNvSpPr>
          <p:nvPr/>
        </p:nvSpPr>
        <p:spPr bwMode="auto">
          <a:xfrm>
            <a:off x="1187624" y="3291830"/>
            <a:ext cx="3527916" cy="73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在这一天，世界各大洲的妇女，不分国籍、种族、语言、文化、经济和政治的差异，共同关注妇女的人权。</a:t>
            </a: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4806011" y="1465578"/>
            <a:ext cx="791981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4806011" y="2192590"/>
            <a:ext cx="791981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4806011" y="2919602"/>
            <a:ext cx="791981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4806011" y="3646615"/>
            <a:ext cx="791981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67a8686-3c76-461f-b098-8690c521abcd"/>
          <p:cNvGrpSpPr>
            <a:grpSpLocks noChangeAspect="1"/>
          </p:cNvGrpSpPr>
          <p:nvPr/>
        </p:nvGrpSpPr>
        <p:grpSpPr>
          <a:xfrm>
            <a:off x="611560" y="1059582"/>
            <a:ext cx="7857268" cy="2748634"/>
            <a:chOff x="857822" y="1888391"/>
            <a:chExt cx="10476357" cy="3664845"/>
          </a:xfrm>
        </p:grpSpPr>
        <p:grpSp>
          <p:nvGrpSpPr>
            <p:cNvPr id="4" name="Group 38"/>
            <p:cNvGrpSpPr/>
            <p:nvPr/>
          </p:nvGrpSpPr>
          <p:grpSpPr>
            <a:xfrm>
              <a:off x="857822" y="1888391"/>
              <a:ext cx="4177215" cy="1659473"/>
              <a:chOff x="914399" y="1841591"/>
              <a:chExt cx="4132096" cy="1641549"/>
            </a:xfrm>
            <a:effectLst/>
          </p:grpSpPr>
          <p:sp>
            <p:nvSpPr>
              <p:cNvPr id="21" name="Arrow: Right 39"/>
              <p:cNvSpPr/>
              <p:nvPr/>
            </p:nvSpPr>
            <p:spPr>
              <a:xfrm rot="10800000">
                <a:off x="914399" y="1841591"/>
                <a:ext cx="3705726" cy="1641549"/>
              </a:xfrm>
              <a:prstGeom prst="rightArrow">
                <a:avLst/>
              </a:prstGeom>
              <a:blipFill dpi="0" rotWithShape="1">
                <a:blip r:embed="rId3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400" dirty="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2" name="Oval 40"/>
              <p:cNvSpPr/>
              <p:nvPr/>
            </p:nvSpPr>
            <p:spPr>
              <a:xfrm>
                <a:off x="4228107" y="2250566"/>
                <a:ext cx="818388" cy="818388"/>
              </a:xfrm>
              <a:prstGeom prst="ellipse">
                <a:avLst/>
              </a:prstGeom>
              <a:blipFill dpi="0" rotWithShape="1">
                <a:blip r:embed="rId4" cstate="email"/>
                <a:srcRect/>
                <a:stretch>
                  <a:fillRect/>
                </a:stretch>
              </a:blipFill>
              <a:ln w="412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  <a:latin typeface="+mj-ea"/>
                    <a:ea typeface="+mj-ea"/>
                  </a:rPr>
                  <a:t>01</a:t>
                </a:r>
              </a:p>
            </p:txBody>
          </p:sp>
        </p:grpSp>
        <p:grpSp>
          <p:nvGrpSpPr>
            <p:cNvPr id="5" name="Group 41"/>
            <p:cNvGrpSpPr/>
            <p:nvPr/>
          </p:nvGrpSpPr>
          <p:grpSpPr>
            <a:xfrm>
              <a:off x="6792079" y="3893763"/>
              <a:ext cx="4542100" cy="1659473"/>
              <a:chOff x="6784559" y="3825303"/>
              <a:chExt cx="4493041" cy="1641549"/>
            </a:xfrm>
            <a:effectLst/>
          </p:grpSpPr>
          <p:sp>
            <p:nvSpPr>
              <p:cNvPr id="19" name="Arrow: Right 42"/>
              <p:cNvSpPr/>
              <p:nvPr/>
            </p:nvSpPr>
            <p:spPr>
              <a:xfrm>
                <a:off x="7154779" y="3825303"/>
                <a:ext cx="4122821" cy="1641549"/>
              </a:xfrm>
              <a:prstGeom prst="rightArrow">
                <a:avLst/>
              </a:prstGeom>
              <a:blipFill dpi="0" rotWithShape="1">
                <a:blip r:embed="rId5"/>
                <a:srcRect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40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0" name="Oval 43"/>
              <p:cNvSpPr/>
              <p:nvPr/>
            </p:nvSpPr>
            <p:spPr>
              <a:xfrm>
                <a:off x="6784559" y="4236883"/>
                <a:ext cx="818388" cy="818388"/>
              </a:xfrm>
              <a:prstGeom prst="ellipse">
                <a:avLst/>
              </a:prstGeom>
              <a:blipFill dpi="0" rotWithShape="1">
                <a:blip r:embed="rId6" cstate="email"/>
                <a:srcRect/>
                <a:stretch>
                  <a:fillRect/>
                </a:stretch>
              </a:blipFill>
              <a:ln w="412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>
                <a:norm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+mj-ea"/>
                    <a:ea typeface="+mj-ea"/>
                  </a:rPr>
                  <a:t>02</a:t>
                </a:r>
              </a:p>
            </p:txBody>
          </p:sp>
        </p:grpSp>
        <p:grpSp>
          <p:nvGrpSpPr>
            <p:cNvPr id="10" name="Group 45"/>
            <p:cNvGrpSpPr/>
            <p:nvPr/>
          </p:nvGrpSpPr>
          <p:grpSpPr bwMode="auto">
            <a:xfrm>
              <a:off x="1376599" y="2464654"/>
              <a:ext cx="456595" cy="456595"/>
              <a:chOff x="0" y="0"/>
              <a:chExt cx="575" cy="575"/>
            </a:xfrm>
            <a:solidFill>
              <a:srgbClr val="FFFFFF"/>
            </a:solidFill>
            <a:effectLst/>
          </p:grpSpPr>
          <p:sp>
            <p:nvSpPr>
              <p:cNvPr id="17" name="Freeform: Shape 46"/>
              <p:cNvSpPr/>
              <p:nvPr/>
            </p:nvSpPr>
            <p:spPr bwMode="auto">
              <a:xfrm>
                <a:off x="360" y="0"/>
                <a:ext cx="215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w 21600"/>
                  <a:gd name="T57" fmla="*/ 0 h 21600"/>
                  <a:gd name="T58" fmla="*/ 0 w 21600"/>
                  <a:gd name="T59" fmla="*/ 0 h 21600"/>
                  <a:gd name="T60" fmla="*/ 0 w 21600"/>
                  <a:gd name="T61" fmla="*/ 0 h 21600"/>
                  <a:gd name="T62" fmla="*/ 0 w 21600"/>
                  <a:gd name="T63" fmla="*/ 0 h 21600"/>
                  <a:gd name="T64" fmla="*/ 0 w 21600"/>
                  <a:gd name="T65" fmla="*/ 0 h 21600"/>
                  <a:gd name="T66" fmla="*/ 0 w 21600"/>
                  <a:gd name="T67" fmla="*/ 0 h 21600"/>
                  <a:gd name="T68" fmla="*/ 0 w 21600"/>
                  <a:gd name="T69" fmla="*/ 0 h 21600"/>
                  <a:gd name="T70" fmla="*/ 0 w 21600"/>
                  <a:gd name="T71" fmla="*/ 0 h 21600"/>
                  <a:gd name="T72" fmla="*/ 0 w 21600"/>
                  <a:gd name="T73" fmla="*/ 0 h 21600"/>
                  <a:gd name="T74" fmla="*/ 0 w 21600"/>
                  <a:gd name="T75" fmla="*/ 0 h 21600"/>
                  <a:gd name="T76" fmla="*/ 0 w 21600"/>
                  <a:gd name="T77" fmla="*/ 0 h 21600"/>
                  <a:gd name="T78" fmla="*/ 0 w 21600"/>
                  <a:gd name="T79" fmla="*/ 0 h 21600"/>
                  <a:gd name="T80" fmla="*/ 0 w 21600"/>
                  <a:gd name="T81" fmla="*/ 0 h 21600"/>
                  <a:gd name="T82" fmla="*/ 0 w 21600"/>
                  <a:gd name="T83" fmla="*/ 0 h 21600"/>
                  <a:gd name="T84" fmla="*/ 0 w 21600"/>
                  <a:gd name="T85" fmla="*/ 0 h 21600"/>
                  <a:gd name="T86" fmla="*/ 0 w 21600"/>
                  <a:gd name="T87" fmla="*/ 0 h 21600"/>
                  <a:gd name="T88" fmla="*/ 0 w 21600"/>
                  <a:gd name="T89" fmla="*/ 0 h 21600"/>
                  <a:gd name="T90" fmla="*/ 0 w 21600"/>
                  <a:gd name="T91" fmla="*/ 0 h 21600"/>
                  <a:gd name="T92" fmla="*/ 0 w 21600"/>
                  <a:gd name="T93" fmla="*/ 0 h 21600"/>
                  <a:gd name="T94" fmla="*/ 0 w 21600"/>
                  <a:gd name="T95" fmla="*/ 0 h 21600"/>
                  <a:gd name="T96" fmla="*/ 0 w 21600"/>
                  <a:gd name="T97" fmla="*/ 0 h 21600"/>
                  <a:gd name="T98" fmla="*/ 0 w 21600"/>
                  <a:gd name="T99" fmla="*/ 0 h 21600"/>
                  <a:gd name="T100" fmla="*/ 0 w 21600"/>
                  <a:gd name="T101" fmla="*/ 0 h 21600"/>
                  <a:gd name="T102" fmla="*/ 0 w 21600"/>
                  <a:gd name="T103" fmla="*/ 0 h 21600"/>
                  <a:gd name="T104" fmla="*/ 0 w 21600"/>
                  <a:gd name="T105" fmla="*/ 0 h 21600"/>
                  <a:gd name="T106" fmla="*/ 0 w 21600"/>
                  <a:gd name="T107" fmla="*/ 0 h 21600"/>
                  <a:gd name="T108" fmla="*/ 0 w 21600"/>
                  <a:gd name="T109" fmla="*/ 0 h 2160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600" h="21600">
                    <a:moveTo>
                      <a:pt x="21031" y="8861"/>
                    </a:moveTo>
                    <a:lnTo>
                      <a:pt x="17805" y="8267"/>
                    </a:lnTo>
                    <a:cubicBezTo>
                      <a:pt x="17492" y="8210"/>
                      <a:pt x="17382" y="7947"/>
                      <a:pt x="17559" y="7682"/>
                    </a:cubicBezTo>
                    <a:lnTo>
                      <a:pt x="19409" y="4939"/>
                    </a:lnTo>
                    <a:cubicBezTo>
                      <a:pt x="19588" y="4676"/>
                      <a:pt x="19549" y="4276"/>
                      <a:pt x="19324" y="4051"/>
                    </a:cubicBezTo>
                    <a:lnTo>
                      <a:pt x="17549" y="2276"/>
                    </a:lnTo>
                    <a:cubicBezTo>
                      <a:pt x="17324" y="2052"/>
                      <a:pt x="16924" y="2013"/>
                      <a:pt x="16661" y="2191"/>
                    </a:cubicBezTo>
                    <a:lnTo>
                      <a:pt x="13918" y="4042"/>
                    </a:lnTo>
                    <a:cubicBezTo>
                      <a:pt x="13654" y="4220"/>
                      <a:pt x="13391" y="4109"/>
                      <a:pt x="13333" y="3796"/>
                    </a:cubicBezTo>
                    <a:lnTo>
                      <a:pt x="12739" y="569"/>
                    </a:lnTo>
                    <a:cubicBezTo>
                      <a:pt x="12681" y="255"/>
                      <a:pt x="12374" y="0"/>
                      <a:pt x="12056" y="0"/>
                    </a:cubicBezTo>
                    <a:lnTo>
                      <a:pt x="9545" y="0"/>
                    </a:lnTo>
                    <a:cubicBezTo>
                      <a:pt x="9227" y="0"/>
                      <a:pt x="8919" y="255"/>
                      <a:pt x="8861" y="569"/>
                    </a:cubicBezTo>
                    <a:lnTo>
                      <a:pt x="8267" y="3796"/>
                    </a:lnTo>
                    <a:cubicBezTo>
                      <a:pt x="8210" y="4109"/>
                      <a:pt x="7947" y="4219"/>
                      <a:pt x="7682" y="4041"/>
                    </a:cubicBezTo>
                    <a:lnTo>
                      <a:pt x="4939" y="2191"/>
                    </a:lnTo>
                    <a:cubicBezTo>
                      <a:pt x="4676" y="2013"/>
                      <a:pt x="4276" y="2052"/>
                      <a:pt x="4051" y="2276"/>
                    </a:cubicBezTo>
                    <a:lnTo>
                      <a:pt x="2276" y="4051"/>
                    </a:lnTo>
                    <a:cubicBezTo>
                      <a:pt x="2051" y="4277"/>
                      <a:pt x="2012" y="4677"/>
                      <a:pt x="2191" y="4939"/>
                    </a:cubicBezTo>
                    <a:lnTo>
                      <a:pt x="4041" y="7682"/>
                    </a:lnTo>
                    <a:cubicBezTo>
                      <a:pt x="4220" y="7946"/>
                      <a:pt x="4108" y="8209"/>
                      <a:pt x="3796" y="8267"/>
                    </a:cubicBezTo>
                    <a:lnTo>
                      <a:pt x="569" y="8861"/>
                    </a:lnTo>
                    <a:cubicBezTo>
                      <a:pt x="255" y="8919"/>
                      <a:pt x="0" y="9226"/>
                      <a:pt x="0" y="9545"/>
                    </a:cubicBezTo>
                    <a:lnTo>
                      <a:pt x="0" y="12055"/>
                    </a:lnTo>
                    <a:cubicBezTo>
                      <a:pt x="0" y="12373"/>
                      <a:pt x="255" y="12681"/>
                      <a:pt x="569" y="12739"/>
                    </a:cubicBezTo>
                    <a:lnTo>
                      <a:pt x="3796" y="13333"/>
                    </a:lnTo>
                    <a:cubicBezTo>
                      <a:pt x="4110" y="13390"/>
                      <a:pt x="4219" y="13653"/>
                      <a:pt x="4042" y="13917"/>
                    </a:cubicBezTo>
                    <a:lnTo>
                      <a:pt x="2191" y="16661"/>
                    </a:lnTo>
                    <a:cubicBezTo>
                      <a:pt x="2012" y="16925"/>
                      <a:pt x="2051" y="17324"/>
                      <a:pt x="2276" y="17549"/>
                    </a:cubicBezTo>
                    <a:lnTo>
                      <a:pt x="4051" y="19324"/>
                    </a:lnTo>
                    <a:cubicBezTo>
                      <a:pt x="4276" y="19549"/>
                      <a:pt x="4676" y="19589"/>
                      <a:pt x="4939" y="19410"/>
                    </a:cubicBezTo>
                    <a:lnTo>
                      <a:pt x="7682" y="17559"/>
                    </a:lnTo>
                    <a:cubicBezTo>
                      <a:pt x="7946" y="17381"/>
                      <a:pt x="8209" y="17492"/>
                      <a:pt x="8267" y="17804"/>
                    </a:cubicBezTo>
                    <a:lnTo>
                      <a:pt x="8861" y="21031"/>
                    </a:lnTo>
                    <a:cubicBezTo>
                      <a:pt x="8919" y="21345"/>
                      <a:pt x="9226" y="21600"/>
                      <a:pt x="9545" y="21600"/>
                    </a:cubicBezTo>
                    <a:lnTo>
                      <a:pt x="12056" y="21600"/>
                    </a:lnTo>
                    <a:cubicBezTo>
                      <a:pt x="12374" y="21600"/>
                      <a:pt x="12681" y="21345"/>
                      <a:pt x="12739" y="21031"/>
                    </a:cubicBezTo>
                    <a:lnTo>
                      <a:pt x="13333" y="17804"/>
                    </a:lnTo>
                    <a:cubicBezTo>
                      <a:pt x="13390" y="17492"/>
                      <a:pt x="13653" y="17382"/>
                      <a:pt x="13918" y="17559"/>
                    </a:cubicBezTo>
                    <a:lnTo>
                      <a:pt x="16661" y="19410"/>
                    </a:lnTo>
                    <a:cubicBezTo>
                      <a:pt x="16924" y="19589"/>
                      <a:pt x="17324" y="19549"/>
                      <a:pt x="17549" y="19324"/>
                    </a:cubicBezTo>
                    <a:lnTo>
                      <a:pt x="19324" y="17551"/>
                    </a:lnTo>
                    <a:cubicBezTo>
                      <a:pt x="19549" y="17324"/>
                      <a:pt x="19588" y="16925"/>
                      <a:pt x="19409" y="16661"/>
                    </a:cubicBezTo>
                    <a:lnTo>
                      <a:pt x="17559" y="13917"/>
                    </a:lnTo>
                    <a:cubicBezTo>
                      <a:pt x="17380" y="13654"/>
                      <a:pt x="17491" y="13391"/>
                      <a:pt x="17804" y="13333"/>
                    </a:cubicBezTo>
                    <a:lnTo>
                      <a:pt x="21031" y="12739"/>
                    </a:lnTo>
                    <a:cubicBezTo>
                      <a:pt x="21344" y="12681"/>
                      <a:pt x="21600" y="12374"/>
                      <a:pt x="21600" y="12055"/>
                    </a:cubicBezTo>
                    <a:lnTo>
                      <a:pt x="21600" y="9545"/>
                    </a:lnTo>
                    <a:cubicBezTo>
                      <a:pt x="21600" y="9227"/>
                      <a:pt x="21344" y="8919"/>
                      <a:pt x="21031" y="8861"/>
                    </a:cubicBezTo>
                    <a:close/>
                    <a:moveTo>
                      <a:pt x="10826" y="14160"/>
                    </a:moveTo>
                    <a:cubicBezTo>
                      <a:pt x="8974" y="14160"/>
                      <a:pt x="7473" y="12659"/>
                      <a:pt x="7473" y="10807"/>
                    </a:cubicBezTo>
                    <a:cubicBezTo>
                      <a:pt x="7473" y="8956"/>
                      <a:pt x="8974" y="7456"/>
                      <a:pt x="10826" y="7456"/>
                    </a:cubicBezTo>
                    <a:cubicBezTo>
                      <a:pt x="12677" y="7456"/>
                      <a:pt x="14178" y="8956"/>
                      <a:pt x="14178" y="10807"/>
                    </a:cubicBezTo>
                    <a:cubicBezTo>
                      <a:pt x="14178" y="12659"/>
                      <a:pt x="12677" y="14160"/>
                      <a:pt x="10826" y="14160"/>
                    </a:cubicBezTo>
                    <a:close/>
                    <a:moveTo>
                      <a:pt x="10826" y="1416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40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" name="Freeform: Shape 47"/>
              <p:cNvSpPr/>
              <p:nvPr/>
            </p:nvSpPr>
            <p:spPr bwMode="auto">
              <a:xfrm>
                <a:off x="0" y="143"/>
                <a:ext cx="431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w 21600"/>
                  <a:gd name="T53" fmla="*/ 0 h 21600"/>
                  <a:gd name="T54" fmla="*/ 0 w 21600"/>
                  <a:gd name="T55" fmla="*/ 0 h 21600"/>
                  <a:gd name="T56" fmla="*/ 0 w 21600"/>
                  <a:gd name="T57" fmla="*/ 0 h 21600"/>
                  <a:gd name="T58" fmla="*/ 0 w 21600"/>
                  <a:gd name="T59" fmla="*/ 0 h 21600"/>
                  <a:gd name="T60" fmla="*/ 0 w 21600"/>
                  <a:gd name="T61" fmla="*/ 0 h 21600"/>
                  <a:gd name="T62" fmla="*/ 0 w 21600"/>
                  <a:gd name="T63" fmla="*/ 0 h 21600"/>
                  <a:gd name="T64" fmla="*/ 0 w 21600"/>
                  <a:gd name="T65" fmla="*/ 0 h 21600"/>
                  <a:gd name="T66" fmla="*/ 0 w 21600"/>
                  <a:gd name="T67" fmla="*/ 0 h 21600"/>
                  <a:gd name="T68" fmla="*/ 0 w 21600"/>
                  <a:gd name="T69" fmla="*/ 0 h 21600"/>
                  <a:gd name="T70" fmla="*/ 0 w 21600"/>
                  <a:gd name="T71" fmla="*/ 0 h 21600"/>
                  <a:gd name="T72" fmla="*/ 0 w 21600"/>
                  <a:gd name="T73" fmla="*/ 0 h 21600"/>
                  <a:gd name="T74" fmla="*/ 0 w 21600"/>
                  <a:gd name="T75" fmla="*/ 0 h 21600"/>
                  <a:gd name="T76" fmla="*/ 0 w 21600"/>
                  <a:gd name="T77" fmla="*/ 0 h 21600"/>
                  <a:gd name="T78" fmla="*/ 0 w 21600"/>
                  <a:gd name="T79" fmla="*/ 0 h 21600"/>
                  <a:gd name="T80" fmla="*/ 0 w 21600"/>
                  <a:gd name="T81" fmla="*/ 0 h 21600"/>
                  <a:gd name="T82" fmla="*/ 0 w 21600"/>
                  <a:gd name="T83" fmla="*/ 0 h 21600"/>
                  <a:gd name="T84" fmla="*/ 0 w 21600"/>
                  <a:gd name="T85" fmla="*/ 0 h 21600"/>
                  <a:gd name="T86" fmla="*/ 0 w 21600"/>
                  <a:gd name="T87" fmla="*/ 0 h 21600"/>
                  <a:gd name="T88" fmla="*/ 0 w 21600"/>
                  <a:gd name="T89" fmla="*/ 0 h 21600"/>
                  <a:gd name="T90" fmla="*/ 0 w 21600"/>
                  <a:gd name="T91" fmla="*/ 0 h 21600"/>
                  <a:gd name="T92" fmla="*/ 0 w 21600"/>
                  <a:gd name="T93" fmla="*/ 0 h 21600"/>
                  <a:gd name="T94" fmla="*/ 0 w 21600"/>
                  <a:gd name="T95" fmla="*/ 0 h 21600"/>
                  <a:gd name="T96" fmla="*/ 0 w 21600"/>
                  <a:gd name="T97" fmla="*/ 0 h 21600"/>
                  <a:gd name="T98" fmla="*/ 0 w 21600"/>
                  <a:gd name="T99" fmla="*/ 0 h 21600"/>
                  <a:gd name="T100" fmla="*/ 0 w 21600"/>
                  <a:gd name="T101" fmla="*/ 0 h 21600"/>
                  <a:gd name="T102" fmla="*/ 0 w 21600"/>
                  <a:gd name="T103" fmla="*/ 0 h 21600"/>
                  <a:gd name="T104" fmla="*/ 0 w 21600"/>
                  <a:gd name="T105" fmla="*/ 0 h 21600"/>
                  <a:gd name="T106" fmla="*/ 0 w 21600"/>
                  <a:gd name="T107" fmla="*/ 0 h 21600"/>
                  <a:gd name="T108" fmla="*/ 0 w 21600"/>
                  <a:gd name="T109" fmla="*/ 0 h 2160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600" h="21600">
                    <a:moveTo>
                      <a:pt x="21032" y="8862"/>
                    </a:moveTo>
                    <a:lnTo>
                      <a:pt x="17805" y="8267"/>
                    </a:lnTo>
                    <a:cubicBezTo>
                      <a:pt x="17492" y="8210"/>
                      <a:pt x="17382" y="7947"/>
                      <a:pt x="17560" y="7684"/>
                    </a:cubicBezTo>
                    <a:lnTo>
                      <a:pt x="19410" y="4940"/>
                    </a:lnTo>
                    <a:cubicBezTo>
                      <a:pt x="19588" y="4676"/>
                      <a:pt x="19550" y="4276"/>
                      <a:pt x="19324" y="4051"/>
                    </a:cubicBezTo>
                    <a:lnTo>
                      <a:pt x="17549" y="2276"/>
                    </a:lnTo>
                    <a:cubicBezTo>
                      <a:pt x="17324" y="2051"/>
                      <a:pt x="16924" y="2013"/>
                      <a:pt x="16661" y="2191"/>
                    </a:cubicBezTo>
                    <a:lnTo>
                      <a:pt x="13917" y="4041"/>
                    </a:lnTo>
                    <a:cubicBezTo>
                      <a:pt x="13653" y="4219"/>
                      <a:pt x="13390" y="4108"/>
                      <a:pt x="13332" y="3796"/>
                    </a:cubicBezTo>
                    <a:lnTo>
                      <a:pt x="12739" y="569"/>
                    </a:lnTo>
                    <a:cubicBezTo>
                      <a:pt x="12681" y="256"/>
                      <a:pt x="12374" y="0"/>
                      <a:pt x="12055" y="0"/>
                    </a:cubicBezTo>
                    <a:lnTo>
                      <a:pt x="9545" y="0"/>
                    </a:lnTo>
                    <a:cubicBezTo>
                      <a:pt x="9226" y="0"/>
                      <a:pt x="8919" y="256"/>
                      <a:pt x="8861" y="569"/>
                    </a:cubicBezTo>
                    <a:lnTo>
                      <a:pt x="8268" y="3796"/>
                    </a:lnTo>
                    <a:cubicBezTo>
                      <a:pt x="8210" y="4108"/>
                      <a:pt x="7947" y="4219"/>
                      <a:pt x="7683" y="4041"/>
                    </a:cubicBezTo>
                    <a:lnTo>
                      <a:pt x="4940" y="2191"/>
                    </a:lnTo>
                    <a:cubicBezTo>
                      <a:pt x="4676" y="2013"/>
                      <a:pt x="4276" y="2051"/>
                      <a:pt x="4051" y="2276"/>
                    </a:cubicBezTo>
                    <a:lnTo>
                      <a:pt x="2276" y="4051"/>
                    </a:lnTo>
                    <a:cubicBezTo>
                      <a:pt x="2051" y="4276"/>
                      <a:pt x="2012" y="4677"/>
                      <a:pt x="2190" y="4940"/>
                    </a:cubicBezTo>
                    <a:lnTo>
                      <a:pt x="4040" y="7684"/>
                    </a:lnTo>
                    <a:cubicBezTo>
                      <a:pt x="4218" y="7947"/>
                      <a:pt x="4108" y="8210"/>
                      <a:pt x="3795" y="8267"/>
                    </a:cubicBezTo>
                    <a:lnTo>
                      <a:pt x="568" y="8862"/>
                    </a:lnTo>
                    <a:cubicBezTo>
                      <a:pt x="256" y="8920"/>
                      <a:pt x="0" y="9227"/>
                      <a:pt x="0" y="9545"/>
                    </a:cubicBezTo>
                    <a:lnTo>
                      <a:pt x="0" y="12055"/>
                    </a:lnTo>
                    <a:cubicBezTo>
                      <a:pt x="0" y="12374"/>
                      <a:pt x="256" y="12681"/>
                      <a:pt x="568" y="12738"/>
                    </a:cubicBezTo>
                    <a:lnTo>
                      <a:pt x="3796" y="13333"/>
                    </a:lnTo>
                    <a:cubicBezTo>
                      <a:pt x="4108" y="13391"/>
                      <a:pt x="4219" y="13654"/>
                      <a:pt x="4041" y="13917"/>
                    </a:cubicBezTo>
                    <a:lnTo>
                      <a:pt x="2190" y="16661"/>
                    </a:lnTo>
                    <a:cubicBezTo>
                      <a:pt x="2012" y="16924"/>
                      <a:pt x="2050" y="17324"/>
                      <a:pt x="2276" y="17549"/>
                    </a:cubicBezTo>
                    <a:lnTo>
                      <a:pt x="4051" y="19324"/>
                    </a:lnTo>
                    <a:cubicBezTo>
                      <a:pt x="4276" y="19549"/>
                      <a:pt x="4676" y="19588"/>
                      <a:pt x="4940" y="19410"/>
                    </a:cubicBezTo>
                    <a:lnTo>
                      <a:pt x="7683" y="17560"/>
                    </a:lnTo>
                    <a:cubicBezTo>
                      <a:pt x="7947" y="17382"/>
                      <a:pt x="8210" y="17493"/>
                      <a:pt x="8268" y="17805"/>
                    </a:cubicBezTo>
                    <a:lnTo>
                      <a:pt x="8861" y="21031"/>
                    </a:lnTo>
                    <a:cubicBezTo>
                      <a:pt x="8919" y="21344"/>
                      <a:pt x="9226" y="21600"/>
                      <a:pt x="9545" y="21600"/>
                    </a:cubicBezTo>
                    <a:lnTo>
                      <a:pt x="12055" y="21600"/>
                    </a:lnTo>
                    <a:cubicBezTo>
                      <a:pt x="12374" y="21600"/>
                      <a:pt x="12681" y="21344"/>
                      <a:pt x="12739" y="21031"/>
                    </a:cubicBezTo>
                    <a:lnTo>
                      <a:pt x="13332" y="17805"/>
                    </a:lnTo>
                    <a:cubicBezTo>
                      <a:pt x="13390" y="17492"/>
                      <a:pt x="13653" y="17381"/>
                      <a:pt x="13917" y="17560"/>
                    </a:cubicBezTo>
                    <a:lnTo>
                      <a:pt x="16661" y="19410"/>
                    </a:lnTo>
                    <a:cubicBezTo>
                      <a:pt x="16924" y="19588"/>
                      <a:pt x="17324" y="19550"/>
                      <a:pt x="17549" y="19324"/>
                    </a:cubicBezTo>
                    <a:lnTo>
                      <a:pt x="19324" y="17550"/>
                    </a:lnTo>
                    <a:cubicBezTo>
                      <a:pt x="19549" y="17324"/>
                      <a:pt x="19588" y="16924"/>
                      <a:pt x="19410" y="16661"/>
                    </a:cubicBezTo>
                    <a:lnTo>
                      <a:pt x="17559" y="13917"/>
                    </a:lnTo>
                    <a:cubicBezTo>
                      <a:pt x="17381" y="13654"/>
                      <a:pt x="17492" y="13391"/>
                      <a:pt x="17804" y="13333"/>
                    </a:cubicBezTo>
                    <a:lnTo>
                      <a:pt x="21032" y="12738"/>
                    </a:lnTo>
                    <a:cubicBezTo>
                      <a:pt x="21344" y="12681"/>
                      <a:pt x="21600" y="12374"/>
                      <a:pt x="21600" y="12055"/>
                    </a:cubicBezTo>
                    <a:lnTo>
                      <a:pt x="21600" y="9545"/>
                    </a:lnTo>
                    <a:cubicBezTo>
                      <a:pt x="21600" y="9227"/>
                      <a:pt x="21344" y="8920"/>
                      <a:pt x="21032" y="8862"/>
                    </a:cubicBezTo>
                    <a:close/>
                    <a:moveTo>
                      <a:pt x="10799" y="14712"/>
                    </a:moveTo>
                    <a:cubicBezTo>
                      <a:pt x="8643" y="14712"/>
                      <a:pt x="6896" y="12964"/>
                      <a:pt x="6896" y="10809"/>
                    </a:cubicBezTo>
                    <a:cubicBezTo>
                      <a:pt x="6896" y="8654"/>
                      <a:pt x="8643" y="6907"/>
                      <a:pt x="10799" y="6907"/>
                    </a:cubicBezTo>
                    <a:cubicBezTo>
                      <a:pt x="12954" y="6907"/>
                      <a:pt x="14701" y="8654"/>
                      <a:pt x="14701" y="10809"/>
                    </a:cubicBezTo>
                    <a:cubicBezTo>
                      <a:pt x="14701" y="12964"/>
                      <a:pt x="12954" y="14712"/>
                      <a:pt x="10799" y="14712"/>
                    </a:cubicBezTo>
                    <a:close/>
                    <a:moveTo>
                      <a:pt x="10799" y="1471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40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1" name="Group 48"/>
            <p:cNvGrpSpPr/>
            <p:nvPr/>
          </p:nvGrpSpPr>
          <p:grpSpPr bwMode="auto">
            <a:xfrm>
              <a:off x="10396480" y="4495199"/>
              <a:ext cx="369031" cy="456596"/>
              <a:chOff x="0" y="0"/>
              <a:chExt cx="464" cy="573"/>
            </a:xfrm>
            <a:solidFill>
              <a:srgbClr val="FFFFFF"/>
            </a:solidFill>
            <a:effectLst/>
          </p:grpSpPr>
          <p:sp>
            <p:nvSpPr>
              <p:cNvPr id="15" name="Freeform: Shape 49"/>
              <p:cNvSpPr/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40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6" name="Freeform: Shape 50"/>
              <p:cNvSpPr/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400">
                  <a:solidFill>
                    <a:schemeClr val="bg1">
                      <a:lumMod val="50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2" name="组合 22"/>
          <p:cNvGrpSpPr/>
          <p:nvPr/>
        </p:nvGrpSpPr>
        <p:grpSpPr>
          <a:xfrm>
            <a:off x="3934763" y="1319151"/>
            <a:ext cx="4396380" cy="726133"/>
            <a:chOff x="7014777" y="1359546"/>
            <a:chExt cx="5861840" cy="968177"/>
          </a:xfrm>
        </p:grpSpPr>
        <p:sp>
          <p:nvSpPr>
            <p:cNvPr id="24" name="矩形 23"/>
            <p:cNvSpPr/>
            <p:nvPr/>
          </p:nvSpPr>
          <p:spPr>
            <a:xfrm>
              <a:off x="7014778" y="1712170"/>
              <a:ext cx="5861839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近几十年来，联合国的四次全球性会议加强了国际妇女运动，随着国际妇女运动的成长，母亲节取得了全球性的意义。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7014777" y="1359546"/>
              <a:ext cx="2241975" cy="4678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国际妇女运动</a:t>
              </a:r>
            </a:p>
          </p:txBody>
        </p:sp>
      </p:grpSp>
      <p:grpSp>
        <p:nvGrpSpPr>
          <p:cNvPr id="13" name="组合 25"/>
          <p:cNvGrpSpPr/>
          <p:nvPr/>
        </p:nvGrpSpPr>
        <p:grpSpPr>
          <a:xfrm>
            <a:off x="545829" y="2805031"/>
            <a:ext cx="4396379" cy="726133"/>
            <a:chOff x="7014778" y="1359546"/>
            <a:chExt cx="5861839" cy="968177"/>
          </a:xfrm>
        </p:grpSpPr>
        <p:sp>
          <p:nvSpPr>
            <p:cNvPr id="27" name="矩形 26"/>
            <p:cNvSpPr/>
            <p:nvPr/>
          </p:nvSpPr>
          <p:spPr>
            <a:xfrm>
              <a:off x="7014778" y="1712170"/>
              <a:ext cx="5861839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这些进展使国际母亲节成为团结一致、协调努力要求归还妇女权利和参与政治、经济和社会生活的权利的日子。 母亲节是国际妇女斗争的纪念日。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10324373" y="1359546"/>
              <a:ext cx="2552244" cy="438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国际妇女斗争纪念日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heme/theme1.xml><?xml version="1.0" encoding="utf-8"?>
<a:theme xmlns:a="http://schemas.openxmlformats.org/drawingml/2006/main" name="www.2ppt.com">
  <a:themeElements>
    <a:clrScheme name="自定义 131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E66C7D"/>
      </a:accent1>
      <a:accent2>
        <a:srgbClr val="58ACA8"/>
      </a:accent2>
      <a:accent3>
        <a:srgbClr val="E66C7D"/>
      </a:accent3>
      <a:accent4>
        <a:srgbClr val="58ACA8"/>
      </a:accent4>
      <a:accent5>
        <a:srgbClr val="E66C7D"/>
      </a:accent5>
      <a:accent6>
        <a:srgbClr val="58ACA8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</Words>
  <Application>Microsoft Office PowerPoint</Application>
  <PresentationFormat>全屏显示(16:9)</PresentationFormat>
  <Paragraphs>132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时尚中黑简体</vt:lpstr>
      <vt:lpstr>书体坊安景臣钢笔行书</vt:lpstr>
      <vt:lpstr>宋体</vt:lpstr>
      <vt:lpstr>微软雅黑</vt:lpstr>
      <vt:lpstr>Arial</vt:lpstr>
      <vt:lpstr>Calibri</vt:lpstr>
      <vt:lpstr>Impact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2021-07-07T00:17:40Z</dcterms:created>
  <dcterms:modified xsi:type="dcterms:W3CDTF">2023-01-10T05:55:58Z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728F7E527036496CB2ADBCB1B1C83589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