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963" r:id="rId2"/>
    <p:sldId id="964" r:id="rId3"/>
    <p:sldId id="965" r:id="rId4"/>
    <p:sldId id="966" r:id="rId5"/>
    <p:sldId id="967" r:id="rId6"/>
    <p:sldId id="968" r:id="rId7"/>
    <p:sldId id="834" r:id="rId8"/>
    <p:sldId id="835" r:id="rId9"/>
    <p:sldId id="957" r:id="rId10"/>
    <p:sldId id="958" r:id="rId11"/>
    <p:sldId id="959" r:id="rId12"/>
    <p:sldId id="960" r:id="rId13"/>
    <p:sldId id="961" r:id="rId14"/>
    <p:sldId id="962" r:id="rId15"/>
    <p:sldId id="836" r:id="rId16"/>
    <p:sldId id="837" r:id="rId17"/>
    <p:sldId id="838" r:id="rId18"/>
    <p:sldId id="839" r:id="rId19"/>
    <p:sldId id="934" r:id="rId20"/>
    <p:sldId id="935" r:id="rId21"/>
    <p:sldId id="936" r:id="rId22"/>
    <p:sldId id="937" r:id="rId23"/>
    <p:sldId id="938" r:id="rId24"/>
    <p:sldId id="939" r:id="rId25"/>
    <p:sldId id="940" r:id="rId26"/>
    <p:sldId id="941" r:id="rId27"/>
    <p:sldId id="942" r:id="rId28"/>
    <p:sldId id="862" r:id="rId29"/>
    <p:sldId id="898" r:id="rId30"/>
    <p:sldId id="899" r:id="rId31"/>
    <p:sldId id="900" r:id="rId32"/>
    <p:sldId id="955" r:id="rId33"/>
    <p:sldId id="956" r:id="rId34"/>
    <p:sldId id="969" r:id="rId35"/>
    <p:sldId id="901" r:id="rId36"/>
    <p:sldId id="902" r:id="rId37"/>
    <p:sldId id="903" r:id="rId38"/>
    <p:sldId id="904" r:id="rId39"/>
    <p:sldId id="905" r:id="rId40"/>
    <p:sldId id="906" r:id="rId41"/>
    <p:sldId id="907" r:id="rId42"/>
    <p:sldId id="908" r:id="rId43"/>
    <p:sldId id="909" r:id="rId44"/>
    <p:sldId id="910" r:id="rId45"/>
    <p:sldId id="911" r:id="rId46"/>
    <p:sldId id="889" r:id="rId47"/>
    <p:sldId id="920" r:id="rId48"/>
    <p:sldId id="921" r:id="rId49"/>
    <p:sldId id="892" r:id="rId50"/>
    <p:sldId id="923" r:id="rId51"/>
    <p:sldId id="924" r:id="rId52"/>
    <p:sldId id="894" r:id="rId53"/>
    <p:sldId id="927" r:id="rId54"/>
    <p:sldId id="928" r:id="rId55"/>
    <p:sldId id="895" r:id="rId56"/>
    <p:sldId id="930" r:id="rId57"/>
    <p:sldId id="931" r:id="rId58"/>
    <p:sldId id="932" r:id="rId59"/>
    <p:sldId id="828" r:id="rId6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5pPr>
    <a:lvl6pPr marL="22860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6pPr>
    <a:lvl7pPr marL="27432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7pPr>
    <a:lvl8pPr marL="32004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8pPr>
    <a:lvl9pPr marL="36576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CC33"/>
    <a:srgbClr val="FF3300"/>
    <a:srgbClr val="FF0000"/>
    <a:srgbClr val="FF00FF"/>
    <a:srgbClr val="FF9933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0" autoAdjust="0"/>
    <p:restoredTop sz="93622" autoAdjust="0"/>
  </p:normalViewPr>
  <p:slideViewPr>
    <p:cSldViewPr>
      <p:cViewPr>
        <p:scale>
          <a:sx n="100" d="100"/>
          <a:sy n="100" d="100"/>
        </p:scale>
        <p:origin x="-276" y="-264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12" Type="http://schemas.openxmlformats.org/officeDocument/2006/relationships/image" Target="../media/image61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6" Type="http://schemas.openxmlformats.org/officeDocument/2006/relationships/image" Target="../media/image55.emf"/><Relationship Id="rId11" Type="http://schemas.openxmlformats.org/officeDocument/2006/relationships/image" Target="../media/image60.emf"/><Relationship Id="rId5" Type="http://schemas.openxmlformats.org/officeDocument/2006/relationships/image" Target="../media/image54.emf"/><Relationship Id="rId10" Type="http://schemas.openxmlformats.org/officeDocument/2006/relationships/image" Target="../media/image59.emf"/><Relationship Id="rId4" Type="http://schemas.openxmlformats.org/officeDocument/2006/relationships/image" Target="../media/image53.emf"/><Relationship Id="rId9" Type="http://schemas.openxmlformats.org/officeDocument/2006/relationships/image" Target="../media/image5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4" Type="http://schemas.openxmlformats.org/officeDocument/2006/relationships/image" Target="../media/image7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4" Type="http://schemas.openxmlformats.org/officeDocument/2006/relationships/image" Target="../media/image74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10" Type="http://schemas.openxmlformats.org/officeDocument/2006/relationships/image" Target="../media/image85.emf"/><Relationship Id="rId4" Type="http://schemas.openxmlformats.org/officeDocument/2006/relationships/image" Target="../media/image79.emf"/><Relationship Id="rId9" Type="http://schemas.openxmlformats.org/officeDocument/2006/relationships/image" Target="../media/image84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Relationship Id="rId4" Type="http://schemas.openxmlformats.org/officeDocument/2006/relationships/image" Target="../media/image98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99.emf"/><Relationship Id="rId4" Type="http://schemas.openxmlformats.org/officeDocument/2006/relationships/image" Target="../media/image102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Relationship Id="rId4" Type="http://schemas.openxmlformats.org/officeDocument/2006/relationships/image" Target="../media/image10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08.emf"/><Relationship Id="rId6" Type="http://schemas.openxmlformats.org/officeDocument/2006/relationships/image" Target="../media/image113.emf"/><Relationship Id="rId5" Type="http://schemas.openxmlformats.org/officeDocument/2006/relationships/image" Target="../media/image112.emf"/><Relationship Id="rId4" Type="http://schemas.openxmlformats.org/officeDocument/2006/relationships/image" Target="../media/image111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image" Target="../media/image117.emf"/><Relationship Id="rId4" Type="http://schemas.openxmlformats.org/officeDocument/2006/relationships/image" Target="../media/image120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image" Target="../media/image121.emf"/><Relationship Id="rId4" Type="http://schemas.openxmlformats.org/officeDocument/2006/relationships/image" Target="../media/image124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7" Type="http://schemas.openxmlformats.org/officeDocument/2006/relationships/image" Target="../media/image131.emf"/><Relationship Id="rId2" Type="http://schemas.openxmlformats.org/officeDocument/2006/relationships/image" Target="../media/image126.emf"/><Relationship Id="rId1" Type="http://schemas.openxmlformats.org/officeDocument/2006/relationships/image" Target="../media/image125.emf"/><Relationship Id="rId6" Type="http://schemas.openxmlformats.org/officeDocument/2006/relationships/image" Target="../media/image130.emf"/><Relationship Id="rId5" Type="http://schemas.openxmlformats.org/officeDocument/2006/relationships/image" Target="../media/image129.emf"/><Relationship Id="rId4" Type="http://schemas.openxmlformats.org/officeDocument/2006/relationships/image" Target="../media/image128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image" Target="../media/image132.emf"/><Relationship Id="rId4" Type="http://schemas.openxmlformats.org/officeDocument/2006/relationships/image" Target="../media/image13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emf"/><Relationship Id="rId3" Type="http://schemas.openxmlformats.org/officeDocument/2006/relationships/image" Target="../media/image138.emf"/><Relationship Id="rId7" Type="http://schemas.openxmlformats.org/officeDocument/2006/relationships/image" Target="../media/image142.emf"/><Relationship Id="rId2" Type="http://schemas.openxmlformats.org/officeDocument/2006/relationships/image" Target="../media/image137.emf"/><Relationship Id="rId1" Type="http://schemas.openxmlformats.org/officeDocument/2006/relationships/image" Target="../media/image136.emf"/><Relationship Id="rId6" Type="http://schemas.openxmlformats.org/officeDocument/2006/relationships/image" Target="../media/image141.emf"/><Relationship Id="rId5" Type="http://schemas.openxmlformats.org/officeDocument/2006/relationships/image" Target="../media/image140.emf"/><Relationship Id="rId4" Type="http://schemas.openxmlformats.org/officeDocument/2006/relationships/image" Target="../media/image139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image" Target="../media/image145.emf"/><Relationship Id="rId1" Type="http://schemas.openxmlformats.org/officeDocument/2006/relationships/image" Target="../media/image144.emf"/><Relationship Id="rId6" Type="http://schemas.openxmlformats.org/officeDocument/2006/relationships/image" Target="../media/image149.emf"/><Relationship Id="rId5" Type="http://schemas.openxmlformats.org/officeDocument/2006/relationships/image" Target="../media/image148.emf"/><Relationship Id="rId4" Type="http://schemas.openxmlformats.org/officeDocument/2006/relationships/image" Target="../media/image147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image" Target="../media/image151.emf"/><Relationship Id="rId1" Type="http://schemas.openxmlformats.org/officeDocument/2006/relationships/image" Target="../media/image150.emf"/><Relationship Id="rId5" Type="http://schemas.openxmlformats.org/officeDocument/2006/relationships/image" Target="../media/image154.emf"/><Relationship Id="rId4" Type="http://schemas.openxmlformats.org/officeDocument/2006/relationships/image" Target="../media/image153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image" Target="../media/image155.emf"/><Relationship Id="rId6" Type="http://schemas.openxmlformats.org/officeDocument/2006/relationships/image" Target="../media/image160.emf"/><Relationship Id="rId5" Type="http://schemas.openxmlformats.org/officeDocument/2006/relationships/image" Target="../media/image159.emf"/><Relationship Id="rId4" Type="http://schemas.openxmlformats.org/officeDocument/2006/relationships/image" Target="../media/image158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image" Target="../media/image161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image" Target="../media/image165.emf"/><Relationship Id="rId1" Type="http://schemas.openxmlformats.org/officeDocument/2006/relationships/image" Target="../media/image164.emf"/><Relationship Id="rId5" Type="http://schemas.openxmlformats.org/officeDocument/2006/relationships/image" Target="../media/image168.emf"/><Relationship Id="rId4" Type="http://schemas.openxmlformats.org/officeDocument/2006/relationships/image" Target="../media/image167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image" Target="../media/image169.emf"/><Relationship Id="rId6" Type="http://schemas.openxmlformats.org/officeDocument/2006/relationships/image" Target="../media/image174.emf"/><Relationship Id="rId5" Type="http://schemas.openxmlformats.org/officeDocument/2006/relationships/image" Target="../media/image173.emf"/><Relationship Id="rId4" Type="http://schemas.openxmlformats.org/officeDocument/2006/relationships/image" Target="../media/image172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76.emf"/><Relationship Id="rId1" Type="http://schemas.openxmlformats.org/officeDocument/2006/relationships/image" Target="../media/image175.emf"/><Relationship Id="rId4" Type="http://schemas.openxmlformats.org/officeDocument/2006/relationships/image" Target="../media/image178.e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emf"/><Relationship Id="rId3" Type="http://schemas.openxmlformats.org/officeDocument/2006/relationships/image" Target="../media/image181.emf"/><Relationship Id="rId7" Type="http://schemas.openxmlformats.org/officeDocument/2006/relationships/image" Target="../media/image185.emf"/><Relationship Id="rId2" Type="http://schemas.openxmlformats.org/officeDocument/2006/relationships/image" Target="../media/image180.emf"/><Relationship Id="rId1" Type="http://schemas.openxmlformats.org/officeDocument/2006/relationships/image" Target="../media/image179.emf"/><Relationship Id="rId6" Type="http://schemas.openxmlformats.org/officeDocument/2006/relationships/image" Target="../media/image184.emf"/><Relationship Id="rId5" Type="http://schemas.openxmlformats.org/officeDocument/2006/relationships/image" Target="../media/image183.emf"/><Relationship Id="rId4" Type="http://schemas.openxmlformats.org/officeDocument/2006/relationships/image" Target="../media/image182.emf"/><Relationship Id="rId9" Type="http://schemas.openxmlformats.org/officeDocument/2006/relationships/image" Target="../media/image187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emf"/><Relationship Id="rId1" Type="http://schemas.openxmlformats.org/officeDocument/2006/relationships/image" Target="../media/image18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emf"/><Relationship Id="rId2" Type="http://schemas.openxmlformats.org/officeDocument/2006/relationships/image" Target="../media/image191.emf"/><Relationship Id="rId1" Type="http://schemas.openxmlformats.org/officeDocument/2006/relationships/image" Target="../media/image190.emf"/><Relationship Id="rId4" Type="http://schemas.openxmlformats.org/officeDocument/2006/relationships/image" Target="../media/image193.e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emf"/><Relationship Id="rId3" Type="http://schemas.openxmlformats.org/officeDocument/2006/relationships/image" Target="../media/image196.emf"/><Relationship Id="rId7" Type="http://schemas.openxmlformats.org/officeDocument/2006/relationships/image" Target="../media/image200.emf"/><Relationship Id="rId2" Type="http://schemas.openxmlformats.org/officeDocument/2006/relationships/image" Target="../media/image195.emf"/><Relationship Id="rId1" Type="http://schemas.openxmlformats.org/officeDocument/2006/relationships/image" Target="../media/image194.emf"/><Relationship Id="rId6" Type="http://schemas.openxmlformats.org/officeDocument/2006/relationships/image" Target="../media/image199.emf"/><Relationship Id="rId5" Type="http://schemas.openxmlformats.org/officeDocument/2006/relationships/image" Target="../media/image198.emf"/><Relationship Id="rId4" Type="http://schemas.openxmlformats.org/officeDocument/2006/relationships/image" Target="../media/image197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2" Type="http://schemas.openxmlformats.org/officeDocument/2006/relationships/image" Target="../media/image203.emf"/><Relationship Id="rId1" Type="http://schemas.openxmlformats.org/officeDocument/2006/relationships/image" Target="../media/image202.emf"/><Relationship Id="rId4" Type="http://schemas.openxmlformats.org/officeDocument/2006/relationships/image" Target="../media/image205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image" Target="../media/image207.emf"/><Relationship Id="rId1" Type="http://schemas.openxmlformats.org/officeDocument/2006/relationships/image" Target="../media/image206.emf"/><Relationship Id="rId6" Type="http://schemas.openxmlformats.org/officeDocument/2006/relationships/image" Target="../media/image211.emf"/><Relationship Id="rId5" Type="http://schemas.openxmlformats.org/officeDocument/2006/relationships/image" Target="../media/image210.emf"/><Relationship Id="rId4" Type="http://schemas.openxmlformats.org/officeDocument/2006/relationships/image" Target="../media/image209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image" Target="../media/image213.emf"/><Relationship Id="rId1" Type="http://schemas.openxmlformats.org/officeDocument/2006/relationships/image" Target="../media/image212.emf"/><Relationship Id="rId5" Type="http://schemas.openxmlformats.org/officeDocument/2006/relationships/image" Target="../media/image216.emf"/><Relationship Id="rId4" Type="http://schemas.openxmlformats.org/officeDocument/2006/relationships/image" Target="../media/image215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emf"/><Relationship Id="rId1" Type="http://schemas.openxmlformats.org/officeDocument/2006/relationships/image" Target="../media/image218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1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image" Target="../media/image223.emf"/><Relationship Id="rId4" Type="http://schemas.openxmlformats.org/officeDocument/2006/relationships/image" Target="../media/image226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emf"/><Relationship Id="rId1" Type="http://schemas.openxmlformats.org/officeDocument/2006/relationships/image" Target="../media/image2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9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e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image" Target="../media/image238.emf"/><Relationship Id="rId1" Type="http://schemas.openxmlformats.org/officeDocument/2006/relationships/image" Target="../media/image237.emf"/><Relationship Id="rId4" Type="http://schemas.openxmlformats.org/officeDocument/2006/relationships/image" Target="../media/image2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页眉占位符 4567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07" name="日期占位符 45670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u="none" noProof="1" dirty="0">
                <a:latin typeface="Arial" panose="020B0604020202020204" pitchFamily="34" charset="0"/>
              </a:defRPr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148" name="幻灯片图像占位符 45670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文本占位符 456708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56710" name="页脚占位符 45670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11" name="灯片编号占位符 4567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u="none"/>
            </a:lvl1pPr>
          </a:lstStyle>
          <a:p>
            <a:fld id="{8DD1EB4E-3524-40DA-838A-92F4B85435F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6.emf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3.e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emf"/><Relationship Id="rId20" Type="http://schemas.openxmlformats.org/officeDocument/2006/relationships/image" Target="../media/image47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e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49.e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10" Type="http://schemas.openxmlformats.org/officeDocument/2006/relationships/image" Target="../media/image42.e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39.e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4.emf"/><Relationship Id="rId22" Type="http://schemas.openxmlformats.org/officeDocument/2006/relationships/image" Target="../media/image4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7.emf"/><Relationship Id="rId26" Type="http://schemas.openxmlformats.org/officeDocument/2006/relationships/image" Target="../media/image61.e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4.e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emf"/><Relationship Id="rId20" Type="http://schemas.openxmlformats.org/officeDocument/2006/relationships/image" Target="../media/image58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e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60.e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10" Type="http://schemas.openxmlformats.org/officeDocument/2006/relationships/image" Target="../media/image53.e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50.e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5.emf"/><Relationship Id="rId22" Type="http://schemas.openxmlformats.org/officeDocument/2006/relationships/image" Target="../media/image5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70.emf"/><Relationship Id="rId4" Type="http://schemas.openxmlformats.org/officeDocument/2006/relationships/image" Target="../media/image67.emf"/><Relationship Id="rId9" Type="http://schemas.openxmlformats.org/officeDocument/2006/relationships/oleObject" Target="../embeddings/oleObject6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oleObject" Target="../embeddings/oleObject66.bin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2.emf"/><Relationship Id="rId11" Type="http://schemas.openxmlformats.org/officeDocument/2006/relationships/image" Target="../media/image74.emf"/><Relationship Id="rId5" Type="http://schemas.openxmlformats.org/officeDocument/2006/relationships/oleObject" Target="../embeddings/oleObject67.bin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71.emf"/><Relationship Id="rId9" Type="http://schemas.openxmlformats.org/officeDocument/2006/relationships/image" Target="../media/image7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81.emf"/><Relationship Id="rId26" Type="http://schemas.openxmlformats.org/officeDocument/2006/relationships/image" Target="../media/image85.emf"/><Relationship Id="rId3" Type="http://schemas.openxmlformats.org/officeDocument/2006/relationships/image" Target="../media/image86.png"/><Relationship Id="rId21" Type="http://schemas.openxmlformats.org/officeDocument/2006/relationships/oleObject" Target="../embeddings/oleObject77.bin"/><Relationship Id="rId7" Type="http://schemas.openxmlformats.org/officeDocument/2006/relationships/image" Target="NULL" TargetMode="External"/><Relationship Id="rId12" Type="http://schemas.openxmlformats.org/officeDocument/2006/relationships/image" Target="../media/image88.png"/><Relationship Id="rId17" Type="http://schemas.openxmlformats.org/officeDocument/2006/relationships/oleObject" Target="../embeddings/oleObject75.bin"/><Relationship Id="rId25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0.emf"/><Relationship Id="rId20" Type="http://schemas.openxmlformats.org/officeDocument/2006/relationships/image" Target="../media/image82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7.png"/><Relationship Id="rId11" Type="http://schemas.openxmlformats.org/officeDocument/2006/relationships/image" Target="../media/image78.emf"/><Relationship Id="rId24" Type="http://schemas.openxmlformats.org/officeDocument/2006/relationships/image" Target="../media/image84.emf"/><Relationship Id="rId5" Type="http://schemas.openxmlformats.org/officeDocument/2006/relationships/image" Target="../media/image76.emf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78.bin"/><Relationship Id="rId10" Type="http://schemas.openxmlformats.org/officeDocument/2006/relationships/oleObject" Target="../embeddings/oleObject72.bin"/><Relationship Id="rId19" Type="http://schemas.openxmlformats.org/officeDocument/2006/relationships/oleObject" Target="../embeddings/oleObject76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77.emf"/><Relationship Id="rId14" Type="http://schemas.openxmlformats.org/officeDocument/2006/relationships/image" Target="../media/image79.emf"/><Relationship Id="rId22" Type="http://schemas.openxmlformats.org/officeDocument/2006/relationships/image" Target="../media/image8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13" Type="http://schemas.openxmlformats.org/officeDocument/2006/relationships/oleObject" Target="../embeddings/oleObject84.bin"/><Relationship Id="rId3" Type="http://schemas.openxmlformats.org/officeDocument/2006/relationships/oleObject" Target="../embeddings/oleObject80.bin"/><Relationship Id="rId7" Type="http://schemas.openxmlformats.org/officeDocument/2006/relationships/image" Target="../media/image94.png"/><Relationship Id="rId12" Type="http://schemas.openxmlformats.org/officeDocument/2006/relationships/image" Target="../media/image9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0.e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91.emf"/><Relationship Id="rId4" Type="http://schemas.openxmlformats.org/officeDocument/2006/relationships/image" Target="../media/image89.e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9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98.emf"/><Relationship Id="rId4" Type="http://schemas.openxmlformats.org/officeDocument/2006/relationships/image" Target="../media/image95.emf"/><Relationship Id="rId9" Type="http://schemas.openxmlformats.org/officeDocument/2006/relationships/oleObject" Target="../embeddings/oleObject8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13" Type="http://schemas.openxmlformats.org/officeDocument/2006/relationships/oleObject" Target="../embeddings/oleObject95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0.emf"/><Relationship Id="rId11" Type="http://schemas.openxmlformats.org/officeDocument/2006/relationships/image" Target="../media/image102.emf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7.bin"/><Relationship Id="rId10" Type="http://schemas.openxmlformats.org/officeDocument/2006/relationships/oleObject" Target="../embeddings/oleObject93.bin"/><Relationship Id="rId4" Type="http://schemas.openxmlformats.org/officeDocument/2006/relationships/image" Target="../media/image99.emf"/><Relationship Id="rId9" Type="http://schemas.openxmlformats.org/officeDocument/2006/relationships/oleObject" Target="../embeddings/oleObject92.bin"/><Relationship Id="rId14" Type="http://schemas.openxmlformats.org/officeDocument/2006/relationships/oleObject" Target="../embeddings/oleObject9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4.emf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106.emf"/><Relationship Id="rId4" Type="http://schemas.openxmlformats.org/officeDocument/2006/relationships/image" Target="../media/image103.emf"/><Relationship Id="rId9" Type="http://schemas.openxmlformats.org/officeDocument/2006/relationships/oleObject" Target="../embeddings/oleObject10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0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13" Type="http://schemas.openxmlformats.org/officeDocument/2006/relationships/oleObject" Target="../embeddings/oleObject107.bin"/><Relationship Id="rId3" Type="http://schemas.openxmlformats.org/officeDocument/2006/relationships/image" Target="../media/image114.png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1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3.e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8.e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10" Type="http://schemas.openxmlformats.org/officeDocument/2006/relationships/image" Target="../media/image110.emf"/><Relationship Id="rId4" Type="http://schemas.openxmlformats.org/officeDocument/2006/relationships/image" Target="NULL" TargetMode="External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1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6.e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1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8.emf"/><Relationship Id="rId5" Type="http://schemas.openxmlformats.org/officeDocument/2006/relationships/oleObject" Target="../embeddings/oleObject112.bin"/><Relationship Id="rId10" Type="http://schemas.openxmlformats.org/officeDocument/2006/relationships/image" Target="../media/image120.emf"/><Relationship Id="rId4" Type="http://schemas.openxmlformats.org/officeDocument/2006/relationships/image" Target="../media/image117.emf"/><Relationship Id="rId9" Type="http://schemas.openxmlformats.org/officeDocument/2006/relationships/oleObject" Target="../embeddings/oleObject11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e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2.emf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24.emf"/><Relationship Id="rId4" Type="http://schemas.openxmlformats.org/officeDocument/2006/relationships/image" Target="../media/image121.emf"/><Relationship Id="rId9" Type="http://schemas.openxmlformats.org/officeDocument/2006/relationships/oleObject" Target="../embeddings/oleObject11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13" Type="http://schemas.openxmlformats.org/officeDocument/2006/relationships/oleObject" Target="../embeddings/oleObject124.bin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129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1.e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6.e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25.bin"/><Relationship Id="rId10" Type="http://schemas.openxmlformats.org/officeDocument/2006/relationships/image" Target="../media/image128.emf"/><Relationship Id="rId4" Type="http://schemas.openxmlformats.org/officeDocument/2006/relationships/image" Target="../media/image125.emf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13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3.emf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35.emf"/><Relationship Id="rId4" Type="http://schemas.openxmlformats.org/officeDocument/2006/relationships/image" Target="../media/image132.emf"/><Relationship Id="rId9" Type="http://schemas.openxmlformats.org/officeDocument/2006/relationships/oleObject" Target="../embeddings/oleObject12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13" Type="http://schemas.openxmlformats.org/officeDocument/2006/relationships/oleObject" Target="../embeddings/oleObject135.bin"/><Relationship Id="rId18" Type="http://schemas.openxmlformats.org/officeDocument/2006/relationships/image" Target="../media/image143.e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40.emf"/><Relationship Id="rId17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2.e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7.e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5" Type="http://schemas.openxmlformats.org/officeDocument/2006/relationships/oleObject" Target="../embeddings/oleObject136.bin"/><Relationship Id="rId10" Type="http://schemas.openxmlformats.org/officeDocument/2006/relationships/image" Target="../media/image139.emf"/><Relationship Id="rId4" Type="http://schemas.openxmlformats.org/officeDocument/2006/relationships/image" Target="../media/image136.e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4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13" Type="http://schemas.openxmlformats.org/officeDocument/2006/relationships/oleObject" Target="../embeddings/oleObject143.bin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4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5.emf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9.bin"/><Relationship Id="rId10" Type="http://schemas.openxmlformats.org/officeDocument/2006/relationships/image" Target="../media/image147.emf"/><Relationship Id="rId4" Type="http://schemas.openxmlformats.org/officeDocument/2006/relationships/image" Target="../media/image144.e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4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5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1.e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0" Type="http://schemas.openxmlformats.org/officeDocument/2006/relationships/image" Target="../media/image153.emf"/><Relationship Id="rId4" Type="http://schemas.openxmlformats.org/officeDocument/2006/relationships/image" Target="../media/image150.emf"/><Relationship Id="rId9" Type="http://schemas.openxmlformats.org/officeDocument/2006/relationships/oleObject" Target="../embeddings/oleObject14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13" Type="http://schemas.openxmlformats.org/officeDocument/2006/relationships/oleObject" Target="../embeddings/oleObject154.bin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5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6.emf"/><Relationship Id="rId11" Type="http://schemas.openxmlformats.org/officeDocument/2006/relationships/oleObject" Target="../embeddings/oleObject153.bin"/><Relationship Id="rId5" Type="http://schemas.openxmlformats.org/officeDocument/2006/relationships/oleObject" Target="../embeddings/oleObject150.bin"/><Relationship Id="rId10" Type="http://schemas.openxmlformats.org/officeDocument/2006/relationships/image" Target="../media/image158.emf"/><Relationship Id="rId4" Type="http://schemas.openxmlformats.org/officeDocument/2006/relationships/image" Target="../media/image155.emf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60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emf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2.e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161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e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6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65.e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167.emf"/><Relationship Id="rId4" Type="http://schemas.openxmlformats.org/officeDocument/2006/relationships/image" Target="../media/image164.emf"/><Relationship Id="rId9" Type="http://schemas.openxmlformats.org/officeDocument/2006/relationships/oleObject" Target="../embeddings/oleObject16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emf"/><Relationship Id="rId13" Type="http://schemas.openxmlformats.org/officeDocument/2006/relationships/oleObject" Target="../embeddings/oleObject168.bin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12" Type="http://schemas.openxmlformats.org/officeDocument/2006/relationships/image" Target="../media/image17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70.emf"/><Relationship Id="rId11" Type="http://schemas.openxmlformats.org/officeDocument/2006/relationships/oleObject" Target="../embeddings/oleObject167.bin"/><Relationship Id="rId5" Type="http://schemas.openxmlformats.org/officeDocument/2006/relationships/oleObject" Target="../embeddings/oleObject164.bin"/><Relationship Id="rId10" Type="http://schemas.openxmlformats.org/officeDocument/2006/relationships/image" Target="../media/image172.emf"/><Relationship Id="rId4" Type="http://schemas.openxmlformats.org/officeDocument/2006/relationships/image" Target="../media/image169.emf"/><Relationship Id="rId9" Type="http://schemas.openxmlformats.org/officeDocument/2006/relationships/oleObject" Target="../embeddings/oleObject166.bin"/><Relationship Id="rId14" Type="http://schemas.openxmlformats.org/officeDocument/2006/relationships/image" Target="../media/image174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emf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76.emf"/><Relationship Id="rId5" Type="http://schemas.openxmlformats.org/officeDocument/2006/relationships/oleObject" Target="../embeddings/oleObject170.bin"/><Relationship Id="rId10" Type="http://schemas.openxmlformats.org/officeDocument/2006/relationships/image" Target="../media/image178.emf"/><Relationship Id="rId4" Type="http://schemas.openxmlformats.org/officeDocument/2006/relationships/image" Target="../media/image175.emf"/><Relationship Id="rId9" Type="http://schemas.openxmlformats.org/officeDocument/2006/relationships/oleObject" Target="../embeddings/oleObject17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emf"/><Relationship Id="rId13" Type="http://schemas.openxmlformats.org/officeDocument/2006/relationships/oleObject" Target="../embeddings/oleObject178.bin"/><Relationship Id="rId18" Type="http://schemas.openxmlformats.org/officeDocument/2006/relationships/image" Target="../media/image186.emf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183.emf"/><Relationship Id="rId17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5.emf"/><Relationship Id="rId20" Type="http://schemas.openxmlformats.org/officeDocument/2006/relationships/image" Target="../media/image187.e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80.emf"/><Relationship Id="rId11" Type="http://schemas.openxmlformats.org/officeDocument/2006/relationships/oleObject" Target="../embeddings/oleObject177.bin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79.bin"/><Relationship Id="rId10" Type="http://schemas.openxmlformats.org/officeDocument/2006/relationships/image" Target="../media/image182.emf"/><Relationship Id="rId19" Type="http://schemas.openxmlformats.org/officeDocument/2006/relationships/oleObject" Target="../embeddings/oleObject181.bin"/><Relationship Id="rId4" Type="http://schemas.openxmlformats.org/officeDocument/2006/relationships/image" Target="../media/image179.e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18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89.emf"/><Relationship Id="rId5" Type="http://schemas.openxmlformats.org/officeDocument/2006/relationships/oleObject" Target="../embeddings/oleObject183.bin"/><Relationship Id="rId4" Type="http://schemas.openxmlformats.org/officeDocument/2006/relationships/image" Target="../media/image188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emf"/><Relationship Id="rId3" Type="http://schemas.openxmlformats.org/officeDocument/2006/relationships/oleObject" Target="../embeddings/oleObject184.bin"/><Relationship Id="rId7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91.emf"/><Relationship Id="rId5" Type="http://schemas.openxmlformats.org/officeDocument/2006/relationships/oleObject" Target="../embeddings/oleObject185.bin"/><Relationship Id="rId10" Type="http://schemas.openxmlformats.org/officeDocument/2006/relationships/image" Target="../media/image193.emf"/><Relationship Id="rId4" Type="http://schemas.openxmlformats.org/officeDocument/2006/relationships/image" Target="../media/image190.emf"/><Relationship Id="rId9" Type="http://schemas.openxmlformats.org/officeDocument/2006/relationships/oleObject" Target="../embeddings/oleObject18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emf"/><Relationship Id="rId13" Type="http://schemas.openxmlformats.org/officeDocument/2006/relationships/oleObject" Target="../embeddings/oleObject193.bin"/><Relationship Id="rId18" Type="http://schemas.openxmlformats.org/officeDocument/2006/relationships/image" Target="../media/image201.emf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198.emf"/><Relationship Id="rId17" Type="http://schemas.openxmlformats.org/officeDocument/2006/relationships/oleObject" Target="../embeddings/oleObject19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0.e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95.emf"/><Relationship Id="rId11" Type="http://schemas.openxmlformats.org/officeDocument/2006/relationships/oleObject" Target="../embeddings/oleObject192.bin"/><Relationship Id="rId5" Type="http://schemas.openxmlformats.org/officeDocument/2006/relationships/oleObject" Target="../embeddings/oleObject189.bin"/><Relationship Id="rId15" Type="http://schemas.openxmlformats.org/officeDocument/2006/relationships/oleObject" Target="../embeddings/oleObject194.bin"/><Relationship Id="rId10" Type="http://schemas.openxmlformats.org/officeDocument/2006/relationships/image" Target="../media/image197.emf"/><Relationship Id="rId4" Type="http://schemas.openxmlformats.org/officeDocument/2006/relationships/image" Target="../media/image194.emf"/><Relationship Id="rId9" Type="http://schemas.openxmlformats.org/officeDocument/2006/relationships/oleObject" Target="../embeddings/oleObject191.bin"/><Relationship Id="rId14" Type="http://schemas.openxmlformats.org/officeDocument/2006/relationships/image" Target="../media/image199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emf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03.emf"/><Relationship Id="rId5" Type="http://schemas.openxmlformats.org/officeDocument/2006/relationships/oleObject" Target="../embeddings/oleObject197.bin"/><Relationship Id="rId10" Type="http://schemas.openxmlformats.org/officeDocument/2006/relationships/image" Target="../media/image205.emf"/><Relationship Id="rId4" Type="http://schemas.openxmlformats.org/officeDocument/2006/relationships/image" Target="../media/image202.emf"/><Relationship Id="rId9" Type="http://schemas.openxmlformats.org/officeDocument/2006/relationships/oleObject" Target="../embeddings/oleObject199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emf"/><Relationship Id="rId13" Type="http://schemas.openxmlformats.org/officeDocument/2006/relationships/oleObject" Target="../embeddings/oleObject205.bin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2.bin"/><Relationship Id="rId12" Type="http://schemas.openxmlformats.org/officeDocument/2006/relationships/image" Target="../media/image2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07.emf"/><Relationship Id="rId11" Type="http://schemas.openxmlformats.org/officeDocument/2006/relationships/oleObject" Target="../embeddings/oleObject204.bin"/><Relationship Id="rId5" Type="http://schemas.openxmlformats.org/officeDocument/2006/relationships/oleObject" Target="../embeddings/oleObject201.bin"/><Relationship Id="rId10" Type="http://schemas.openxmlformats.org/officeDocument/2006/relationships/image" Target="../media/image209.emf"/><Relationship Id="rId4" Type="http://schemas.openxmlformats.org/officeDocument/2006/relationships/image" Target="../media/image206.emf"/><Relationship Id="rId9" Type="http://schemas.openxmlformats.org/officeDocument/2006/relationships/oleObject" Target="../embeddings/oleObject203.bin"/><Relationship Id="rId14" Type="http://schemas.openxmlformats.org/officeDocument/2006/relationships/image" Target="../media/image211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emf"/><Relationship Id="rId13" Type="http://schemas.openxmlformats.org/officeDocument/2006/relationships/oleObject" Target="../embeddings/oleObject210.bin"/><Relationship Id="rId3" Type="http://schemas.openxmlformats.org/officeDocument/2006/relationships/oleObject" Target="../embeddings/oleObject206.bin"/><Relationship Id="rId7" Type="http://schemas.openxmlformats.org/officeDocument/2006/relationships/oleObject" Target="../embeddings/oleObject207.bin"/><Relationship Id="rId12" Type="http://schemas.openxmlformats.org/officeDocument/2006/relationships/image" Target="../media/image2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NULL" TargetMode="External"/><Relationship Id="rId11" Type="http://schemas.openxmlformats.org/officeDocument/2006/relationships/oleObject" Target="../embeddings/oleObject209.bin"/><Relationship Id="rId5" Type="http://schemas.openxmlformats.org/officeDocument/2006/relationships/image" Target="../media/image217.png"/><Relationship Id="rId10" Type="http://schemas.openxmlformats.org/officeDocument/2006/relationships/image" Target="../media/image214.emf"/><Relationship Id="rId4" Type="http://schemas.openxmlformats.org/officeDocument/2006/relationships/image" Target="../media/image212.emf"/><Relationship Id="rId9" Type="http://schemas.openxmlformats.org/officeDocument/2006/relationships/oleObject" Target="../embeddings/oleObject208.bin"/><Relationship Id="rId14" Type="http://schemas.openxmlformats.org/officeDocument/2006/relationships/image" Target="../media/image21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19.emf"/><Relationship Id="rId5" Type="http://schemas.openxmlformats.org/officeDocument/2006/relationships/oleObject" Target="../embeddings/oleObject212.bin"/><Relationship Id="rId4" Type="http://schemas.openxmlformats.org/officeDocument/2006/relationships/image" Target="../media/image21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22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21.emf"/><Relationship Id="rId5" Type="http://schemas.openxmlformats.org/officeDocument/2006/relationships/oleObject" Target="../embeddings/oleObject214.bin"/><Relationship Id="rId4" Type="http://schemas.openxmlformats.org/officeDocument/2006/relationships/image" Target="NUL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emf"/><Relationship Id="rId3" Type="http://schemas.openxmlformats.org/officeDocument/2006/relationships/oleObject" Target="../embeddings/oleObject215.bin"/><Relationship Id="rId7" Type="http://schemas.openxmlformats.org/officeDocument/2006/relationships/oleObject" Target="../embeddings/oleObject2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24.emf"/><Relationship Id="rId5" Type="http://schemas.openxmlformats.org/officeDocument/2006/relationships/oleObject" Target="../embeddings/oleObject216.bin"/><Relationship Id="rId10" Type="http://schemas.openxmlformats.org/officeDocument/2006/relationships/image" Target="../media/image226.emf"/><Relationship Id="rId4" Type="http://schemas.openxmlformats.org/officeDocument/2006/relationships/image" Target="../media/image223.emf"/><Relationship Id="rId9" Type="http://schemas.openxmlformats.org/officeDocument/2006/relationships/oleObject" Target="../embeddings/oleObject21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28.emf"/><Relationship Id="rId5" Type="http://schemas.openxmlformats.org/officeDocument/2006/relationships/oleObject" Target="../embeddings/oleObject220.bin"/><Relationship Id="rId4" Type="http://schemas.openxmlformats.org/officeDocument/2006/relationships/image" Target="../media/image22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29.emf"/><Relationship Id="rId5" Type="http://schemas.openxmlformats.org/officeDocument/2006/relationships/oleObject" Target="../embeddings/oleObject221.bin"/><Relationship Id="rId4" Type="http://schemas.openxmlformats.org/officeDocument/2006/relationships/image" Target="NUL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23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23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235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236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emf"/><Relationship Id="rId3" Type="http://schemas.openxmlformats.org/officeDocument/2006/relationships/oleObject" Target="../embeddings/oleObject226.bin"/><Relationship Id="rId7" Type="http://schemas.openxmlformats.org/officeDocument/2006/relationships/oleObject" Target="../embeddings/oleObject2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38.emf"/><Relationship Id="rId5" Type="http://schemas.openxmlformats.org/officeDocument/2006/relationships/oleObject" Target="../embeddings/oleObject227.bin"/><Relationship Id="rId10" Type="http://schemas.openxmlformats.org/officeDocument/2006/relationships/image" Target="../media/image240.emf"/><Relationship Id="rId4" Type="http://schemas.openxmlformats.org/officeDocument/2006/relationships/image" Target="../media/image237.emf"/><Relationship Id="rId9" Type="http://schemas.openxmlformats.org/officeDocument/2006/relationships/oleObject" Target="../embeddings/oleObject229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4" Type="http://schemas.openxmlformats.org/officeDocument/2006/relationships/image" Target="NUL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4.emf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30.png"/><Relationship Id="rId21" Type="http://schemas.openxmlformats.org/officeDocument/2006/relationships/image" Target="../media/image28.emf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23" Type="http://schemas.openxmlformats.org/officeDocument/2006/relationships/image" Target="../media/image29.e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7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e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8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5.e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10967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125032"/>
            <a:ext cx="738028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6715" name="图片 10967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18" y="3422072"/>
            <a:ext cx="8208963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78100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u="none" dirty="0"/>
              <a:t>Section </a:t>
            </a:r>
            <a:r>
              <a:rPr lang="zh-CN" altLang="zh-CN" sz="2800" b="1" u="none" dirty="0" smtClean="0"/>
              <a:t>Ⅰ</a:t>
            </a:r>
            <a:r>
              <a:rPr lang="en-US" altLang="zh-CN" sz="2800" b="1" u="none" dirty="0" smtClean="0"/>
              <a:t> Starting </a:t>
            </a:r>
            <a:r>
              <a:rPr lang="en-US" altLang="zh-CN" sz="2800" b="1" u="none" dirty="0"/>
              <a:t>out &amp; Understanding ideas</a:t>
            </a:r>
            <a:endParaRPr lang="zh-CN" altLang="zh-CN" sz="2800" u="none" dirty="0"/>
          </a:p>
        </p:txBody>
      </p:sp>
      <p:sp>
        <p:nvSpPr>
          <p:cNvPr id="7" name="矩形 6"/>
          <p:cNvSpPr/>
          <p:nvPr/>
        </p:nvSpPr>
        <p:spPr>
          <a:xfrm>
            <a:off x="0" y="603871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none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u="none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9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对象 1035265"/>
          <p:cNvGraphicFramePr/>
          <p:nvPr/>
        </p:nvGraphicFramePr>
        <p:xfrm>
          <a:off x="331788" y="185738"/>
          <a:ext cx="8367712" cy="327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Document" r:id="rId3" imgW="8495030" imgH="3329940" progId="Word.Document.8">
                  <p:embed/>
                </p:oleObj>
              </mc:Choice>
              <mc:Fallback>
                <p:oleObj name="Document" r:id="rId3" imgW="8495030" imgH="3329940" progId="Word.Document.8">
                  <p:embed/>
                  <p:pic>
                    <p:nvPicPr>
                      <p:cNvPr id="0" name="对象 103526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185738"/>
                        <a:ext cx="8367712" cy="327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69" name="对象 1035268"/>
          <p:cNvGraphicFramePr/>
          <p:nvPr/>
        </p:nvGraphicFramePr>
        <p:xfrm>
          <a:off x="915988" y="125413"/>
          <a:ext cx="15763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r:id="rId5" imgW="1600200" imgH="671830" progId="Word.Document.8">
                  <p:embed/>
                </p:oleObj>
              </mc:Choice>
              <mc:Fallback>
                <p:oleObj r:id="rId5" imgW="1600200" imgH="671830" progId="Word.Document.8">
                  <p:embed/>
                  <p:pic>
                    <p:nvPicPr>
                      <p:cNvPr id="0" name="对象 103526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125413"/>
                        <a:ext cx="15763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70" name="对象 1035269"/>
          <p:cNvGraphicFramePr/>
          <p:nvPr/>
        </p:nvGraphicFramePr>
        <p:xfrm>
          <a:off x="1058863" y="1206500"/>
          <a:ext cx="15684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r:id="rId7" imgW="1600200" imgH="671830" progId="Word.Document.8">
                  <p:embed/>
                </p:oleObj>
              </mc:Choice>
              <mc:Fallback>
                <p:oleObj r:id="rId7" imgW="1600200" imgH="671830" progId="Word.Document.8">
                  <p:embed/>
                  <p:pic>
                    <p:nvPicPr>
                      <p:cNvPr id="0" name="对象 103526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1206500"/>
                        <a:ext cx="15684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72" name="对象 1035271"/>
          <p:cNvGraphicFramePr/>
          <p:nvPr/>
        </p:nvGraphicFramePr>
        <p:xfrm>
          <a:off x="327025" y="2298700"/>
          <a:ext cx="8380413" cy="467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Document" r:id="rId9" imgW="8499475" imgH="4744085" progId="Word.Document.8">
                  <p:embed/>
                </p:oleObj>
              </mc:Choice>
              <mc:Fallback>
                <p:oleObj name="Document" r:id="rId9" imgW="8499475" imgH="4744085" progId="Word.Document.8">
                  <p:embed/>
                  <p:pic>
                    <p:nvPicPr>
                      <p:cNvPr id="0" name="对象 103527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2298700"/>
                        <a:ext cx="8380413" cy="467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73" name="对象 1035272"/>
          <p:cNvGraphicFramePr/>
          <p:nvPr/>
        </p:nvGraphicFramePr>
        <p:xfrm>
          <a:off x="830263" y="2841625"/>
          <a:ext cx="37496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r:id="rId11" imgW="3776345" imgH="775970" progId="Word.Document.8">
                  <p:embed/>
                </p:oleObj>
              </mc:Choice>
              <mc:Fallback>
                <p:oleObj r:id="rId11" imgW="3776345" imgH="775970" progId="Word.Document.8">
                  <p:embed/>
                  <p:pic>
                    <p:nvPicPr>
                      <p:cNvPr id="0" name="对象 1035272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2841625"/>
                        <a:ext cx="37496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74" name="对象 1035273"/>
          <p:cNvGraphicFramePr/>
          <p:nvPr/>
        </p:nvGraphicFramePr>
        <p:xfrm>
          <a:off x="830263" y="3413125"/>
          <a:ext cx="20304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r:id="rId13" imgW="2048510" imgH="598805" progId="Word.Document.8">
                  <p:embed/>
                </p:oleObj>
              </mc:Choice>
              <mc:Fallback>
                <p:oleObj r:id="rId13" imgW="2048510" imgH="598805" progId="Word.Document.8">
                  <p:embed/>
                  <p:pic>
                    <p:nvPicPr>
                      <p:cNvPr id="0" name="对象 103527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3413125"/>
                        <a:ext cx="203041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75" name="对象 1035274"/>
          <p:cNvGraphicFramePr/>
          <p:nvPr/>
        </p:nvGraphicFramePr>
        <p:xfrm>
          <a:off x="801688" y="3965575"/>
          <a:ext cx="54276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r:id="rId15" imgW="5481955" imgH="448310" progId="Word.Document.8">
                  <p:embed/>
                </p:oleObj>
              </mc:Choice>
              <mc:Fallback>
                <p:oleObj r:id="rId15" imgW="5481955" imgH="448310" progId="Word.Document.8">
                  <p:embed/>
                  <p:pic>
                    <p:nvPicPr>
                      <p:cNvPr id="0" name="对象 1035274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3965575"/>
                        <a:ext cx="54276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76" name="对象 1035275"/>
          <p:cNvGraphicFramePr/>
          <p:nvPr/>
        </p:nvGraphicFramePr>
        <p:xfrm>
          <a:off x="830263" y="4568825"/>
          <a:ext cx="20208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r:id="rId17" imgW="2057400" imgH="597535" progId="Word.Document.8">
                  <p:embed/>
                </p:oleObj>
              </mc:Choice>
              <mc:Fallback>
                <p:oleObj r:id="rId17" imgW="2057400" imgH="597535" progId="Word.Document.8">
                  <p:embed/>
                  <p:pic>
                    <p:nvPicPr>
                      <p:cNvPr id="0" name="对象 1035275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4568825"/>
                        <a:ext cx="20208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77" name="对象 1035276"/>
          <p:cNvGraphicFramePr/>
          <p:nvPr/>
        </p:nvGraphicFramePr>
        <p:xfrm>
          <a:off x="830263" y="5154613"/>
          <a:ext cx="22653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r:id="rId19" imgW="2289175" imgH="426720" progId="Word.Document.8">
                  <p:embed/>
                </p:oleObj>
              </mc:Choice>
              <mc:Fallback>
                <p:oleObj r:id="rId19" imgW="2289175" imgH="426720" progId="Word.Document.8">
                  <p:embed/>
                  <p:pic>
                    <p:nvPicPr>
                      <p:cNvPr id="0" name="对象 1035276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5154613"/>
                        <a:ext cx="22653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78" name="对象 1035277"/>
          <p:cNvGraphicFramePr/>
          <p:nvPr/>
        </p:nvGraphicFramePr>
        <p:xfrm>
          <a:off x="828675" y="5764213"/>
          <a:ext cx="22653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r:id="rId21" imgW="2289175" imgH="425450" progId="Word.Document.8">
                  <p:embed/>
                </p:oleObj>
              </mc:Choice>
              <mc:Fallback>
                <p:oleObj r:id="rId21" imgW="2289175" imgH="425450" progId="Word.Document.8">
                  <p:embed/>
                  <p:pic>
                    <p:nvPicPr>
                      <p:cNvPr id="0" name="对象 1035277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5764213"/>
                        <a:ext cx="226536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79" name="对象 1035278"/>
          <p:cNvGraphicFramePr/>
          <p:nvPr/>
        </p:nvGraphicFramePr>
        <p:xfrm>
          <a:off x="911225" y="6297613"/>
          <a:ext cx="20208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r:id="rId23" imgW="2057400" imgH="597535" progId="Word.Document.8">
                  <p:embed/>
                </p:oleObj>
              </mc:Choice>
              <mc:Fallback>
                <p:oleObj r:id="rId23" imgW="2057400" imgH="597535" progId="Word.Document.8">
                  <p:embed/>
                  <p:pic>
                    <p:nvPicPr>
                      <p:cNvPr id="0" name="对象 1035278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6297613"/>
                        <a:ext cx="202088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1034241"/>
          <p:cNvGraphicFramePr/>
          <p:nvPr/>
        </p:nvGraphicFramePr>
        <p:xfrm>
          <a:off x="177800" y="242888"/>
          <a:ext cx="8407400" cy="648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r:id="rId3" imgW="8459470" imgH="6522720" progId="Word.Document.8">
                  <p:embed/>
                </p:oleObj>
              </mc:Choice>
              <mc:Fallback>
                <p:oleObj r:id="rId3" imgW="8459470" imgH="6522720" progId="Word.Document.8">
                  <p:embed/>
                  <p:pic>
                    <p:nvPicPr>
                      <p:cNvPr id="0" name="对象 10342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242888"/>
                        <a:ext cx="8407400" cy="648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43" name="对象 1034242"/>
          <p:cNvGraphicFramePr/>
          <p:nvPr/>
        </p:nvGraphicFramePr>
        <p:xfrm>
          <a:off x="712788" y="249238"/>
          <a:ext cx="16271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r:id="rId5" imgW="1645920" imgH="438785" progId="Word.Document.8">
                  <p:embed/>
                </p:oleObj>
              </mc:Choice>
              <mc:Fallback>
                <p:oleObj r:id="rId5" imgW="1645920" imgH="438785" progId="Word.Document.8">
                  <p:embed/>
                  <p:pic>
                    <p:nvPicPr>
                      <p:cNvPr id="0" name="对象 103424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249238"/>
                        <a:ext cx="16271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44" name="对象 1034243"/>
          <p:cNvGraphicFramePr/>
          <p:nvPr/>
        </p:nvGraphicFramePr>
        <p:xfrm>
          <a:off x="668338" y="809625"/>
          <a:ext cx="16192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r:id="rId7" imgW="1645920" imgH="438785" progId="Word.Document.8">
                  <p:embed/>
                </p:oleObj>
              </mc:Choice>
              <mc:Fallback>
                <p:oleObj r:id="rId7" imgW="1645920" imgH="438785" progId="Word.Document.8">
                  <p:embed/>
                  <p:pic>
                    <p:nvPicPr>
                      <p:cNvPr id="0" name="对象 103424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809625"/>
                        <a:ext cx="16192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45" name="对象 1034244"/>
          <p:cNvGraphicFramePr/>
          <p:nvPr/>
        </p:nvGraphicFramePr>
        <p:xfrm>
          <a:off x="820738" y="1397000"/>
          <a:ext cx="16192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r:id="rId9" imgW="1645920" imgH="438785" progId="Word.Document.8">
                  <p:embed/>
                </p:oleObj>
              </mc:Choice>
              <mc:Fallback>
                <p:oleObj r:id="rId9" imgW="1645920" imgH="438785" progId="Word.Document.8">
                  <p:embed/>
                  <p:pic>
                    <p:nvPicPr>
                      <p:cNvPr id="0" name="对象 103424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397000"/>
                        <a:ext cx="16192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46" name="对象 1034245"/>
          <p:cNvGraphicFramePr/>
          <p:nvPr/>
        </p:nvGraphicFramePr>
        <p:xfrm>
          <a:off x="828675" y="1947863"/>
          <a:ext cx="16192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r:id="rId11" imgW="1645920" imgH="438785" progId="Word.Document.8">
                  <p:embed/>
                </p:oleObj>
              </mc:Choice>
              <mc:Fallback>
                <p:oleObj r:id="rId11" imgW="1645920" imgH="438785" progId="Word.Document.8">
                  <p:embed/>
                  <p:pic>
                    <p:nvPicPr>
                      <p:cNvPr id="0" name="对象 103424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947863"/>
                        <a:ext cx="16192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47" name="对象 1034246"/>
          <p:cNvGraphicFramePr/>
          <p:nvPr/>
        </p:nvGraphicFramePr>
        <p:xfrm>
          <a:off x="823913" y="2554288"/>
          <a:ext cx="23399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r:id="rId13" imgW="2369820" imgH="605155" progId="Word.Document.8">
                  <p:embed/>
                </p:oleObj>
              </mc:Choice>
              <mc:Fallback>
                <p:oleObj r:id="rId13" imgW="2369820" imgH="605155" progId="Word.Document.8">
                  <p:embed/>
                  <p:pic>
                    <p:nvPicPr>
                      <p:cNvPr id="0" name="对象 103424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2554288"/>
                        <a:ext cx="233997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48" name="对象 1034247"/>
          <p:cNvGraphicFramePr/>
          <p:nvPr/>
        </p:nvGraphicFramePr>
        <p:xfrm>
          <a:off x="820738" y="3133725"/>
          <a:ext cx="30130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r:id="rId15" imgW="3048000" imgH="510540" progId="Word.Document.8">
                  <p:embed/>
                </p:oleObj>
              </mc:Choice>
              <mc:Fallback>
                <p:oleObj r:id="rId15" imgW="3048000" imgH="510540" progId="Word.Document.8">
                  <p:embed/>
                  <p:pic>
                    <p:nvPicPr>
                      <p:cNvPr id="0" name="对象 1034247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3133725"/>
                        <a:ext cx="30130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49" name="对象 1034248"/>
          <p:cNvGraphicFramePr/>
          <p:nvPr/>
        </p:nvGraphicFramePr>
        <p:xfrm>
          <a:off x="855663" y="3740150"/>
          <a:ext cx="30035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r:id="rId17" imgW="3048000" imgH="510540" progId="Word.Document.8">
                  <p:embed/>
                </p:oleObj>
              </mc:Choice>
              <mc:Fallback>
                <p:oleObj r:id="rId17" imgW="3048000" imgH="510540" progId="Word.Document.8">
                  <p:embed/>
                  <p:pic>
                    <p:nvPicPr>
                      <p:cNvPr id="0" name="对象 1034248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3740150"/>
                        <a:ext cx="30035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50" name="对象 1034249"/>
          <p:cNvGraphicFramePr/>
          <p:nvPr/>
        </p:nvGraphicFramePr>
        <p:xfrm>
          <a:off x="855663" y="4340225"/>
          <a:ext cx="30035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r:id="rId19" imgW="3048000" imgH="510540" progId="Word.Document.8">
                  <p:embed/>
                </p:oleObj>
              </mc:Choice>
              <mc:Fallback>
                <p:oleObj r:id="rId19" imgW="3048000" imgH="510540" progId="Word.Document.8">
                  <p:embed/>
                  <p:pic>
                    <p:nvPicPr>
                      <p:cNvPr id="0" name="对象 1034249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4340225"/>
                        <a:ext cx="30035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51" name="对象 1034250"/>
          <p:cNvGraphicFramePr/>
          <p:nvPr/>
        </p:nvGraphicFramePr>
        <p:xfrm>
          <a:off x="779463" y="4916488"/>
          <a:ext cx="30035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r:id="rId21" imgW="3048000" imgH="510540" progId="Word.Document.8">
                  <p:embed/>
                </p:oleObj>
              </mc:Choice>
              <mc:Fallback>
                <p:oleObj r:id="rId21" imgW="3048000" imgH="510540" progId="Word.Document.8">
                  <p:embed/>
                  <p:pic>
                    <p:nvPicPr>
                      <p:cNvPr id="0" name="对象 1034250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4916488"/>
                        <a:ext cx="30035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52" name="对象 1034251"/>
          <p:cNvGraphicFramePr/>
          <p:nvPr/>
        </p:nvGraphicFramePr>
        <p:xfrm>
          <a:off x="900113" y="5500688"/>
          <a:ext cx="30035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r:id="rId23" imgW="3048000" imgH="510540" progId="Word.Document.8">
                  <p:embed/>
                </p:oleObj>
              </mc:Choice>
              <mc:Fallback>
                <p:oleObj r:id="rId23" imgW="3048000" imgH="510540" progId="Word.Document.8">
                  <p:embed/>
                  <p:pic>
                    <p:nvPicPr>
                      <p:cNvPr id="0" name="对象 1034251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500688"/>
                        <a:ext cx="30035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53" name="对象 1034252"/>
          <p:cNvGraphicFramePr/>
          <p:nvPr/>
        </p:nvGraphicFramePr>
        <p:xfrm>
          <a:off x="823913" y="6080125"/>
          <a:ext cx="43957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r:id="rId25" imgW="4445635" imgH="434340" progId="Word.Document.8">
                  <p:embed/>
                </p:oleObj>
              </mc:Choice>
              <mc:Fallback>
                <p:oleObj r:id="rId25" imgW="4445635" imgH="434340" progId="Word.Document.8">
                  <p:embed/>
                  <p:pic>
                    <p:nvPicPr>
                      <p:cNvPr id="0" name="对象 1034252"/>
                      <p:cNvPicPr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6080125"/>
                        <a:ext cx="43957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1033217"/>
          <p:cNvGraphicFramePr/>
          <p:nvPr/>
        </p:nvGraphicFramePr>
        <p:xfrm>
          <a:off x="334963" y="477838"/>
          <a:ext cx="841533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Document" r:id="rId3" imgW="8461375" imgH="1120140" progId="Word.Document.8">
                  <p:embed/>
                </p:oleObj>
              </mc:Choice>
              <mc:Fallback>
                <p:oleObj name="Document" r:id="rId3" imgW="8461375" imgH="1120140" progId="Word.Document.8">
                  <p:embed/>
                  <p:pic>
                    <p:nvPicPr>
                      <p:cNvPr id="0" name="对象 103321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77838"/>
                        <a:ext cx="8415337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231" name="矩形 1033230"/>
          <p:cNvSpPr>
            <a:spLocks noChangeArrowheads="1"/>
          </p:cNvSpPr>
          <p:nvPr/>
        </p:nvSpPr>
        <p:spPr bwMode="auto">
          <a:xfrm>
            <a:off x="1749425" y="4514850"/>
            <a:ext cx="6910388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60000"/>
              </a:lnSpc>
              <a:tabLst>
                <a:tab pos="2400300" algn="l"/>
              </a:tabLst>
            </a:pP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If you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have trouble doing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 this, you can turn to Professor Li for advice.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如果在这方面遇到困难，你可以向李教授寻求建议。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18435" name="矩形 1033229"/>
          <p:cNvSpPr>
            <a:spLocks noChangeArrowheads="1"/>
          </p:cNvSpPr>
          <p:nvPr/>
        </p:nvSpPr>
        <p:spPr bwMode="auto">
          <a:xfrm>
            <a:off x="739775" y="4514850"/>
            <a:ext cx="10096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60000"/>
              </a:lnSpc>
              <a:tabLst>
                <a:tab pos="2400300" algn="l"/>
              </a:tabLst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佳句背诵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1033229" name="矩形 1033228"/>
          <p:cNvSpPr>
            <a:spLocks noChangeArrowheads="1"/>
          </p:cNvSpPr>
          <p:nvPr/>
        </p:nvSpPr>
        <p:spPr bwMode="auto">
          <a:xfrm>
            <a:off x="1749425" y="3255963"/>
            <a:ext cx="69103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60000"/>
              </a:lnSpc>
              <a:tabLst>
                <a:tab pos="2400300" algn="l"/>
              </a:tabLst>
            </a:pPr>
            <a:r>
              <a:rPr lang="en-US" altLang="zh-CN" sz="2400" b="1" u="none" dirty="0">
                <a:latin typeface="Times New Roman" panose="02020603050405020304" pitchFamily="18" charset="0"/>
                <a:ea typeface="楷体_GB2312" pitchFamily="49" charset="-122"/>
              </a:rPr>
              <a:t>have trouble (in) doing </a:t>
            </a:r>
            <a:r>
              <a:rPr lang="en-US" altLang="zh-CN" sz="2400" b="1" u="none" dirty="0" err="1">
                <a:latin typeface="Times New Roman" panose="02020603050405020304" pitchFamily="18" charset="0"/>
                <a:ea typeface="楷体_GB2312" pitchFamily="49" charset="-122"/>
              </a:rPr>
              <a:t>sth</a:t>
            </a:r>
            <a:r>
              <a:rPr lang="en-US" altLang="zh-CN" sz="2400" b="1" u="none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r>
              <a:rPr lang="en-US" altLang="zh-CN" sz="2400" b="1" u="none" dirty="0">
                <a:latin typeface="宋体" panose="02010600030101010101" pitchFamily="2" charset="-122"/>
                <a:ea typeface="楷体_GB2312" pitchFamily="49" charset="-122"/>
              </a:rPr>
              <a:t>“</a:t>
            </a:r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</a:rPr>
              <a:t>做某事有困难</a:t>
            </a:r>
            <a:r>
              <a:rPr lang="zh-CN" altLang="en-US" sz="2400" b="1" u="none" dirty="0">
                <a:latin typeface="宋体" panose="02010600030101010101" pitchFamily="2" charset="-122"/>
                <a:ea typeface="楷体_GB2312" pitchFamily="49" charset="-122"/>
              </a:rPr>
              <a:t>”</a:t>
            </a:r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1800" u="none" dirty="0">
              <a:cs typeface="Times New Roman" panose="02020603050405020304" pitchFamily="18" charset="0"/>
            </a:endParaRPr>
          </a:p>
        </p:txBody>
      </p:sp>
      <p:sp>
        <p:nvSpPr>
          <p:cNvPr id="18437" name="矩形 1033227"/>
          <p:cNvSpPr>
            <a:spLocks noChangeArrowheads="1"/>
          </p:cNvSpPr>
          <p:nvPr/>
        </p:nvSpPr>
        <p:spPr bwMode="auto">
          <a:xfrm>
            <a:off x="739775" y="3255963"/>
            <a:ext cx="10096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60000"/>
              </a:lnSpc>
              <a:tabLst>
                <a:tab pos="2400300" algn="l"/>
              </a:tabLst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句式解构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1033227" name="矩形 1033226"/>
          <p:cNvSpPr>
            <a:spLocks noChangeArrowheads="1"/>
          </p:cNvSpPr>
          <p:nvPr/>
        </p:nvSpPr>
        <p:spPr bwMode="auto">
          <a:xfrm>
            <a:off x="1749425" y="1412875"/>
            <a:ext cx="6910388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60000"/>
              </a:lnSpc>
              <a:tabLst>
                <a:tab pos="2400300" algn="l"/>
              </a:tabLst>
            </a:pP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Have you ever asked yourself why people often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have trouble learning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 English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？你曾问过自己为什么人们学英语经常那么困难吗？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18439" name="矩形 1033225"/>
          <p:cNvSpPr>
            <a:spLocks noChangeArrowheads="1"/>
          </p:cNvSpPr>
          <p:nvPr/>
        </p:nvSpPr>
        <p:spPr bwMode="auto">
          <a:xfrm>
            <a:off x="739775" y="1412875"/>
            <a:ext cx="10096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60000"/>
              </a:lnSpc>
              <a:tabLst>
                <a:tab pos="2400300" algn="l"/>
              </a:tabLst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教材原句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18440" name="直接连接符 1033231"/>
          <p:cNvSpPr>
            <a:spLocks noChangeShapeType="1"/>
          </p:cNvSpPr>
          <p:nvPr/>
        </p:nvSpPr>
        <p:spPr bwMode="auto">
          <a:xfrm>
            <a:off x="739775" y="1412875"/>
            <a:ext cx="7920038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1" name="直接连接符 1033233"/>
          <p:cNvSpPr>
            <a:spLocks noChangeShapeType="1"/>
          </p:cNvSpPr>
          <p:nvPr/>
        </p:nvSpPr>
        <p:spPr bwMode="auto">
          <a:xfrm>
            <a:off x="739775" y="1412875"/>
            <a:ext cx="0" cy="49450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2" name="直接连接符 1033234"/>
          <p:cNvSpPr>
            <a:spLocks noChangeShapeType="1"/>
          </p:cNvSpPr>
          <p:nvPr/>
        </p:nvSpPr>
        <p:spPr bwMode="auto">
          <a:xfrm>
            <a:off x="8659813" y="1412875"/>
            <a:ext cx="0" cy="49450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3" name="直接连接符 1033232"/>
          <p:cNvSpPr>
            <a:spLocks noChangeShapeType="1"/>
          </p:cNvSpPr>
          <p:nvPr/>
        </p:nvSpPr>
        <p:spPr bwMode="auto">
          <a:xfrm>
            <a:off x="739775" y="6357938"/>
            <a:ext cx="7920038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4" name="直接连接符 1033302"/>
          <p:cNvSpPr>
            <a:spLocks noChangeShapeType="1"/>
          </p:cNvSpPr>
          <p:nvPr/>
        </p:nvSpPr>
        <p:spPr bwMode="auto">
          <a:xfrm>
            <a:off x="1749425" y="1412875"/>
            <a:ext cx="0" cy="4945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5" name="直接连接符 1033303"/>
          <p:cNvSpPr>
            <a:spLocks noChangeShapeType="1"/>
          </p:cNvSpPr>
          <p:nvPr/>
        </p:nvSpPr>
        <p:spPr bwMode="auto">
          <a:xfrm>
            <a:off x="739775" y="3255963"/>
            <a:ext cx="792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6" name="直接连接符 1033306"/>
          <p:cNvSpPr>
            <a:spLocks noChangeShapeType="1"/>
          </p:cNvSpPr>
          <p:nvPr/>
        </p:nvSpPr>
        <p:spPr bwMode="auto">
          <a:xfrm>
            <a:off x="739775" y="4514850"/>
            <a:ext cx="792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31" grpId="0"/>
      <p:bldP spid="1033229" grpId="0"/>
      <p:bldP spid="10332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1032193"/>
          <p:cNvGraphicFramePr/>
          <p:nvPr/>
        </p:nvGraphicFramePr>
        <p:xfrm>
          <a:off x="352425" y="477838"/>
          <a:ext cx="84677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r:id="rId3" imgW="8459470" imgH="527050" progId="Word.Document.8">
                  <p:embed/>
                </p:oleObj>
              </mc:Choice>
              <mc:Fallback>
                <p:oleObj r:id="rId3" imgW="8459470" imgH="527050" progId="Word.Document.8">
                  <p:embed/>
                  <p:pic>
                    <p:nvPicPr>
                      <p:cNvPr id="0" name="对象 103219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477838"/>
                        <a:ext cx="846772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207" name="矩形 1032206"/>
          <p:cNvSpPr>
            <a:spLocks noChangeArrowheads="1"/>
          </p:cNvSpPr>
          <p:nvPr/>
        </p:nvSpPr>
        <p:spPr bwMode="auto">
          <a:xfrm>
            <a:off x="1836738" y="4376738"/>
            <a:ext cx="676751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tabLst>
                <a:tab pos="2400300" algn="l"/>
              </a:tabLst>
            </a:pP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You</a:t>
            </a:r>
            <a:r>
              <a:rPr lang="en-US" altLang="zh-CN" sz="2400" b="1" u="none" dirty="0">
                <a:latin typeface="宋体" panose="02010600030101010101" pitchFamily="2" charset="-122"/>
                <a:ea typeface="宋体" panose="02010600030101010101" pitchFamily="2" charset="-122"/>
              </a:rPr>
              <a:t>'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re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not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 going out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until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 you</a:t>
            </a:r>
            <a:r>
              <a:rPr lang="en-US" altLang="zh-CN" sz="2400" b="1" u="none" dirty="0">
                <a:latin typeface="宋体" panose="02010600030101010101" pitchFamily="2" charset="-122"/>
                <a:ea typeface="宋体" panose="02010600030101010101" pitchFamily="2" charset="-122"/>
              </a:rPr>
              <a:t>'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ve finished this.</a:t>
            </a:r>
            <a:endParaRPr lang="en-US" altLang="zh-CN" sz="1000" u="none" dirty="0"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  <a:tabLst>
                <a:tab pos="2400300" algn="l"/>
              </a:tabLst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你要做完这个才可以出去。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19459" name="矩形 1032205"/>
          <p:cNvSpPr>
            <a:spLocks noChangeArrowheads="1"/>
          </p:cNvSpPr>
          <p:nvPr/>
        </p:nvSpPr>
        <p:spPr bwMode="auto">
          <a:xfrm>
            <a:off x="828675" y="4376738"/>
            <a:ext cx="100806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佳句背诵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1032205" name="矩形 1032204"/>
          <p:cNvSpPr>
            <a:spLocks noChangeArrowheads="1"/>
          </p:cNvSpPr>
          <p:nvPr/>
        </p:nvSpPr>
        <p:spPr bwMode="auto">
          <a:xfrm>
            <a:off x="1836738" y="3190875"/>
            <a:ext cx="676751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tabLst>
                <a:tab pos="2400300" algn="l"/>
              </a:tabLst>
            </a:pPr>
            <a:r>
              <a:rPr lang="en-US" altLang="zh-CN" sz="2400" b="1" u="none" dirty="0">
                <a:latin typeface="Times New Roman" panose="02020603050405020304" pitchFamily="18" charset="0"/>
                <a:ea typeface="楷体_GB2312" pitchFamily="49" charset="-122"/>
              </a:rPr>
              <a:t>not ... until ...</a:t>
            </a:r>
            <a:r>
              <a:rPr lang="en-US" altLang="zh-CN" sz="2400" b="1" u="none" dirty="0">
                <a:latin typeface="宋体" panose="02010600030101010101" pitchFamily="2" charset="-122"/>
                <a:ea typeface="楷体_GB2312" pitchFamily="49" charset="-122"/>
              </a:rPr>
              <a:t>“</a:t>
            </a:r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</a:rPr>
              <a:t>直到</a:t>
            </a:r>
            <a:r>
              <a:rPr lang="en-US" altLang="zh-CN" sz="2400" b="1" u="none" dirty="0">
                <a:latin typeface="宋体" panose="02010600030101010101" pitchFamily="2" charset="-122"/>
                <a:ea typeface="楷体_GB2312" pitchFamily="49" charset="-122"/>
              </a:rPr>
              <a:t>……</a:t>
            </a:r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</a:rPr>
              <a:t>才</a:t>
            </a:r>
            <a:r>
              <a:rPr lang="en-US" altLang="zh-CN" sz="2400" b="1" u="none" dirty="0">
                <a:latin typeface="宋体" panose="02010600030101010101" pitchFamily="2" charset="-122"/>
                <a:ea typeface="楷体_GB2312" pitchFamily="49" charset="-122"/>
              </a:rPr>
              <a:t>……”</a:t>
            </a:r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1800" u="none" dirty="0">
              <a:ea typeface="楷体_GB2312" pitchFamily="49" charset="-122"/>
            </a:endParaRPr>
          </a:p>
        </p:txBody>
      </p:sp>
      <p:sp>
        <p:nvSpPr>
          <p:cNvPr id="19461" name="矩形 1032203"/>
          <p:cNvSpPr>
            <a:spLocks noChangeArrowheads="1"/>
          </p:cNvSpPr>
          <p:nvPr/>
        </p:nvSpPr>
        <p:spPr bwMode="auto">
          <a:xfrm>
            <a:off x="828675" y="3190875"/>
            <a:ext cx="100806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句式解构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1032203" name="矩形 1032202"/>
          <p:cNvSpPr>
            <a:spLocks noChangeArrowheads="1"/>
          </p:cNvSpPr>
          <p:nvPr/>
        </p:nvSpPr>
        <p:spPr bwMode="auto">
          <a:xfrm>
            <a:off x="1836738" y="909638"/>
            <a:ext cx="6767512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tabLst>
                <a:tab pos="2400300" algn="l"/>
              </a:tabLst>
            </a:pP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I had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400" b="1" u="none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'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until 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one day my </a:t>
            </a:r>
            <a:r>
              <a:rPr lang="en-US" altLang="zh-CN" sz="2400" b="1" u="none" dirty="0" err="1">
                <a:latin typeface="Times New Roman" panose="02020603050405020304" pitchFamily="18" charset="0"/>
                <a:ea typeface="宋体" panose="02010600030101010101" pitchFamily="2" charset="-122"/>
              </a:rPr>
              <a:t>five</a:t>
            </a:r>
            <a:r>
              <a:rPr lang="en-US" altLang="zh-CN" sz="2400" b="1" u="none" dirty="0" err="1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 dirty="0" err="1">
                <a:latin typeface="Times New Roman" panose="02020603050405020304" pitchFamily="18" charset="0"/>
                <a:ea typeface="宋体" panose="02010600030101010101" pitchFamily="2" charset="-122"/>
              </a:rPr>
              <a:t>year</a:t>
            </a:r>
            <a:r>
              <a:rPr lang="en-US" altLang="zh-CN" sz="2400" b="1" u="none" dirty="0" err="1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 dirty="0" err="1">
                <a:latin typeface="Times New Roman" panose="02020603050405020304" pitchFamily="18" charset="0"/>
                <a:ea typeface="宋体" panose="02010600030101010101" pitchFamily="2" charset="-122"/>
              </a:rPr>
              <a:t>old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 son asked me whether there was ham in a hamburger.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我从没问过我自己，直到有一天我五岁的儿子问我汉堡里是否有火腿。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19463" name="矩形 1032201"/>
          <p:cNvSpPr>
            <a:spLocks noChangeArrowheads="1"/>
          </p:cNvSpPr>
          <p:nvPr/>
        </p:nvSpPr>
        <p:spPr bwMode="auto">
          <a:xfrm>
            <a:off x="828675" y="909638"/>
            <a:ext cx="1008063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教材原句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19464" name="直接连接符 1032213"/>
          <p:cNvSpPr>
            <a:spLocks noChangeShapeType="1"/>
          </p:cNvSpPr>
          <p:nvPr/>
        </p:nvSpPr>
        <p:spPr bwMode="auto">
          <a:xfrm>
            <a:off x="828675" y="3190875"/>
            <a:ext cx="777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5" name="直接连接符 1032215"/>
          <p:cNvSpPr>
            <a:spLocks noChangeShapeType="1"/>
          </p:cNvSpPr>
          <p:nvPr/>
        </p:nvSpPr>
        <p:spPr bwMode="auto">
          <a:xfrm>
            <a:off x="1836738" y="909638"/>
            <a:ext cx="0" cy="4652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" name="直接连接符 1032219"/>
          <p:cNvSpPr>
            <a:spLocks noChangeShapeType="1"/>
          </p:cNvSpPr>
          <p:nvPr/>
        </p:nvSpPr>
        <p:spPr bwMode="auto">
          <a:xfrm>
            <a:off x="828675" y="4376738"/>
            <a:ext cx="777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7" name="直接连接符 1032207"/>
          <p:cNvSpPr>
            <a:spLocks noChangeShapeType="1"/>
          </p:cNvSpPr>
          <p:nvPr/>
        </p:nvSpPr>
        <p:spPr bwMode="auto">
          <a:xfrm>
            <a:off x="828675" y="909638"/>
            <a:ext cx="77755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8" name="直接连接符 1032209"/>
          <p:cNvSpPr>
            <a:spLocks noChangeShapeType="1"/>
          </p:cNvSpPr>
          <p:nvPr/>
        </p:nvSpPr>
        <p:spPr bwMode="auto">
          <a:xfrm>
            <a:off x="828675" y="909638"/>
            <a:ext cx="0" cy="4652962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9" name="直接连接符 1032210"/>
          <p:cNvSpPr>
            <a:spLocks noChangeShapeType="1"/>
          </p:cNvSpPr>
          <p:nvPr/>
        </p:nvSpPr>
        <p:spPr bwMode="auto">
          <a:xfrm>
            <a:off x="8604250" y="909638"/>
            <a:ext cx="0" cy="4652962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0" name="直接连接符 1032208"/>
          <p:cNvSpPr>
            <a:spLocks noChangeShapeType="1"/>
          </p:cNvSpPr>
          <p:nvPr/>
        </p:nvSpPr>
        <p:spPr bwMode="auto">
          <a:xfrm>
            <a:off x="828675" y="5562600"/>
            <a:ext cx="77755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207" grpId="0"/>
      <p:bldP spid="1032205" grpId="0"/>
      <p:bldP spid="10322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对象 1031169"/>
          <p:cNvGraphicFramePr/>
          <p:nvPr/>
        </p:nvGraphicFramePr>
        <p:xfrm>
          <a:off x="252413" y="909638"/>
          <a:ext cx="84677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r:id="rId3" imgW="8459470" imgH="527050" progId="Word.Document.8">
                  <p:embed/>
                </p:oleObj>
              </mc:Choice>
              <mc:Fallback>
                <p:oleObj r:id="rId3" imgW="8459470" imgH="527050" progId="Word.Document.8">
                  <p:embed/>
                  <p:pic>
                    <p:nvPicPr>
                      <p:cNvPr id="0" name="对象 103116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909638"/>
                        <a:ext cx="846772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183" name="矩形 1031182"/>
          <p:cNvSpPr>
            <a:spLocks noChangeArrowheads="1"/>
          </p:cNvSpPr>
          <p:nvPr/>
        </p:nvSpPr>
        <p:spPr bwMode="auto">
          <a:xfrm>
            <a:off x="1390650" y="3930650"/>
            <a:ext cx="7415213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60000"/>
              </a:lnSpc>
              <a:tabLst>
                <a:tab pos="2400300" algn="l"/>
              </a:tabLst>
            </a:pP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Neither is it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cold 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nor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hot.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eaLnBrk="0" hangingPunct="0">
              <a:lnSpc>
                <a:spcPct val="160000"/>
              </a:lnSpc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天气既不冷也不热。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20483" name="矩形 1031181"/>
          <p:cNvSpPr>
            <a:spLocks noChangeArrowheads="1"/>
          </p:cNvSpPr>
          <p:nvPr/>
        </p:nvSpPr>
        <p:spPr bwMode="auto">
          <a:xfrm>
            <a:off x="382588" y="3930650"/>
            <a:ext cx="1008062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6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佳句背诵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31181" name="矩形 1031180"/>
          <p:cNvSpPr>
            <a:spLocks noChangeArrowheads="1"/>
          </p:cNvSpPr>
          <p:nvPr/>
        </p:nvSpPr>
        <p:spPr bwMode="auto">
          <a:xfrm>
            <a:off x="1390650" y="2671763"/>
            <a:ext cx="741521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60000"/>
              </a:lnSpc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</a:rPr>
              <a:t>neither ... nor ...</a:t>
            </a:r>
            <a:r>
              <a:rPr lang="en-US" altLang="zh-CN" sz="2400" b="1" u="none">
                <a:latin typeface="宋体" panose="02010600030101010101" pitchFamily="2" charset="-122"/>
                <a:ea typeface="楷体_GB2312" pitchFamily="49" charset="-122"/>
              </a:rPr>
              <a:t>“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既不</a:t>
            </a:r>
            <a:r>
              <a:rPr lang="en-US" altLang="zh-CN" sz="2400" b="1" u="none">
                <a:latin typeface="宋体" panose="02010600030101010101" pitchFamily="2" charset="-122"/>
                <a:ea typeface="楷体_GB2312" pitchFamily="49" charset="-122"/>
              </a:rPr>
              <a:t>……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也不</a:t>
            </a:r>
            <a:r>
              <a:rPr lang="en-US" altLang="zh-CN" sz="2400" b="1" u="none">
                <a:latin typeface="宋体" panose="02010600030101010101" pitchFamily="2" charset="-122"/>
                <a:ea typeface="楷体_GB2312" pitchFamily="49" charset="-122"/>
              </a:rPr>
              <a:t>……”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</a:rPr>
              <a:t>neither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放在句首时其后的句子用部分倒装。</a:t>
            </a:r>
            <a:endParaRPr lang="zh-CN" altLang="en-US" sz="1800" u="none">
              <a:cs typeface="Times New Roman" panose="02020603050405020304" pitchFamily="18" charset="0"/>
            </a:endParaRPr>
          </a:p>
        </p:txBody>
      </p:sp>
      <p:sp>
        <p:nvSpPr>
          <p:cNvPr id="20485" name="矩形 1031179"/>
          <p:cNvSpPr>
            <a:spLocks noChangeArrowheads="1"/>
          </p:cNvSpPr>
          <p:nvPr/>
        </p:nvSpPr>
        <p:spPr bwMode="auto">
          <a:xfrm>
            <a:off x="382588" y="2671763"/>
            <a:ext cx="100806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6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句式解构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31179" name="矩形 1031178"/>
          <p:cNvSpPr>
            <a:spLocks noChangeArrowheads="1"/>
          </p:cNvSpPr>
          <p:nvPr/>
        </p:nvSpPr>
        <p:spPr bwMode="auto">
          <a:xfrm>
            <a:off x="1390650" y="1412875"/>
            <a:ext cx="7415213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60000"/>
              </a:lnSpc>
              <a:tabLst>
                <a:tab pos="2400300" algn="l"/>
              </a:tabLst>
            </a:pP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Neither is there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pine 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nor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apple in pineapple.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eaLnBrk="0" hangingPunct="0">
              <a:lnSpc>
                <a:spcPct val="160000"/>
              </a:lnSpc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在菠萝里既没有松树也没有苹果。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20487" name="矩形 1031177"/>
          <p:cNvSpPr>
            <a:spLocks noChangeArrowheads="1"/>
          </p:cNvSpPr>
          <p:nvPr/>
        </p:nvSpPr>
        <p:spPr bwMode="auto">
          <a:xfrm>
            <a:off x="382588" y="1412875"/>
            <a:ext cx="1008062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6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教材原句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20488" name="直接连接符 1031189"/>
          <p:cNvSpPr>
            <a:spLocks noChangeShapeType="1"/>
          </p:cNvSpPr>
          <p:nvPr/>
        </p:nvSpPr>
        <p:spPr bwMode="auto">
          <a:xfrm>
            <a:off x="382588" y="2671763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9" name="直接连接符 1031191"/>
          <p:cNvSpPr>
            <a:spLocks noChangeShapeType="1"/>
          </p:cNvSpPr>
          <p:nvPr/>
        </p:nvSpPr>
        <p:spPr bwMode="auto">
          <a:xfrm>
            <a:off x="1390650" y="1412875"/>
            <a:ext cx="0" cy="3776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0" name="直接连接符 1031195"/>
          <p:cNvSpPr>
            <a:spLocks noChangeShapeType="1"/>
          </p:cNvSpPr>
          <p:nvPr/>
        </p:nvSpPr>
        <p:spPr bwMode="auto">
          <a:xfrm>
            <a:off x="382588" y="39306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1" name="直接连接符 1031183"/>
          <p:cNvSpPr>
            <a:spLocks noChangeShapeType="1"/>
          </p:cNvSpPr>
          <p:nvPr/>
        </p:nvSpPr>
        <p:spPr bwMode="auto">
          <a:xfrm>
            <a:off x="382588" y="1412875"/>
            <a:ext cx="84232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2" name="直接连接符 1031185"/>
          <p:cNvSpPr>
            <a:spLocks noChangeShapeType="1"/>
          </p:cNvSpPr>
          <p:nvPr/>
        </p:nvSpPr>
        <p:spPr bwMode="auto">
          <a:xfrm>
            <a:off x="382588" y="1412875"/>
            <a:ext cx="0" cy="37766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3" name="直接连接符 1031186"/>
          <p:cNvSpPr>
            <a:spLocks noChangeShapeType="1"/>
          </p:cNvSpPr>
          <p:nvPr/>
        </p:nvSpPr>
        <p:spPr bwMode="auto">
          <a:xfrm>
            <a:off x="8805863" y="1412875"/>
            <a:ext cx="0" cy="37766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4" name="直接连接符 1031184"/>
          <p:cNvSpPr>
            <a:spLocks noChangeShapeType="1"/>
          </p:cNvSpPr>
          <p:nvPr/>
        </p:nvSpPr>
        <p:spPr bwMode="auto">
          <a:xfrm>
            <a:off x="382588" y="5189538"/>
            <a:ext cx="84232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83" grpId="0"/>
      <p:bldP spid="1031181" grpId="0"/>
      <p:bldP spid="10311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对象 926735"/>
          <p:cNvGraphicFramePr/>
          <p:nvPr/>
        </p:nvGraphicFramePr>
        <p:xfrm>
          <a:off x="338138" y="404813"/>
          <a:ext cx="84677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r:id="rId3" imgW="8459470" imgH="527050" progId="Word.Document.8">
                  <p:embed/>
                </p:oleObj>
              </mc:Choice>
              <mc:Fallback>
                <p:oleObj r:id="rId3" imgW="8459470" imgH="527050" progId="Word.Document.8">
                  <p:embed/>
                  <p:pic>
                    <p:nvPicPr>
                      <p:cNvPr id="0" name="对象 92673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04813"/>
                        <a:ext cx="846772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749" name="矩形 926748"/>
          <p:cNvSpPr>
            <a:spLocks noChangeArrowheads="1"/>
          </p:cNvSpPr>
          <p:nvPr/>
        </p:nvSpPr>
        <p:spPr bwMode="auto">
          <a:xfrm>
            <a:off x="1612900" y="3829050"/>
            <a:ext cx="705643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It is hard to 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get him doing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his homework before dinner every day.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想要让他每天晚饭前做作业是很难的。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21507" name="矩形 926747"/>
          <p:cNvSpPr>
            <a:spLocks noChangeArrowheads="1"/>
          </p:cNvSpPr>
          <p:nvPr/>
        </p:nvSpPr>
        <p:spPr bwMode="auto">
          <a:xfrm>
            <a:off x="604838" y="3829050"/>
            <a:ext cx="100806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佳句背诵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26747" name="矩形 926746"/>
          <p:cNvSpPr>
            <a:spLocks noChangeArrowheads="1"/>
          </p:cNvSpPr>
          <p:nvPr/>
        </p:nvSpPr>
        <p:spPr bwMode="auto">
          <a:xfrm>
            <a:off x="1612900" y="2643188"/>
            <a:ext cx="705643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</a:rPr>
              <a:t>get sb.doing sth.</a:t>
            </a:r>
            <a:r>
              <a:rPr lang="en-US" altLang="zh-CN" sz="2400" b="1" u="none">
                <a:latin typeface="宋体" panose="02010600030101010101" pitchFamily="2" charset="-122"/>
                <a:ea typeface="楷体_GB2312" pitchFamily="49" charset="-122"/>
              </a:rPr>
              <a:t>“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使某人做某事</a:t>
            </a:r>
            <a:r>
              <a:rPr lang="zh-CN" altLang="en-US" sz="2400" b="1" u="none">
                <a:latin typeface="宋体" panose="02010600030101010101" pitchFamily="2" charset="-122"/>
                <a:ea typeface="楷体_GB2312" pitchFamily="49" charset="-122"/>
              </a:rPr>
              <a:t>”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1800" u="none">
              <a:ea typeface="楷体_GB2312" pitchFamily="49" charset="-122"/>
            </a:endParaRPr>
          </a:p>
        </p:txBody>
      </p:sp>
      <p:sp>
        <p:nvSpPr>
          <p:cNvPr id="21509" name="矩形 926745"/>
          <p:cNvSpPr>
            <a:spLocks noChangeArrowheads="1"/>
          </p:cNvSpPr>
          <p:nvPr/>
        </p:nvSpPr>
        <p:spPr bwMode="auto">
          <a:xfrm>
            <a:off x="604838" y="2643188"/>
            <a:ext cx="100806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句式解构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26745" name="矩形 926744"/>
          <p:cNvSpPr>
            <a:spLocks noChangeArrowheads="1"/>
          </p:cNvSpPr>
          <p:nvPr/>
        </p:nvSpPr>
        <p:spPr bwMode="auto">
          <a:xfrm>
            <a:off x="1612900" y="909638"/>
            <a:ext cx="705643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This 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got me thinking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how English can be a crazy language to learn.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这让我想到英语是一门多么棒的语言啊。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21511" name="矩形 926743"/>
          <p:cNvSpPr>
            <a:spLocks noChangeArrowheads="1"/>
          </p:cNvSpPr>
          <p:nvPr/>
        </p:nvSpPr>
        <p:spPr bwMode="auto">
          <a:xfrm>
            <a:off x="604838" y="909638"/>
            <a:ext cx="100806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教材原句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21512" name="直接连接符 926755"/>
          <p:cNvSpPr>
            <a:spLocks noChangeShapeType="1"/>
          </p:cNvSpPr>
          <p:nvPr/>
        </p:nvSpPr>
        <p:spPr bwMode="auto">
          <a:xfrm>
            <a:off x="604838" y="2643188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3" name="直接连接符 926757"/>
          <p:cNvSpPr>
            <a:spLocks noChangeShapeType="1"/>
          </p:cNvSpPr>
          <p:nvPr/>
        </p:nvSpPr>
        <p:spPr bwMode="auto">
          <a:xfrm>
            <a:off x="1612900" y="909638"/>
            <a:ext cx="0" cy="4652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4" name="直接连接符 926761"/>
          <p:cNvSpPr>
            <a:spLocks noChangeShapeType="1"/>
          </p:cNvSpPr>
          <p:nvPr/>
        </p:nvSpPr>
        <p:spPr bwMode="auto">
          <a:xfrm>
            <a:off x="604838" y="3829050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5" name="直接连接符 926749"/>
          <p:cNvSpPr>
            <a:spLocks noChangeShapeType="1"/>
          </p:cNvSpPr>
          <p:nvPr/>
        </p:nvSpPr>
        <p:spPr bwMode="auto">
          <a:xfrm>
            <a:off x="604838" y="909638"/>
            <a:ext cx="80645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6" name="直接连接符 926751"/>
          <p:cNvSpPr>
            <a:spLocks noChangeShapeType="1"/>
          </p:cNvSpPr>
          <p:nvPr/>
        </p:nvSpPr>
        <p:spPr bwMode="auto">
          <a:xfrm>
            <a:off x="604838" y="909638"/>
            <a:ext cx="0" cy="4652962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7" name="直接连接符 926752"/>
          <p:cNvSpPr>
            <a:spLocks noChangeShapeType="1"/>
          </p:cNvSpPr>
          <p:nvPr/>
        </p:nvSpPr>
        <p:spPr bwMode="auto">
          <a:xfrm>
            <a:off x="8669338" y="909638"/>
            <a:ext cx="0" cy="4652962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8" name="直接连接符 926750"/>
          <p:cNvSpPr>
            <a:spLocks noChangeShapeType="1"/>
          </p:cNvSpPr>
          <p:nvPr/>
        </p:nvSpPr>
        <p:spPr bwMode="auto">
          <a:xfrm>
            <a:off x="604838" y="5562600"/>
            <a:ext cx="80645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49" grpId="0"/>
      <p:bldP spid="926747" grpId="0"/>
      <p:bldP spid="9267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对象 925720"/>
          <p:cNvGraphicFramePr/>
          <p:nvPr/>
        </p:nvGraphicFramePr>
        <p:xfrm>
          <a:off x="352425" y="404813"/>
          <a:ext cx="84677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r:id="rId3" imgW="8459470" imgH="527050" progId="Word.Document.8">
                  <p:embed/>
                </p:oleObj>
              </mc:Choice>
              <mc:Fallback>
                <p:oleObj r:id="rId3" imgW="8459470" imgH="527050" progId="Word.Document.8">
                  <p:embed/>
                  <p:pic>
                    <p:nvPicPr>
                      <p:cNvPr id="0" name="对象 9257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404813"/>
                        <a:ext cx="846772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734" name="矩形 925733"/>
          <p:cNvSpPr>
            <a:spLocks noChangeArrowheads="1"/>
          </p:cNvSpPr>
          <p:nvPr/>
        </p:nvSpPr>
        <p:spPr bwMode="auto">
          <a:xfrm>
            <a:off x="1468438" y="4667250"/>
            <a:ext cx="72707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60000"/>
              </a:lnSpc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Generally 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speaking, 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most people enjoy fast food.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eaLnBrk="0" hangingPunct="0">
              <a:lnSpc>
                <a:spcPct val="16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一般说来，大部分人喜欢快餐。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22531" name="矩形 925732"/>
          <p:cNvSpPr>
            <a:spLocks noChangeArrowheads="1"/>
          </p:cNvSpPr>
          <p:nvPr/>
        </p:nvSpPr>
        <p:spPr bwMode="auto">
          <a:xfrm>
            <a:off x="460375" y="4667250"/>
            <a:ext cx="1008063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6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佳句背诵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25732" name="矩形 925731"/>
          <p:cNvSpPr>
            <a:spLocks noChangeArrowheads="1"/>
          </p:cNvSpPr>
          <p:nvPr/>
        </p:nvSpPr>
        <p:spPr bwMode="auto">
          <a:xfrm>
            <a:off x="1468438" y="3408363"/>
            <a:ext cx="72707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6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现在分词作评注性状语。</a:t>
            </a:r>
            <a:endParaRPr lang="zh-CN" altLang="en-US" sz="1800" u="none">
              <a:ea typeface="楷体_GB2312" pitchFamily="49" charset="-122"/>
            </a:endParaRPr>
          </a:p>
        </p:txBody>
      </p:sp>
      <p:sp>
        <p:nvSpPr>
          <p:cNvPr id="22533" name="矩形 925730"/>
          <p:cNvSpPr>
            <a:spLocks noChangeArrowheads="1"/>
          </p:cNvSpPr>
          <p:nvPr/>
        </p:nvSpPr>
        <p:spPr bwMode="auto">
          <a:xfrm>
            <a:off x="460375" y="3408363"/>
            <a:ext cx="100806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6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句式解构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25730" name="矩形 925729"/>
          <p:cNvSpPr>
            <a:spLocks noChangeArrowheads="1"/>
          </p:cNvSpPr>
          <p:nvPr/>
        </p:nvSpPr>
        <p:spPr bwMode="auto">
          <a:xfrm>
            <a:off x="1468438" y="981075"/>
            <a:ext cx="727075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60000"/>
              </a:lnSpc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And 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speaking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of home, why aren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</a:rPr>
              <a:t>'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t homework and housework the same thing?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eaLnBrk="0" hangingPunct="0">
              <a:lnSpc>
                <a:spcPct val="16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提到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home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，为什么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homework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housework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不是指同一件事情呢？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22535" name="矩形 925728"/>
          <p:cNvSpPr>
            <a:spLocks noChangeArrowheads="1"/>
          </p:cNvSpPr>
          <p:nvPr/>
        </p:nvSpPr>
        <p:spPr bwMode="auto">
          <a:xfrm>
            <a:off x="460375" y="981075"/>
            <a:ext cx="1008063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6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教材原句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22536" name="直接连接符 925740"/>
          <p:cNvSpPr>
            <a:spLocks noChangeShapeType="1"/>
          </p:cNvSpPr>
          <p:nvPr/>
        </p:nvSpPr>
        <p:spPr bwMode="auto">
          <a:xfrm>
            <a:off x="460375" y="3408363"/>
            <a:ext cx="8278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7" name="直接连接符 925742"/>
          <p:cNvSpPr>
            <a:spLocks noChangeShapeType="1"/>
          </p:cNvSpPr>
          <p:nvPr/>
        </p:nvSpPr>
        <p:spPr bwMode="auto">
          <a:xfrm>
            <a:off x="1468438" y="981075"/>
            <a:ext cx="0" cy="4945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直接连接符 925746"/>
          <p:cNvSpPr>
            <a:spLocks noChangeShapeType="1"/>
          </p:cNvSpPr>
          <p:nvPr/>
        </p:nvSpPr>
        <p:spPr bwMode="auto">
          <a:xfrm>
            <a:off x="460375" y="4667250"/>
            <a:ext cx="8278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直接连接符 925734"/>
          <p:cNvSpPr>
            <a:spLocks noChangeShapeType="1"/>
          </p:cNvSpPr>
          <p:nvPr/>
        </p:nvSpPr>
        <p:spPr bwMode="auto">
          <a:xfrm>
            <a:off x="460375" y="981075"/>
            <a:ext cx="8278813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直接连接符 925736"/>
          <p:cNvSpPr>
            <a:spLocks noChangeShapeType="1"/>
          </p:cNvSpPr>
          <p:nvPr/>
        </p:nvSpPr>
        <p:spPr bwMode="auto">
          <a:xfrm>
            <a:off x="460375" y="981075"/>
            <a:ext cx="0" cy="49450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1" name="直接连接符 925737"/>
          <p:cNvSpPr>
            <a:spLocks noChangeShapeType="1"/>
          </p:cNvSpPr>
          <p:nvPr/>
        </p:nvSpPr>
        <p:spPr bwMode="auto">
          <a:xfrm>
            <a:off x="8739188" y="981075"/>
            <a:ext cx="0" cy="49450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2" name="直接连接符 925735"/>
          <p:cNvSpPr>
            <a:spLocks noChangeShapeType="1"/>
          </p:cNvSpPr>
          <p:nvPr/>
        </p:nvSpPr>
        <p:spPr bwMode="auto">
          <a:xfrm>
            <a:off x="460375" y="5926138"/>
            <a:ext cx="8278813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34" grpId="0"/>
      <p:bldP spid="925732" grpId="0"/>
      <p:bldP spid="9257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对象 924688"/>
          <p:cNvGraphicFramePr/>
          <p:nvPr/>
        </p:nvGraphicFramePr>
        <p:xfrm>
          <a:off x="334963" y="188913"/>
          <a:ext cx="8415337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r:id="rId3" imgW="8493125" imgH="2007235" progId="Word.Document.8">
                  <p:embed/>
                </p:oleObj>
              </mc:Choice>
              <mc:Fallback>
                <p:oleObj r:id="rId3" imgW="8493125" imgH="2007235" progId="Word.Document.8">
                  <p:embed/>
                  <p:pic>
                    <p:nvPicPr>
                      <p:cNvPr id="0" name="对象 92468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88913"/>
                        <a:ext cx="8415337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90" name="对象 924689"/>
          <p:cNvGraphicFramePr/>
          <p:nvPr/>
        </p:nvGraphicFramePr>
        <p:xfrm>
          <a:off x="142875" y="2105025"/>
          <a:ext cx="8372475" cy="348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r:id="rId5" imgW="8493125" imgH="3532505" progId="Word.Document.8">
                  <p:embed/>
                </p:oleObj>
              </mc:Choice>
              <mc:Fallback>
                <p:oleObj r:id="rId5" imgW="8493125" imgH="3532505" progId="Word.Document.8">
                  <p:embed/>
                  <p:pic>
                    <p:nvPicPr>
                      <p:cNvPr id="0" name="对象 92468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2105025"/>
                        <a:ext cx="8372475" cy="348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91" name="对象 924690"/>
          <p:cNvGraphicFramePr/>
          <p:nvPr/>
        </p:nvGraphicFramePr>
        <p:xfrm>
          <a:off x="176213" y="5226050"/>
          <a:ext cx="8413750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r:id="rId7" imgW="8459470" imgH="1778635" progId="Word.Document.8">
                  <p:embed/>
                </p:oleObj>
              </mc:Choice>
              <mc:Fallback>
                <p:oleObj r:id="rId7" imgW="8459470" imgH="1778635" progId="Word.Document.8">
                  <p:embed/>
                  <p:pic>
                    <p:nvPicPr>
                      <p:cNvPr id="0" name="对象 92469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5226050"/>
                        <a:ext cx="8413750" cy="177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92" name="对象 924691"/>
          <p:cNvGraphicFramePr/>
          <p:nvPr/>
        </p:nvGraphicFramePr>
        <p:xfrm>
          <a:off x="896938" y="5083175"/>
          <a:ext cx="7608887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r:id="rId9" imgW="7684135" imgH="1784350" progId="Word.Document.8">
                  <p:embed/>
                </p:oleObj>
              </mc:Choice>
              <mc:Fallback>
                <p:oleObj r:id="rId9" imgW="7684135" imgH="1784350" progId="Word.Document.8">
                  <p:embed/>
                  <p:pic>
                    <p:nvPicPr>
                      <p:cNvPr id="0" name="对象 92469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5083175"/>
                        <a:ext cx="7608887" cy="170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对象 923778"/>
          <p:cNvGraphicFramePr/>
          <p:nvPr/>
        </p:nvGraphicFramePr>
        <p:xfrm>
          <a:off x="338138" y="333375"/>
          <a:ext cx="84677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r:id="rId3" imgW="8459470" imgH="1120140" progId="Word.Document.8">
                  <p:embed/>
                </p:oleObj>
              </mc:Choice>
              <mc:Fallback>
                <p:oleObj r:id="rId3" imgW="8459470" imgH="1120140" progId="Word.Document.8">
                  <p:embed/>
                  <p:pic>
                    <p:nvPicPr>
                      <p:cNvPr id="0" name="对象 92377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333375"/>
                        <a:ext cx="84677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780" name="对象 923779"/>
          <p:cNvGraphicFramePr/>
          <p:nvPr/>
        </p:nvGraphicFramePr>
        <p:xfrm>
          <a:off x="735013" y="1484313"/>
          <a:ext cx="44132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r:id="rId5" imgW="4456430" imgH="594360" progId="Word.Document.8">
                  <p:embed/>
                </p:oleObj>
              </mc:Choice>
              <mc:Fallback>
                <p:oleObj r:id="rId5" imgW="4456430" imgH="594360" progId="Word.Document.8">
                  <p:embed/>
                  <p:pic>
                    <p:nvPicPr>
                      <p:cNvPr id="0" name="对象 92377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1484313"/>
                        <a:ext cx="44132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781" name="图片 92378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650" y="1917700"/>
            <a:ext cx="7993063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3782" name="对象 923781"/>
          <p:cNvGraphicFramePr/>
          <p:nvPr/>
        </p:nvGraphicFramePr>
        <p:xfrm>
          <a:off x="46038" y="5410200"/>
          <a:ext cx="84137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r:id="rId8" imgW="8459470" imgH="1187450" progId="Word.Document.8">
                  <p:embed/>
                </p:oleObj>
              </mc:Choice>
              <mc:Fallback>
                <p:oleObj r:id="rId8" imgW="8459470" imgH="1187450" progId="Word.Document.8">
                  <p:embed/>
                  <p:pic>
                    <p:nvPicPr>
                      <p:cNvPr id="0" name="对象 92378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5410200"/>
                        <a:ext cx="84137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783" name="对象 923782"/>
          <p:cNvGraphicFramePr/>
          <p:nvPr/>
        </p:nvGraphicFramePr>
        <p:xfrm>
          <a:off x="687388" y="5284788"/>
          <a:ext cx="77184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r:id="rId10" imgW="7792085" imgH="1258570" progId="Word.Document.8">
                  <p:embed/>
                </p:oleObj>
              </mc:Choice>
              <mc:Fallback>
                <p:oleObj r:id="rId10" imgW="7792085" imgH="1258570" progId="Word.Document.8">
                  <p:embed/>
                  <p:pic>
                    <p:nvPicPr>
                      <p:cNvPr id="0" name="对象 92378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5284788"/>
                        <a:ext cx="7718425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0301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6063" y="190500"/>
            <a:ext cx="59753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2" name="对象 1030146"/>
          <p:cNvGraphicFramePr/>
          <p:nvPr/>
        </p:nvGraphicFramePr>
        <p:xfrm>
          <a:off x="376238" y="901700"/>
          <a:ext cx="797877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name="Document" r:id="rId4" imgW="8054340" imgH="784860" progId="Word.Document.8">
                  <p:embed/>
                </p:oleObj>
              </mc:Choice>
              <mc:Fallback>
                <p:oleObj name="Document" r:id="rId4" imgW="8054340" imgH="784860" progId="Word.Document.8">
                  <p:embed/>
                  <p:pic>
                    <p:nvPicPr>
                      <p:cNvPr id="0" name="对象 103014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901700"/>
                        <a:ext cx="797877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3" name="图片 1030147" descr="E:/课件/新教材外研英语必修1/PPT可自主编辑课件/Unit 2 Exploring English/step1.tif"/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363538" y="1598613"/>
            <a:ext cx="3384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4" name="对象 1030148"/>
          <p:cNvGraphicFramePr/>
          <p:nvPr/>
        </p:nvGraphicFramePr>
        <p:xfrm>
          <a:off x="2060575" y="1414463"/>
          <a:ext cx="184626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name="Document" r:id="rId8" imgW="1868170" imgH="692150" progId="Word.Document.8">
                  <p:embed/>
                </p:oleObj>
              </mc:Choice>
              <mc:Fallback>
                <p:oleObj name="Document" r:id="rId8" imgW="1868170" imgH="692150" progId="Word.Document.8">
                  <p:embed/>
                  <p:pic>
                    <p:nvPicPr>
                      <p:cNvPr id="0" name="对象 103014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1414463"/>
                        <a:ext cx="184626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对象 1030152"/>
          <p:cNvGraphicFramePr/>
          <p:nvPr/>
        </p:nvGraphicFramePr>
        <p:xfrm>
          <a:off x="334963" y="2101850"/>
          <a:ext cx="8415337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0" name="Document" r:id="rId10" imgW="8461375" imgH="1713230" progId="Word.Document.8">
                  <p:embed/>
                </p:oleObj>
              </mc:Choice>
              <mc:Fallback>
                <p:oleObj name="Document" r:id="rId10" imgW="8461375" imgH="1713230" progId="Word.Document.8">
                  <p:embed/>
                  <p:pic>
                    <p:nvPicPr>
                      <p:cNvPr id="0" name="对象 103015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101850"/>
                        <a:ext cx="8415337" cy="170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6" name="图片 1030153" descr="E:/课件/新教材外研英语必修1/PPT可自主编辑课件/Unit 2 Exploring English/16WY4-2.TIF"/>
          <p:cNvPicPr>
            <a:picLocks noChangeAspect="1" noChangeArrowheads="1"/>
          </p:cNvPicPr>
          <p:nvPr/>
        </p:nvPicPr>
        <p:blipFill>
          <a:blip r:embed="rId12" r:link="rId7" cstate="email"/>
          <a:srcRect/>
          <a:stretch>
            <a:fillRect/>
          </a:stretch>
        </p:blipFill>
        <p:spPr bwMode="auto">
          <a:xfrm>
            <a:off x="755650" y="3729038"/>
            <a:ext cx="561498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7" name="对象 1030154"/>
          <p:cNvGraphicFramePr/>
          <p:nvPr/>
        </p:nvGraphicFramePr>
        <p:xfrm>
          <a:off x="6602413" y="3546475"/>
          <a:ext cx="2406650" cy="324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1" r:id="rId13" imgW="2433955" imgH="3262630" progId="Word.Document.8">
                  <p:embed/>
                </p:oleObj>
              </mc:Choice>
              <mc:Fallback>
                <p:oleObj r:id="rId13" imgW="2433955" imgH="3262630" progId="Word.Document.8">
                  <p:embed/>
                  <p:pic>
                    <p:nvPicPr>
                      <p:cNvPr id="0" name="对象 103015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3" y="3546475"/>
                        <a:ext cx="2406650" cy="324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156" name="对象 1030155"/>
          <p:cNvGraphicFramePr/>
          <p:nvPr/>
        </p:nvGraphicFramePr>
        <p:xfrm>
          <a:off x="6980238" y="3502025"/>
          <a:ext cx="1208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r:id="rId15" imgW="1219200" imgH="498475" progId="Word.Document.8">
                  <p:embed/>
                </p:oleObj>
              </mc:Choice>
              <mc:Fallback>
                <p:oleObj r:id="rId15" imgW="1219200" imgH="498475" progId="Word.Document.8">
                  <p:embed/>
                  <p:pic>
                    <p:nvPicPr>
                      <p:cNvPr id="0" name="对象 1030155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3502025"/>
                        <a:ext cx="120808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157" name="对象 1030156"/>
          <p:cNvGraphicFramePr/>
          <p:nvPr/>
        </p:nvGraphicFramePr>
        <p:xfrm>
          <a:off x="6948488" y="4102100"/>
          <a:ext cx="1208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3" r:id="rId17" imgW="1219200" imgH="498475" progId="Word.Document.8">
                  <p:embed/>
                </p:oleObj>
              </mc:Choice>
              <mc:Fallback>
                <p:oleObj r:id="rId17" imgW="1219200" imgH="498475" progId="Word.Document.8">
                  <p:embed/>
                  <p:pic>
                    <p:nvPicPr>
                      <p:cNvPr id="0" name="对象 1030156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102100"/>
                        <a:ext cx="120808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158" name="对象 1030157"/>
          <p:cNvGraphicFramePr/>
          <p:nvPr/>
        </p:nvGraphicFramePr>
        <p:xfrm>
          <a:off x="7019925" y="4710113"/>
          <a:ext cx="120808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r:id="rId19" imgW="1219200" imgH="498475" progId="Word.Document.8">
                  <p:embed/>
                </p:oleObj>
              </mc:Choice>
              <mc:Fallback>
                <p:oleObj r:id="rId19" imgW="1219200" imgH="498475" progId="Word.Document.8">
                  <p:embed/>
                  <p:pic>
                    <p:nvPicPr>
                      <p:cNvPr id="0" name="对象 1030157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710113"/>
                        <a:ext cx="1208088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159" name="对象 1030158"/>
          <p:cNvGraphicFramePr/>
          <p:nvPr/>
        </p:nvGraphicFramePr>
        <p:xfrm>
          <a:off x="6915150" y="5281613"/>
          <a:ext cx="120808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r:id="rId21" imgW="1228090" imgH="784860" progId="Word.Document.8">
                  <p:embed/>
                </p:oleObj>
              </mc:Choice>
              <mc:Fallback>
                <p:oleObj r:id="rId21" imgW="1228090" imgH="784860" progId="Word.Document.8">
                  <p:embed/>
                  <p:pic>
                    <p:nvPicPr>
                      <p:cNvPr id="0" name="对象 1030158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5281613"/>
                        <a:ext cx="1208088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160" name="对象 1030159"/>
          <p:cNvGraphicFramePr/>
          <p:nvPr/>
        </p:nvGraphicFramePr>
        <p:xfrm>
          <a:off x="6958013" y="5886450"/>
          <a:ext cx="184626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r:id="rId23" imgW="1870075" imgH="673735" progId="Word.Document.8">
                  <p:embed/>
                </p:oleObj>
              </mc:Choice>
              <mc:Fallback>
                <p:oleObj r:id="rId23" imgW="1870075" imgH="673735" progId="Word.Document.8">
                  <p:embed/>
                  <p:pic>
                    <p:nvPicPr>
                      <p:cNvPr id="0" name="对象 1030159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5886450"/>
                        <a:ext cx="1846262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161" name="对象 1030160"/>
          <p:cNvGraphicFramePr/>
          <p:nvPr/>
        </p:nvGraphicFramePr>
        <p:xfrm>
          <a:off x="6980238" y="6278563"/>
          <a:ext cx="18367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r:id="rId25" imgW="1870075" imgH="671830" progId="Word.Document.8">
                  <p:embed/>
                </p:oleObj>
              </mc:Choice>
              <mc:Fallback>
                <p:oleObj r:id="rId25" imgW="1870075" imgH="671830" progId="Word.Document.8">
                  <p:embed/>
                  <p:pic>
                    <p:nvPicPr>
                      <p:cNvPr id="0" name="对象 1030160"/>
                      <p:cNvPicPr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6278563"/>
                        <a:ext cx="183673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对象 1110017"/>
          <p:cNvGraphicFramePr/>
          <p:nvPr/>
        </p:nvGraphicFramePr>
        <p:xfrm>
          <a:off x="334963" y="225425"/>
          <a:ext cx="8415337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r:id="rId3" imgW="8493125" imgH="5463540" progId="Word.Document.8">
                  <p:embed/>
                </p:oleObj>
              </mc:Choice>
              <mc:Fallback>
                <p:oleObj r:id="rId3" imgW="8493125" imgH="5463540" progId="Word.Document.8">
                  <p:embed/>
                  <p:pic>
                    <p:nvPicPr>
                      <p:cNvPr id="0" name="对象 111001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25425"/>
                        <a:ext cx="8415337" cy="543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0019" name="对象 1110018"/>
          <p:cNvGraphicFramePr/>
          <p:nvPr/>
        </p:nvGraphicFramePr>
        <p:xfrm>
          <a:off x="323850" y="5654675"/>
          <a:ext cx="3960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r:id="rId5" imgW="3982085" imgH="801370" progId="Word.Document.8">
                  <p:embed/>
                </p:oleObj>
              </mc:Choice>
              <mc:Fallback>
                <p:oleObj r:id="rId5" imgW="3982085" imgH="801370" progId="Word.Document.8">
                  <p:embed/>
                  <p:pic>
                    <p:nvPicPr>
                      <p:cNvPr id="0" name="对象 11100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654675"/>
                        <a:ext cx="396081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0020" name="对象 1110019"/>
          <p:cNvGraphicFramePr/>
          <p:nvPr/>
        </p:nvGraphicFramePr>
        <p:xfrm>
          <a:off x="4348163" y="5616575"/>
          <a:ext cx="39687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r:id="rId7" imgW="4011295" imgH="624840" progId="Word.Document.8">
                  <p:embed/>
                </p:oleObj>
              </mc:Choice>
              <mc:Fallback>
                <p:oleObj r:id="rId7" imgW="4011295" imgH="624840" progId="Word.Document.8">
                  <p:embed/>
                  <p:pic>
                    <p:nvPicPr>
                      <p:cNvPr id="0" name="对象 111001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5616575"/>
                        <a:ext cx="39687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0021" name="对象 1110020"/>
          <p:cNvGraphicFramePr/>
          <p:nvPr/>
        </p:nvGraphicFramePr>
        <p:xfrm>
          <a:off x="327025" y="6237288"/>
          <a:ext cx="409416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r:id="rId9" imgW="4136390" imgH="632460" progId="Word.Document.8">
                  <p:embed/>
                </p:oleObj>
              </mc:Choice>
              <mc:Fallback>
                <p:oleObj r:id="rId9" imgW="4136390" imgH="632460" progId="Word.Document.8">
                  <p:embed/>
                  <p:pic>
                    <p:nvPicPr>
                      <p:cNvPr id="0" name="对象 111002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6237288"/>
                        <a:ext cx="4094163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0022" name="对象 1110021"/>
          <p:cNvGraphicFramePr/>
          <p:nvPr/>
        </p:nvGraphicFramePr>
        <p:xfrm>
          <a:off x="4333875" y="6226175"/>
          <a:ext cx="47736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r:id="rId11" imgW="4820285" imgH="594360" progId="Word.Document.8">
                  <p:embed/>
                </p:oleObj>
              </mc:Choice>
              <mc:Fallback>
                <p:oleObj r:id="rId11" imgW="4820285" imgH="594360" progId="Word.Document.8">
                  <p:embed/>
                  <p:pic>
                    <p:nvPicPr>
                      <p:cNvPr id="0" name="对象 111002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6226175"/>
                        <a:ext cx="47736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1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对象 1058817"/>
          <p:cNvGraphicFramePr/>
          <p:nvPr/>
        </p:nvGraphicFramePr>
        <p:xfrm>
          <a:off x="334963" y="260350"/>
          <a:ext cx="8415337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Document" r:id="rId3" imgW="8461375" imgH="1120140" progId="Word.Document.8">
                  <p:embed/>
                </p:oleObj>
              </mc:Choice>
              <mc:Fallback>
                <p:oleObj name="Document" r:id="rId3" imgW="8461375" imgH="1120140" progId="Word.Document.8">
                  <p:embed/>
                  <p:pic>
                    <p:nvPicPr>
                      <p:cNvPr id="0" name="对象 105881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60350"/>
                        <a:ext cx="8415337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8820" name="对象 1058819"/>
          <p:cNvGraphicFramePr/>
          <p:nvPr/>
        </p:nvGraphicFramePr>
        <p:xfrm>
          <a:off x="379413" y="781050"/>
          <a:ext cx="74072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Document" r:id="rId5" imgW="7512050" imgH="527050" progId="Word.Document.8">
                  <p:embed/>
                </p:oleObj>
              </mc:Choice>
              <mc:Fallback>
                <p:oleObj name="Document" r:id="rId5" imgW="7512050" imgH="527050" progId="Word.Document.8">
                  <p:embed/>
                  <p:pic>
                    <p:nvPicPr>
                      <p:cNvPr id="0" name="对象 1058819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781050"/>
                        <a:ext cx="74072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8821" name="图片 1058820" descr="E:/课件/新教材外研英语必修1/PPT可自主编辑课件/Unit 2 Exploring English/step2.tif"/>
          <p:cNvPicPr>
            <a:picLocks noChangeAspect="1" noChangeArrowheads="1"/>
          </p:cNvPicPr>
          <p:nvPr/>
        </p:nvPicPr>
        <p:blipFill>
          <a:blip r:embed="rId7" r:link="rId8" cstate="email"/>
          <a:srcRect/>
          <a:stretch>
            <a:fillRect/>
          </a:stretch>
        </p:blipFill>
        <p:spPr bwMode="auto">
          <a:xfrm>
            <a:off x="323850" y="1719263"/>
            <a:ext cx="33401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58822" name="对象 1058821"/>
          <p:cNvGraphicFramePr/>
          <p:nvPr/>
        </p:nvGraphicFramePr>
        <p:xfrm>
          <a:off x="1795463" y="1549400"/>
          <a:ext cx="208121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Document" r:id="rId9" imgW="2101850" imgH="448310" progId="Word.Document.8">
                  <p:embed/>
                </p:oleObj>
              </mc:Choice>
              <mc:Fallback>
                <p:oleObj name="Document" r:id="rId9" imgW="2101850" imgH="448310" progId="Word.Document.8">
                  <p:embed/>
                  <p:pic>
                    <p:nvPicPr>
                      <p:cNvPr id="0" name="对象 105882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1549400"/>
                        <a:ext cx="208121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8823" name="对象 1058822"/>
          <p:cNvGraphicFramePr/>
          <p:nvPr/>
        </p:nvGraphicFramePr>
        <p:xfrm>
          <a:off x="323850" y="2278063"/>
          <a:ext cx="8394700" cy="353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Document" r:id="rId11" imgW="8461375" imgH="3558540" progId="Word.Document.8">
                  <p:embed/>
                </p:oleObj>
              </mc:Choice>
              <mc:Fallback>
                <p:oleObj name="Document" r:id="rId11" imgW="8461375" imgH="3558540" progId="Word.Document.8">
                  <p:embed/>
                  <p:pic>
                    <p:nvPicPr>
                      <p:cNvPr id="0" name="对象 1058822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278063"/>
                        <a:ext cx="8394700" cy="353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8824" name="对象 1058823"/>
          <p:cNvGraphicFramePr/>
          <p:nvPr/>
        </p:nvGraphicFramePr>
        <p:xfrm>
          <a:off x="692150" y="5876925"/>
          <a:ext cx="29035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r:id="rId13" imgW="2932430" imgH="624840" progId="Word.Document.8">
                  <p:embed/>
                </p:oleObj>
              </mc:Choice>
              <mc:Fallback>
                <p:oleObj r:id="rId13" imgW="2932430" imgH="624840" progId="Word.Document.8">
                  <p:embed/>
                  <p:pic>
                    <p:nvPicPr>
                      <p:cNvPr id="0" name="对象 105882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5876925"/>
                        <a:ext cx="290353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5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5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5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对象 1057794"/>
          <p:cNvGraphicFramePr/>
          <p:nvPr/>
        </p:nvGraphicFramePr>
        <p:xfrm>
          <a:off x="334963" y="404813"/>
          <a:ext cx="8615362" cy="336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Document" r:id="rId3" imgW="8737600" imgH="3408045" progId="Word.Document.8">
                  <p:embed/>
                </p:oleObj>
              </mc:Choice>
              <mc:Fallback>
                <p:oleObj name="Document" r:id="rId3" imgW="8737600" imgH="3408045" progId="Word.Document.8">
                  <p:embed/>
                  <p:pic>
                    <p:nvPicPr>
                      <p:cNvPr id="0" name="对象 105779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04813"/>
                        <a:ext cx="8615362" cy="336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7796" name="对象 1057795"/>
          <p:cNvGraphicFramePr/>
          <p:nvPr/>
        </p:nvGraphicFramePr>
        <p:xfrm>
          <a:off x="109538" y="3336925"/>
          <a:ext cx="84137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r:id="rId5" imgW="8459470" imgH="594360" progId="Word.Document.8">
                  <p:embed/>
                </p:oleObj>
              </mc:Choice>
              <mc:Fallback>
                <p:oleObj r:id="rId5" imgW="8459470" imgH="594360" progId="Word.Document.8">
                  <p:embed/>
                  <p:pic>
                    <p:nvPicPr>
                      <p:cNvPr id="0" name="对象 105779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3336925"/>
                        <a:ext cx="84137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7797" name="对象 1057796"/>
          <p:cNvGraphicFramePr/>
          <p:nvPr/>
        </p:nvGraphicFramePr>
        <p:xfrm>
          <a:off x="334963" y="4076700"/>
          <a:ext cx="8415337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Document" r:id="rId7" imgW="8461375" imgH="2372995" progId="Word.Document.8">
                  <p:embed/>
                </p:oleObj>
              </mc:Choice>
              <mc:Fallback>
                <p:oleObj name="Document" r:id="rId7" imgW="8461375" imgH="2372995" progId="Word.Document.8">
                  <p:embed/>
                  <p:pic>
                    <p:nvPicPr>
                      <p:cNvPr id="0" name="对象 1057796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076700"/>
                        <a:ext cx="8415337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7799" name="对象 1057798"/>
          <p:cNvGraphicFramePr/>
          <p:nvPr/>
        </p:nvGraphicFramePr>
        <p:xfrm>
          <a:off x="344488" y="5748338"/>
          <a:ext cx="84137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r:id="rId9" imgW="8459470" imgH="594360" progId="Word.Document.8">
                  <p:embed/>
                </p:oleObj>
              </mc:Choice>
              <mc:Fallback>
                <p:oleObj r:id="rId9" imgW="8459470" imgH="594360" progId="Word.Document.8">
                  <p:embed/>
                  <p:pic>
                    <p:nvPicPr>
                      <p:cNvPr id="0" name="对象 105779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5748338"/>
                        <a:ext cx="84137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对象 1056769"/>
          <p:cNvGraphicFramePr/>
          <p:nvPr/>
        </p:nvGraphicFramePr>
        <p:xfrm>
          <a:off x="334963" y="655638"/>
          <a:ext cx="8415337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Document" r:id="rId3" imgW="8461375" imgH="2372995" progId="Word.Document.8">
                  <p:embed/>
                </p:oleObj>
              </mc:Choice>
              <mc:Fallback>
                <p:oleObj name="Document" r:id="rId3" imgW="8461375" imgH="2372995" progId="Word.Document.8">
                  <p:embed/>
                  <p:pic>
                    <p:nvPicPr>
                      <p:cNvPr id="0" name="对象 105676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655638"/>
                        <a:ext cx="8415337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1" name="对象 1056770"/>
          <p:cNvGraphicFramePr/>
          <p:nvPr/>
        </p:nvGraphicFramePr>
        <p:xfrm>
          <a:off x="8240713" y="1265238"/>
          <a:ext cx="59531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r:id="rId5" imgW="600710" imgH="412750" progId="Word.Document.8">
                  <p:embed/>
                </p:oleObj>
              </mc:Choice>
              <mc:Fallback>
                <p:oleObj r:id="rId5" imgW="600710" imgH="412750" progId="Word.Document.8">
                  <p:embed/>
                  <p:pic>
                    <p:nvPicPr>
                      <p:cNvPr id="0" name="对象 105677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0713" y="1265238"/>
                        <a:ext cx="59531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2" name="对象 1056771"/>
          <p:cNvGraphicFramePr/>
          <p:nvPr/>
        </p:nvGraphicFramePr>
        <p:xfrm>
          <a:off x="8188325" y="1849438"/>
          <a:ext cx="4191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r:id="rId7" imgW="422275" imgH="565150" progId="Word.Document.8">
                  <p:embed/>
                </p:oleObj>
              </mc:Choice>
              <mc:Fallback>
                <p:oleObj r:id="rId7" imgW="422275" imgH="565150" progId="Word.Document.8">
                  <p:embed/>
                  <p:pic>
                    <p:nvPicPr>
                      <p:cNvPr id="0" name="对象 105677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325" y="1849438"/>
                        <a:ext cx="419100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3" name="对象 1056772"/>
          <p:cNvGraphicFramePr/>
          <p:nvPr/>
        </p:nvGraphicFramePr>
        <p:xfrm>
          <a:off x="8204200" y="2457450"/>
          <a:ext cx="5953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r:id="rId9" imgW="600710" imgH="412750" progId="Word.Document.8">
                  <p:embed/>
                </p:oleObj>
              </mc:Choice>
              <mc:Fallback>
                <p:oleObj r:id="rId9" imgW="600710" imgH="412750" progId="Word.Document.8">
                  <p:embed/>
                  <p:pic>
                    <p:nvPicPr>
                      <p:cNvPr id="0" name="对象 105677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2457450"/>
                        <a:ext cx="59531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4" name="对象 1056773"/>
          <p:cNvGraphicFramePr/>
          <p:nvPr/>
        </p:nvGraphicFramePr>
        <p:xfrm>
          <a:off x="334963" y="3148013"/>
          <a:ext cx="8413750" cy="294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Document" r:id="rId10" imgW="8461375" imgH="2965450" progId="Word.Document.8">
                  <p:embed/>
                </p:oleObj>
              </mc:Choice>
              <mc:Fallback>
                <p:oleObj name="Document" r:id="rId10" imgW="8461375" imgH="2965450" progId="Word.Document.8">
                  <p:embed/>
                  <p:pic>
                    <p:nvPicPr>
                      <p:cNvPr id="0" name="对象 105677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148013"/>
                        <a:ext cx="8413750" cy="294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5" name="对象 1056774"/>
          <p:cNvGraphicFramePr/>
          <p:nvPr/>
        </p:nvGraphicFramePr>
        <p:xfrm>
          <a:off x="8275638" y="3765550"/>
          <a:ext cx="4191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r:id="rId12" imgW="422275" imgH="565150" progId="Word.Document.8">
                  <p:embed/>
                </p:oleObj>
              </mc:Choice>
              <mc:Fallback>
                <p:oleObj r:id="rId12" imgW="422275" imgH="565150" progId="Word.Document.8">
                  <p:embed/>
                  <p:pic>
                    <p:nvPicPr>
                      <p:cNvPr id="0" name="对象 105677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638" y="3765550"/>
                        <a:ext cx="4191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6" name="对象 1056775"/>
          <p:cNvGraphicFramePr/>
          <p:nvPr/>
        </p:nvGraphicFramePr>
        <p:xfrm>
          <a:off x="8291513" y="4365625"/>
          <a:ext cx="59531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8" r:id="rId13" imgW="600710" imgH="412750" progId="Word.Document.8">
                  <p:embed/>
                </p:oleObj>
              </mc:Choice>
              <mc:Fallback>
                <p:oleObj r:id="rId13" imgW="600710" imgH="412750" progId="Word.Document.8">
                  <p:embed/>
                  <p:pic>
                    <p:nvPicPr>
                      <p:cNvPr id="0" name="对象 105677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1513" y="4365625"/>
                        <a:ext cx="59531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7" name="对象 1056776"/>
          <p:cNvGraphicFramePr/>
          <p:nvPr/>
        </p:nvGraphicFramePr>
        <p:xfrm>
          <a:off x="8315325" y="4940300"/>
          <a:ext cx="5953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9" r:id="rId14" imgW="600710" imgH="412750" progId="Word.Document.8">
                  <p:embed/>
                </p:oleObj>
              </mc:Choice>
              <mc:Fallback>
                <p:oleObj r:id="rId14" imgW="600710" imgH="412750" progId="Word.Document.8">
                  <p:embed/>
                  <p:pic>
                    <p:nvPicPr>
                      <p:cNvPr id="0" name="对象 105677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325" y="4940300"/>
                        <a:ext cx="59531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8" name="对象 1056777"/>
          <p:cNvGraphicFramePr/>
          <p:nvPr/>
        </p:nvGraphicFramePr>
        <p:xfrm>
          <a:off x="8304213" y="5530850"/>
          <a:ext cx="4191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r:id="rId15" imgW="422275" imgH="565150" progId="Word.Document.8">
                  <p:embed/>
                </p:oleObj>
              </mc:Choice>
              <mc:Fallback>
                <p:oleObj r:id="rId15" imgW="422275" imgH="565150" progId="Word.Document.8">
                  <p:embed/>
                  <p:pic>
                    <p:nvPicPr>
                      <p:cNvPr id="0" name="对象 105677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3" y="5530850"/>
                        <a:ext cx="4191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5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5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5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对象 1055745"/>
          <p:cNvGraphicFramePr/>
          <p:nvPr/>
        </p:nvGraphicFramePr>
        <p:xfrm>
          <a:off x="334963" y="544513"/>
          <a:ext cx="8415337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Document" r:id="rId3" imgW="8461375" imgH="1713230" progId="Word.Document.8">
                  <p:embed/>
                </p:oleObj>
              </mc:Choice>
              <mc:Fallback>
                <p:oleObj name="Document" r:id="rId3" imgW="8461375" imgH="1713230" progId="Word.Document.8">
                  <p:embed/>
                  <p:pic>
                    <p:nvPicPr>
                      <p:cNvPr id="0" name="对象 105574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44513"/>
                        <a:ext cx="8415337" cy="170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747" name="对象 1055746"/>
          <p:cNvGraphicFramePr/>
          <p:nvPr/>
        </p:nvGraphicFramePr>
        <p:xfrm>
          <a:off x="971550" y="1671638"/>
          <a:ext cx="27511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r:id="rId5" imgW="2769235" imgH="455930" progId="Word.Document.8">
                  <p:embed/>
                </p:oleObj>
              </mc:Choice>
              <mc:Fallback>
                <p:oleObj r:id="rId5" imgW="2769235" imgH="455930" progId="Word.Document.8">
                  <p:embed/>
                  <p:pic>
                    <p:nvPicPr>
                      <p:cNvPr id="0" name="对象 105574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671638"/>
                        <a:ext cx="275113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748" name="对象 1055747"/>
          <p:cNvGraphicFramePr/>
          <p:nvPr/>
        </p:nvGraphicFramePr>
        <p:xfrm>
          <a:off x="334963" y="2651125"/>
          <a:ext cx="8415337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r:id="rId7" imgW="8459470" imgH="1645920" progId="Word.Document.8">
                  <p:embed/>
                </p:oleObj>
              </mc:Choice>
              <mc:Fallback>
                <p:oleObj r:id="rId7" imgW="8459470" imgH="1645920" progId="Word.Document.8">
                  <p:embed/>
                  <p:pic>
                    <p:nvPicPr>
                      <p:cNvPr id="0" name="对象 105574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651125"/>
                        <a:ext cx="8415337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749" name="对象 1055748"/>
          <p:cNvGraphicFramePr/>
          <p:nvPr/>
        </p:nvGraphicFramePr>
        <p:xfrm>
          <a:off x="971550" y="3684588"/>
          <a:ext cx="54371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r:id="rId9" imgW="5492750" imgH="400685" progId="Word.Document.8">
                  <p:embed/>
                </p:oleObj>
              </mc:Choice>
              <mc:Fallback>
                <p:oleObj r:id="rId9" imgW="5492750" imgH="400685" progId="Word.Document.8">
                  <p:embed/>
                  <p:pic>
                    <p:nvPicPr>
                      <p:cNvPr id="0" name="对象 105574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684588"/>
                        <a:ext cx="54371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对象 1054721"/>
          <p:cNvGraphicFramePr/>
          <p:nvPr/>
        </p:nvGraphicFramePr>
        <p:xfrm>
          <a:off x="333375" y="177800"/>
          <a:ext cx="84153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r:id="rId3" imgW="8459470" imgH="594360" progId="Word.Document.8">
                  <p:embed/>
                </p:oleObj>
              </mc:Choice>
              <mc:Fallback>
                <p:oleObj r:id="rId3" imgW="8459470" imgH="594360" progId="Word.Document.8">
                  <p:embed/>
                  <p:pic>
                    <p:nvPicPr>
                      <p:cNvPr id="0" name="对象 105472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177800"/>
                        <a:ext cx="84153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44" name="表格 1054843"/>
          <p:cNvGraphicFramePr/>
          <p:nvPr/>
        </p:nvGraphicFramePr>
        <p:xfrm>
          <a:off x="612775" y="693738"/>
          <a:ext cx="8135938" cy="5850159"/>
        </p:xfrm>
        <a:graphic>
          <a:graphicData uri="http://schemas.openxmlformats.org/drawingml/2006/table">
            <a:tbl>
              <a:tblPr/>
              <a:tblGrid>
                <a:gridCol w="2325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697"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Neither Pine nor Apple in Pineapple</a:t>
                      </a:r>
                      <a:endParaRPr lang="en-US" altLang="zh-CN" sz="2200"/>
                    </a:p>
                  </a:txBody>
                  <a:tcPr marT="45718" marB="45718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491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defTabSz="91440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difficulties people have in learning English</a:t>
                      </a:r>
                      <a:endParaRPr lang="en-US" altLang="zh-CN" sz="2200"/>
                    </a:p>
                  </a:txBody>
                  <a:tcPr marT="45718" marB="45718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defTabSz="91440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day my </a:t>
                      </a:r>
                      <a:r>
                        <a:rPr lang="en-US" altLang="zh-CN" sz="22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five­year­old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 asked me whether there was 1._____in a hamburger.</a:t>
                      </a: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got me thinking how English can be a</a:t>
                      </a: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2._______________to learn.</a:t>
                      </a:r>
                      <a:endParaRPr lang="en-US" altLang="zh-CN" sz="22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8" marB="45718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267"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</a:t>
                      </a:r>
                      <a:endParaRPr lang="en-US" altLang="zh-CN" sz="220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examples</a:t>
                      </a:r>
                      <a:endParaRPr lang="en-US" altLang="zh-CN" sz="220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about</a:t>
                      </a:r>
                      <a:endParaRPr lang="en-US" altLang="zh-CN" sz="220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confusion</a:t>
                      </a:r>
                      <a:endParaRPr lang="en-US" altLang="zh-CN" sz="220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2200"/>
                    </a:p>
                  </a:txBody>
                  <a:tcPr marT="45718" marB="45718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defTabSz="91440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can sculpt a sculpture and paint a painting, but we 3.</a:t>
                      </a:r>
                      <a:r>
                        <a:rPr lang="en-US" altLang="zh-CN" sz="22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photo.</a:t>
                      </a:r>
                      <a:endParaRPr lang="en-US" altLang="zh-CN" sz="220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can get seasick at sea, airsick in the air and carsick in a car, but we 4.___________</a:t>
                      </a:r>
                      <a:r>
                        <a:rPr lang="en-US" altLang="zh-CN" sz="22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__________ when we get back home.</a:t>
                      </a:r>
                      <a:endParaRPr lang="en-US" altLang="zh-CN" sz="220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speaking of home, why aren</a:t>
                      </a:r>
                      <a:r>
                        <a:rPr lang="en-US" altLang="zh-CN" sz="22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altLang="zh-CN" sz="22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same thing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？</a:t>
                      </a:r>
                      <a:endParaRPr lang="zh-CN" altLang="en-US" sz="2200" dirty="0"/>
                    </a:p>
                  </a:txBody>
                  <a:tcPr marT="45718" marB="45718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4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defTabSz="91440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 are “hardly</a:t>
                      </a:r>
                      <a:r>
                        <a:rPr lang="en-US" altLang="zh-CN" sz="22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“softly</a:t>
                      </a:r>
                      <a:r>
                        <a:rPr lang="en-US" altLang="zh-CN" sz="22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an </a:t>
                      </a:r>
                    </a:p>
                    <a:p>
                      <a:pPr marL="0" lvl="0" indent="0" defTabSz="91440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altLang="zh-CN" sz="22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pair?</a:t>
                      </a:r>
                      <a:endParaRPr lang="en-US" altLang="zh-CN" sz="220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 are shameless and shameful behaviors 7.</a:t>
                      </a:r>
                      <a:r>
                        <a:rPr lang="en-US" altLang="zh-CN" sz="22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altLang="zh-CN" sz="2200"/>
                    </a:p>
                  </a:txBody>
                  <a:tcPr marT="45718" marB="45718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54836" name="矩形 1054835"/>
          <p:cNvSpPr>
            <a:spLocks noChangeArrowheads="1"/>
          </p:cNvSpPr>
          <p:nvPr/>
        </p:nvSpPr>
        <p:spPr bwMode="auto">
          <a:xfrm>
            <a:off x="5435600" y="1490663"/>
            <a:ext cx="7127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ham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837" name="矩形 1054836"/>
          <p:cNvSpPr>
            <a:spLocks noChangeArrowheads="1"/>
          </p:cNvSpPr>
          <p:nvPr/>
        </p:nvSpPr>
        <p:spPr bwMode="auto">
          <a:xfrm>
            <a:off x="3387725" y="2138363"/>
            <a:ext cx="19764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crazy language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840" name="矩形 1054839"/>
          <p:cNvSpPr>
            <a:spLocks noChangeArrowheads="1"/>
          </p:cNvSpPr>
          <p:nvPr/>
        </p:nvSpPr>
        <p:spPr bwMode="auto">
          <a:xfrm>
            <a:off x="5132388" y="3001963"/>
            <a:ext cx="6969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take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841" name="矩形 1054840"/>
          <p:cNvSpPr>
            <a:spLocks noChangeArrowheads="1"/>
          </p:cNvSpPr>
          <p:nvPr/>
        </p:nvSpPr>
        <p:spPr bwMode="auto">
          <a:xfrm>
            <a:off x="6731000" y="3649663"/>
            <a:ext cx="12969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don</a:t>
            </a:r>
            <a:r>
              <a:rPr lang="en-US" altLang="zh-CN" sz="2200" b="1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'</a:t>
            </a:r>
            <a:r>
              <a:rPr lang="en-US" altLang="zh-CN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 get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842" name="矩形 1054841"/>
          <p:cNvSpPr>
            <a:spLocks noChangeArrowheads="1"/>
          </p:cNvSpPr>
          <p:nvPr/>
        </p:nvSpPr>
        <p:spPr bwMode="auto">
          <a:xfrm>
            <a:off x="3124200" y="4010025"/>
            <a:ext cx="1301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homesick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845" name="矩形 1054844"/>
          <p:cNvSpPr>
            <a:spLocks noChangeArrowheads="1"/>
          </p:cNvSpPr>
          <p:nvPr/>
        </p:nvSpPr>
        <p:spPr bwMode="auto">
          <a:xfrm>
            <a:off x="3195638" y="4657725"/>
            <a:ext cx="33512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homework and housework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846" name="矩形 1054845"/>
          <p:cNvSpPr>
            <a:spLocks noChangeArrowheads="1"/>
          </p:cNvSpPr>
          <p:nvPr/>
        </p:nvSpPr>
        <p:spPr bwMode="auto">
          <a:xfrm>
            <a:off x="3203575" y="5373688"/>
            <a:ext cx="12557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opposing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847" name="矩形 1054846"/>
          <p:cNvSpPr>
            <a:spLocks noChangeArrowheads="1"/>
          </p:cNvSpPr>
          <p:nvPr/>
        </p:nvSpPr>
        <p:spPr bwMode="auto">
          <a:xfrm>
            <a:off x="3260725" y="6092825"/>
            <a:ext cx="1231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same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5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5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5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5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36" grpId="0"/>
      <p:bldP spid="1054837" grpId="0"/>
      <p:bldP spid="1054840" grpId="0"/>
      <p:bldP spid="1054841" grpId="0"/>
      <p:bldP spid="1054842" grpId="0"/>
      <p:bldP spid="1054845" grpId="0"/>
      <p:bldP spid="1054846" grpId="0"/>
      <p:bldP spid="10548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3801" name="表格 1053800"/>
          <p:cNvGraphicFramePr/>
          <p:nvPr/>
        </p:nvGraphicFramePr>
        <p:xfrm>
          <a:off x="252413" y="404813"/>
          <a:ext cx="8496300" cy="6054726"/>
        </p:xfrm>
        <a:graphic>
          <a:graphicData uri="http://schemas.openxmlformats.org/drawingml/2006/table">
            <a:tbl>
              <a:tblPr/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038"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Neither Pine nor Apple in Pineapple</a:t>
                      </a:r>
                      <a:endParaRPr lang="en-US" altLang="zh-CN" sz="220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 row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 examples</a:t>
                      </a:r>
                      <a:endParaRPr lang="en-US" altLang="zh-CN" sz="220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about</a:t>
                      </a:r>
                      <a:endParaRPr lang="en-US" altLang="zh-CN" sz="220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confusion</a:t>
                      </a:r>
                      <a:endParaRPr lang="en-US" altLang="zh-CN" sz="220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220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defTabSz="91440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we see sunshine, we can</a:t>
                      </a:r>
                      <a:r>
                        <a:rPr lang="en-US" altLang="zh-CN" sz="22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say “it</a:t>
                      </a:r>
                      <a:r>
                        <a:rPr lang="en-US" altLang="zh-CN" sz="22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8.____________”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．</a:t>
                      </a:r>
                      <a:endParaRPr lang="zh-CN" altLang="en-US" sz="2200" dirty="0"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30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you see the capitalized “WHO” in a medical report, do you read it 9.</a:t>
                      </a:r>
                      <a:r>
                        <a:rPr lang="en-US" altLang="zh-CN" sz="22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“who</a:t>
                      </a:r>
                      <a:r>
                        <a:rPr lang="en-US" altLang="zh-CN" sz="22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US" altLang="zh-CN" sz="22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</a:t>
                      </a:r>
                      <a:r>
                        <a:rPr lang="en-US" altLang="zh-CN" sz="22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that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？</a:t>
                      </a:r>
                      <a:r>
                        <a:rPr lang="zh-CN" altLang="en-US" sz="2200" b="1" dirty="0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altLang="en-US" sz="22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about “IT” and 10. “</a:t>
                      </a:r>
                      <a:r>
                        <a:rPr lang="en-US" altLang="zh-CN" sz="22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？</a:t>
                      </a:r>
                      <a:endParaRPr lang="zh-CN" altLang="en-US" sz="2200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11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defTabSz="91440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house can burn up as it 11.</a:t>
                      </a:r>
                      <a:r>
                        <a:rPr lang="en-US" altLang="zh-CN" sz="22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zh-CN" sz="220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fill in a form by 12.</a:t>
                      </a:r>
                      <a:r>
                        <a:rPr lang="en-US" altLang="zh-CN" sz="22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zh-CN" sz="220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alarm is only heard once it 13.</a:t>
                      </a:r>
                      <a:r>
                        <a:rPr lang="en-US" altLang="zh-CN" sz="22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zh-CN" sz="22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85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fact that English is created</a:t>
                      </a:r>
                      <a:endParaRPr lang="en-US" altLang="zh-CN" sz="220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defTabSz="91440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 was created by people and it reflects the </a:t>
                      </a:r>
                    </a:p>
                    <a:p>
                      <a:pPr marL="0" lvl="0" indent="0" defTabSz="91440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r>
                        <a:rPr lang="en-US" altLang="zh-CN" sz="22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the human race.</a:t>
                      </a:r>
                      <a:endParaRPr lang="en-US" altLang="zh-CN" sz="220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 is why when the stars are out, they are 15.</a:t>
                      </a:r>
                      <a:r>
                        <a:rPr lang="en-US" altLang="zh-CN" sz="22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but when the lights are out, they are 16.</a:t>
                      </a:r>
                      <a:r>
                        <a:rPr lang="en-US" altLang="zh-CN" sz="22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zh-CN" sz="220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2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that is why when I wind up my watch, it 17.</a:t>
                      </a:r>
                      <a:r>
                        <a:rPr lang="en-US" altLang="zh-CN" sz="22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zh-CN" sz="22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 when I wind up this passage, it 18.</a:t>
                      </a:r>
                      <a:r>
                        <a:rPr lang="en-US" altLang="zh-CN" sz="22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zh-CN" sz="220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53799" name="矩形 1053798"/>
          <p:cNvSpPr>
            <a:spLocks noChangeArrowheads="1"/>
          </p:cNvSpPr>
          <p:nvPr/>
        </p:nvSpPr>
        <p:spPr bwMode="auto">
          <a:xfrm>
            <a:off x="2162175" y="1125538"/>
            <a:ext cx="1473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sunshining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3802" name="矩形 1053801"/>
          <p:cNvSpPr>
            <a:spLocks noChangeArrowheads="1"/>
          </p:cNvSpPr>
          <p:nvPr/>
        </p:nvSpPr>
        <p:spPr bwMode="auto">
          <a:xfrm>
            <a:off x="4716463" y="1906588"/>
            <a:ext cx="431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3804" name="矩形 1053803"/>
          <p:cNvSpPr>
            <a:spLocks noChangeArrowheads="1"/>
          </p:cNvSpPr>
          <p:nvPr/>
        </p:nvSpPr>
        <p:spPr bwMode="auto">
          <a:xfrm>
            <a:off x="5203825" y="2578100"/>
            <a:ext cx="5413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US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3805" name="矩形 1053804"/>
          <p:cNvSpPr>
            <a:spLocks noChangeArrowheads="1"/>
          </p:cNvSpPr>
          <p:nvPr/>
        </p:nvSpPr>
        <p:spPr bwMode="auto">
          <a:xfrm>
            <a:off x="5407025" y="3021013"/>
            <a:ext cx="16049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burns down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3806" name="矩形 1053805"/>
          <p:cNvSpPr>
            <a:spLocks noChangeArrowheads="1"/>
          </p:cNvSpPr>
          <p:nvPr/>
        </p:nvSpPr>
        <p:spPr bwMode="auto">
          <a:xfrm>
            <a:off x="4916488" y="3341688"/>
            <a:ext cx="158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filling it out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3807" name="矩形 1053806"/>
          <p:cNvSpPr>
            <a:spLocks noChangeArrowheads="1"/>
          </p:cNvSpPr>
          <p:nvPr/>
        </p:nvSpPr>
        <p:spPr bwMode="auto">
          <a:xfrm>
            <a:off x="5991225" y="3668713"/>
            <a:ext cx="1092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goes</a:t>
            </a:r>
            <a:r>
              <a:rPr lang="en-US" altLang="zh-CN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off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3808" name="矩形 1053807"/>
          <p:cNvSpPr>
            <a:spLocks noChangeArrowheads="1"/>
          </p:cNvSpPr>
          <p:nvPr/>
        </p:nvSpPr>
        <p:spPr bwMode="auto">
          <a:xfrm>
            <a:off x="2174875" y="4541838"/>
            <a:ext cx="13176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creativity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3809" name="矩形 1053808"/>
          <p:cNvSpPr>
            <a:spLocks noChangeArrowheads="1"/>
          </p:cNvSpPr>
          <p:nvPr/>
        </p:nvSpPr>
        <p:spPr bwMode="auto">
          <a:xfrm>
            <a:off x="7586663" y="4908550"/>
            <a:ext cx="9445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visible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3810" name="矩形 1053809"/>
          <p:cNvSpPr>
            <a:spLocks noChangeArrowheads="1"/>
          </p:cNvSpPr>
          <p:nvPr/>
        </p:nvSpPr>
        <p:spPr bwMode="auto">
          <a:xfrm>
            <a:off x="6532563" y="5245100"/>
            <a:ext cx="1177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invisible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3812" name="矩形 1053811"/>
          <p:cNvSpPr>
            <a:spLocks noChangeArrowheads="1"/>
          </p:cNvSpPr>
          <p:nvPr/>
        </p:nvSpPr>
        <p:spPr bwMode="auto">
          <a:xfrm>
            <a:off x="7704138" y="5580063"/>
            <a:ext cx="850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starts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3813" name="矩形 1053812"/>
          <p:cNvSpPr>
            <a:spLocks noChangeArrowheads="1"/>
          </p:cNvSpPr>
          <p:nvPr/>
        </p:nvSpPr>
        <p:spPr bwMode="auto">
          <a:xfrm>
            <a:off x="6434138" y="5929313"/>
            <a:ext cx="727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ends</a:t>
            </a:r>
            <a:endParaRPr lang="zh-CN" altLang="en-US" sz="22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5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5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5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5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5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5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99" grpId="0"/>
      <p:bldP spid="1053802" grpId="0"/>
      <p:bldP spid="1053804" grpId="0"/>
      <p:bldP spid="1053805" grpId="0"/>
      <p:bldP spid="1053806" grpId="0"/>
      <p:bldP spid="1053807" grpId="0"/>
      <p:bldP spid="1053808" grpId="0"/>
      <p:bldP spid="1053809" grpId="0"/>
      <p:bldP spid="1053810" grpId="0"/>
      <p:bldP spid="1053812" grpId="0"/>
      <p:bldP spid="10538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052673" descr="E:/课件/新教材外研英语必修1/PPT可自主编辑课件/Unit 2 Exploring English/step3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187325" y="781050"/>
            <a:ext cx="33401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0" name="对象 1052674"/>
          <p:cNvGraphicFramePr/>
          <p:nvPr/>
        </p:nvGraphicFramePr>
        <p:xfrm>
          <a:off x="1838325" y="614363"/>
          <a:ext cx="1762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r:id="rId5" imgW="1779905" imgH="455930" progId="Word.Document.8">
                  <p:embed/>
                </p:oleObj>
              </mc:Choice>
              <mc:Fallback>
                <p:oleObj r:id="rId5" imgW="1779905" imgH="455930" progId="Word.Document.8">
                  <p:embed/>
                  <p:pic>
                    <p:nvPicPr>
                      <p:cNvPr id="0" name="对象 105267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614363"/>
                        <a:ext cx="17621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6" name="对象 1052675"/>
          <p:cNvGraphicFramePr/>
          <p:nvPr/>
        </p:nvGraphicFramePr>
        <p:xfrm>
          <a:off x="217488" y="1760538"/>
          <a:ext cx="8434387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r:id="rId7" imgW="8463915" imgH="1119505" progId="Word.Document.8">
                  <p:embed/>
                </p:oleObj>
              </mc:Choice>
              <mc:Fallback>
                <p:oleObj r:id="rId7" imgW="8463915" imgH="1119505" progId="Word.Document.8">
                  <p:embed/>
                  <p:pic>
                    <p:nvPicPr>
                      <p:cNvPr id="0" name="对象 105267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760538"/>
                        <a:ext cx="8434387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7" name="对象 1052676"/>
          <p:cNvGraphicFramePr/>
          <p:nvPr/>
        </p:nvGraphicFramePr>
        <p:xfrm>
          <a:off x="723900" y="2235200"/>
          <a:ext cx="46894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r:id="rId9" imgW="5254625" imgH="397510" progId="Word.Document.8">
                  <p:embed/>
                </p:oleObj>
              </mc:Choice>
              <mc:Fallback>
                <p:oleObj r:id="rId9" imgW="5254625" imgH="397510" progId="Word.Document.8">
                  <p:embed/>
                  <p:pic>
                    <p:nvPicPr>
                      <p:cNvPr id="0" name="对象 105267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2235200"/>
                        <a:ext cx="46894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8" name="对象 1052677"/>
          <p:cNvGraphicFramePr/>
          <p:nvPr/>
        </p:nvGraphicFramePr>
        <p:xfrm>
          <a:off x="203200" y="2725738"/>
          <a:ext cx="8723313" cy="331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r:id="rId11" imgW="8843645" imgH="3390900" progId="Word.Document.8">
                  <p:embed/>
                </p:oleObj>
              </mc:Choice>
              <mc:Fallback>
                <p:oleObj r:id="rId11" imgW="8843645" imgH="3390900" progId="Word.Document.8">
                  <p:embed/>
                  <p:pic>
                    <p:nvPicPr>
                      <p:cNvPr id="0" name="对象 105267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2725738"/>
                        <a:ext cx="8723313" cy="331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9" name="对象 1052678"/>
          <p:cNvGraphicFramePr/>
          <p:nvPr/>
        </p:nvGraphicFramePr>
        <p:xfrm>
          <a:off x="723900" y="3062288"/>
          <a:ext cx="76263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r:id="rId13" imgW="7702550" imgH="1191895" progId="Word.Document.8">
                  <p:embed/>
                </p:oleObj>
              </mc:Choice>
              <mc:Fallback>
                <p:oleObj r:id="rId13" imgW="7702550" imgH="1191895" progId="Word.Document.8">
                  <p:embed/>
                  <p:pic>
                    <p:nvPicPr>
                      <p:cNvPr id="0" name="对象 105267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3062288"/>
                        <a:ext cx="76263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80" name="对象 1052679"/>
          <p:cNvGraphicFramePr/>
          <p:nvPr/>
        </p:nvGraphicFramePr>
        <p:xfrm>
          <a:off x="665163" y="4221163"/>
          <a:ext cx="8362950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r:id="rId15" imgW="8484235" imgH="2635250" progId="Word.Document.8">
                  <p:embed/>
                </p:oleObj>
              </mc:Choice>
              <mc:Fallback>
                <p:oleObj r:id="rId15" imgW="8484235" imgH="2635250" progId="Word.Document.8">
                  <p:embed/>
                  <p:pic>
                    <p:nvPicPr>
                      <p:cNvPr id="0" name="对象 1052679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4221163"/>
                        <a:ext cx="8362950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5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对象 1051649"/>
          <p:cNvGraphicFramePr/>
          <p:nvPr/>
        </p:nvGraphicFramePr>
        <p:xfrm>
          <a:off x="252413" y="763588"/>
          <a:ext cx="8415337" cy="320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r:id="rId3" imgW="8459470" imgH="3221990" progId="Word.Document.8">
                  <p:embed/>
                </p:oleObj>
              </mc:Choice>
              <mc:Fallback>
                <p:oleObj r:id="rId3" imgW="8459470" imgH="3221990" progId="Word.Document.8">
                  <p:embed/>
                  <p:pic>
                    <p:nvPicPr>
                      <p:cNvPr id="0" name="对象 105164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763588"/>
                        <a:ext cx="8415337" cy="320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651" name="对象 1051650"/>
          <p:cNvGraphicFramePr/>
          <p:nvPr/>
        </p:nvGraphicFramePr>
        <p:xfrm>
          <a:off x="747713" y="1193800"/>
          <a:ext cx="7827962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r:id="rId5" imgW="7936865" imgH="2334895" progId="Word.Document.8">
                  <p:embed/>
                </p:oleObj>
              </mc:Choice>
              <mc:Fallback>
                <p:oleObj r:id="rId5" imgW="7936865" imgH="2334895" progId="Word.Document.8">
                  <p:embed/>
                  <p:pic>
                    <p:nvPicPr>
                      <p:cNvPr id="0" name="对象 105165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193800"/>
                        <a:ext cx="7827962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对象 1020929"/>
          <p:cNvGraphicFramePr/>
          <p:nvPr/>
        </p:nvGraphicFramePr>
        <p:xfrm>
          <a:off x="63500" y="333375"/>
          <a:ext cx="84677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Document" r:id="rId3" imgW="8461375" imgH="784860" progId="Word.Document.8">
                  <p:embed/>
                </p:oleObj>
              </mc:Choice>
              <mc:Fallback>
                <p:oleObj name="Document" r:id="rId3" imgW="8461375" imgH="784860" progId="Word.Document.8">
                  <p:embed/>
                  <p:pic>
                    <p:nvPicPr>
                      <p:cNvPr id="0" name="对象 10209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333375"/>
                        <a:ext cx="84677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8" name="对象 1020934"/>
          <p:cNvGraphicFramePr/>
          <p:nvPr/>
        </p:nvGraphicFramePr>
        <p:xfrm>
          <a:off x="323850" y="1042988"/>
          <a:ext cx="8467725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Document" r:id="rId5" imgW="8461375" imgH="1713230" progId="Word.Document.8">
                  <p:embed/>
                </p:oleObj>
              </mc:Choice>
              <mc:Fallback>
                <p:oleObj name="Document" r:id="rId5" imgW="8461375" imgH="1713230" progId="Word.Document.8">
                  <p:embed/>
                  <p:pic>
                    <p:nvPicPr>
                      <p:cNvPr id="0" name="对象 102093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42988"/>
                        <a:ext cx="8467725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对象 1020935"/>
          <p:cNvGraphicFramePr/>
          <p:nvPr/>
        </p:nvGraphicFramePr>
        <p:xfrm>
          <a:off x="327025" y="3025775"/>
          <a:ext cx="84153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Document" r:id="rId7" imgW="8461375" imgH="594360" progId="Word.Document.8">
                  <p:embed/>
                </p:oleObj>
              </mc:Choice>
              <mc:Fallback>
                <p:oleObj name="Document" r:id="rId7" imgW="8461375" imgH="594360" progId="Word.Document.8">
                  <p:embed/>
                  <p:pic>
                    <p:nvPicPr>
                      <p:cNvPr id="0" name="对象 1020935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3025775"/>
                        <a:ext cx="84153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0937" name="对象 1020936"/>
          <p:cNvGraphicFramePr/>
          <p:nvPr/>
        </p:nvGraphicFramePr>
        <p:xfrm>
          <a:off x="319088" y="3662363"/>
          <a:ext cx="8556625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Document" r:id="rId9" imgW="8679180" imgH="2613660" progId="Word.Document.8">
                  <p:embed/>
                </p:oleObj>
              </mc:Choice>
              <mc:Fallback>
                <p:oleObj name="Document" r:id="rId9" imgW="8679180" imgH="2613660" progId="Word.Document.8">
                  <p:embed/>
                  <p:pic>
                    <p:nvPicPr>
                      <p:cNvPr id="0" name="对象 102093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3662363"/>
                        <a:ext cx="8556625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对象 1095681"/>
          <p:cNvGraphicFramePr/>
          <p:nvPr/>
        </p:nvGraphicFramePr>
        <p:xfrm>
          <a:off x="323850" y="492125"/>
          <a:ext cx="84677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Document" r:id="rId3" imgW="8461375" imgH="990600" progId="Word.Document.8">
                  <p:embed/>
                </p:oleObj>
              </mc:Choice>
              <mc:Fallback>
                <p:oleObj name="Document" r:id="rId3" imgW="8461375" imgH="990600" progId="Word.Document.8">
                  <p:embed/>
                  <p:pic>
                    <p:nvPicPr>
                      <p:cNvPr id="0" name="对象 10956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92125"/>
                        <a:ext cx="846772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683" name="对象 1095682"/>
          <p:cNvGraphicFramePr/>
          <p:nvPr/>
        </p:nvGraphicFramePr>
        <p:xfrm>
          <a:off x="344488" y="1628775"/>
          <a:ext cx="8467725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name="Document" r:id="rId5" imgW="8461375" imgH="1713230" progId="Word.Document.8">
                  <p:embed/>
                </p:oleObj>
              </mc:Choice>
              <mc:Fallback>
                <p:oleObj name="Document" r:id="rId5" imgW="8461375" imgH="1713230" progId="Word.Document.8">
                  <p:embed/>
                  <p:pic>
                    <p:nvPicPr>
                      <p:cNvPr id="0" name="对象 109568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628775"/>
                        <a:ext cx="8467725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684" name="对象 1095683"/>
          <p:cNvGraphicFramePr/>
          <p:nvPr/>
        </p:nvGraphicFramePr>
        <p:xfrm>
          <a:off x="323850" y="3287713"/>
          <a:ext cx="8323263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Document" r:id="rId7" imgW="8461375" imgH="1713230" progId="Word.Document.8">
                  <p:embed/>
                </p:oleObj>
              </mc:Choice>
              <mc:Fallback>
                <p:oleObj name="Document" r:id="rId7" imgW="8461375" imgH="1713230" progId="Word.Document.8">
                  <p:embed/>
                  <p:pic>
                    <p:nvPicPr>
                      <p:cNvPr id="0" name="对象 1095683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287713"/>
                        <a:ext cx="8323263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685" name="对象 1095684"/>
          <p:cNvGraphicFramePr/>
          <p:nvPr/>
        </p:nvGraphicFramePr>
        <p:xfrm>
          <a:off x="323850" y="5029200"/>
          <a:ext cx="8467725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Document" r:id="rId9" imgW="8461375" imgH="1713230" progId="Word.Document.8">
                  <p:embed/>
                </p:oleObj>
              </mc:Choice>
              <mc:Fallback>
                <p:oleObj name="Document" r:id="rId9" imgW="8461375" imgH="1713230" progId="Word.Document.8">
                  <p:embed/>
                  <p:pic>
                    <p:nvPicPr>
                      <p:cNvPr id="0" name="对象 109568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029200"/>
                        <a:ext cx="8467725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对象 1108993"/>
          <p:cNvGraphicFramePr/>
          <p:nvPr/>
        </p:nvGraphicFramePr>
        <p:xfrm>
          <a:off x="323850" y="188913"/>
          <a:ext cx="8394700" cy="600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r:id="rId3" imgW="8459470" imgH="6053455" progId="Word.Document.8">
                  <p:embed/>
                </p:oleObj>
              </mc:Choice>
              <mc:Fallback>
                <p:oleObj r:id="rId3" imgW="8459470" imgH="6053455" progId="Word.Document.8">
                  <p:embed/>
                  <p:pic>
                    <p:nvPicPr>
                      <p:cNvPr id="0" name="对象 110899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88913"/>
                        <a:ext cx="8394700" cy="600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8995" name="对象 1108994"/>
          <p:cNvGraphicFramePr/>
          <p:nvPr/>
        </p:nvGraphicFramePr>
        <p:xfrm>
          <a:off x="323850" y="5661025"/>
          <a:ext cx="41449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r:id="rId5" imgW="4184650" imgH="412750" progId="Word.Document.8">
                  <p:embed/>
                </p:oleObj>
              </mc:Choice>
              <mc:Fallback>
                <p:oleObj r:id="rId5" imgW="4184650" imgH="412750" progId="Word.Document.8">
                  <p:embed/>
                  <p:pic>
                    <p:nvPicPr>
                      <p:cNvPr id="0" name="对象 110899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661025"/>
                        <a:ext cx="414496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8996" name="对象 1108995"/>
          <p:cNvGraphicFramePr/>
          <p:nvPr/>
        </p:nvGraphicFramePr>
        <p:xfrm>
          <a:off x="4572000" y="5661025"/>
          <a:ext cx="439578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r:id="rId7" imgW="4439285" imgH="422275" progId="Word.Document.8">
                  <p:embed/>
                </p:oleObj>
              </mc:Choice>
              <mc:Fallback>
                <p:oleObj r:id="rId7" imgW="4439285" imgH="422275" progId="Word.Document.8">
                  <p:embed/>
                  <p:pic>
                    <p:nvPicPr>
                      <p:cNvPr id="0" name="对象 110899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61025"/>
                        <a:ext cx="4395788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8997" name="对象 1108996"/>
          <p:cNvGraphicFramePr/>
          <p:nvPr/>
        </p:nvGraphicFramePr>
        <p:xfrm>
          <a:off x="334963" y="6275388"/>
          <a:ext cx="47402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r:id="rId9" imgW="4768850" imgH="438785" progId="Word.Document.8">
                  <p:embed/>
                </p:oleObj>
              </mc:Choice>
              <mc:Fallback>
                <p:oleObj r:id="rId9" imgW="4768850" imgH="438785" progId="Word.Document.8">
                  <p:embed/>
                  <p:pic>
                    <p:nvPicPr>
                      <p:cNvPr id="0" name="对象 110899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6275388"/>
                        <a:ext cx="47402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8998" name="对象 1108997"/>
          <p:cNvGraphicFramePr/>
          <p:nvPr/>
        </p:nvGraphicFramePr>
        <p:xfrm>
          <a:off x="4787900" y="6291263"/>
          <a:ext cx="4337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r:id="rId11" imgW="4378325" imgH="397510" progId="Word.Document.8">
                  <p:embed/>
                </p:oleObj>
              </mc:Choice>
              <mc:Fallback>
                <p:oleObj r:id="rId11" imgW="4378325" imgH="397510" progId="Word.Document.8">
                  <p:embed/>
                  <p:pic>
                    <p:nvPicPr>
                      <p:cNvPr id="0" name="对象 110899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6291263"/>
                        <a:ext cx="43370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对象 1094657"/>
          <p:cNvGraphicFramePr/>
          <p:nvPr/>
        </p:nvGraphicFramePr>
        <p:xfrm>
          <a:off x="334963" y="212725"/>
          <a:ext cx="8415337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Document" r:id="rId3" imgW="8461375" imgH="1764665" progId="Word.Document.8">
                  <p:embed/>
                </p:oleObj>
              </mc:Choice>
              <mc:Fallback>
                <p:oleObj name="Document" r:id="rId3" imgW="8461375" imgH="1764665" progId="Word.Document.8">
                  <p:embed/>
                  <p:pic>
                    <p:nvPicPr>
                      <p:cNvPr id="0" name="对象 10946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12725"/>
                        <a:ext cx="8415337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" name="对象 1094658"/>
          <p:cNvGraphicFramePr/>
          <p:nvPr/>
        </p:nvGraphicFramePr>
        <p:xfrm>
          <a:off x="288925" y="1916113"/>
          <a:ext cx="84677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Document" r:id="rId5" imgW="8461375" imgH="1120140" progId="Word.Document.8">
                  <p:embed/>
                </p:oleObj>
              </mc:Choice>
              <mc:Fallback>
                <p:oleObj name="Document" r:id="rId5" imgW="8461375" imgH="1120140" progId="Word.Document.8">
                  <p:embed/>
                  <p:pic>
                    <p:nvPicPr>
                      <p:cNvPr id="0" name="对象 109465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1916113"/>
                        <a:ext cx="84677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4660" name="对象 1094659"/>
          <p:cNvGraphicFramePr/>
          <p:nvPr/>
        </p:nvGraphicFramePr>
        <p:xfrm>
          <a:off x="673100" y="1349375"/>
          <a:ext cx="21558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r:id="rId7" imgW="2176145" imgH="488950" progId="Word.Document.8">
                  <p:embed/>
                </p:oleObj>
              </mc:Choice>
              <mc:Fallback>
                <p:oleObj r:id="rId7" imgW="2176145" imgH="488950" progId="Word.Document.8">
                  <p:embed/>
                  <p:pic>
                    <p:nvPicPr>
                      <p:cNvPr id="0" name="对象 109465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1349375"/>
                        <a:ext cx="21558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4661" name="对象 1094660"/>
          <p:cNvGraphicFramePr/>
          <p:nvPr/>
        </p:nvGraphicFramePr>
        <p:xfrm>
          <a:off x="3625850" y="1916113"/>
          <a:ext cx="914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r:id="rId9" imgW="926465" imgH="486410" progId="Word.Document.8">
                  <p:embed/>
                </p:oleObj>
              </mc:Choice>
              <mc:Fallback>
                <p:oleObj r:id="rId9" imgW="926465" imgH="486410" progId="Word.Document.8">
                  <p:embed/>
                  <p:pic>
                    <p:nvPicPr>
                      <p:cNvPr id="0" name="对象 109466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1916113"/>
                        <a:ext cx="914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4662" name="对象 1094661"/>
          <p:cNvGraphicFramePr/>
          <p:nvPr/>
        </p:nvGraphicFramePr>
        <p:xfrm>
          <a:off x="323850" y="3141663"/>
          <a:ext cx="84677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8" name="Document" r:id="rId11" imgW="8461375" imgH="1187450" progId="Word.Document.8">
                  <p:embed/>
                </p:oleObj>
              </mc:Choice>
              <mc:Fallback>
                <p:oleObj name="Document" r:id="rId11" imgW="8461375" imgH="1187450" progId="Word.Document.8">
                  <p:embed/>
                  <p:pic>
                    <p:nvPicPr>
                      <p:cNvPr id="0" name="对象 109466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141663"/>
                        <a:ext cx="846772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4663" name="对象 1094662"/>
          <p:cNvGraphicFramePr/>
          <p:nvPr/>
        </p:nvGraphicFramePr>
        <p:xfrm>
          <a:off x="352425" y="4498975"/>
          <a:ext cx="8467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Document" r:id="rId13" imgW="8461375" imgH="1187450" progId="Word.Document.8">
                  <p:embed/>
                </p:oleObj>
              </mc:Choice>
              <mc:Fallback>
                <p:oleObj name="Document" r:id="rId13" imgW="8461375" imgH="1187450" progId="Word.Document.8">
                  <p:embed/>
                  <p:pic>
                    <p:nvPicPr>
                      <p:cNvPr id="0" name="对象 109466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4498975"/>
                        <a:ext cx="8467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4664" name="对象 1094663"/>
          <p:cNvGraphicFramePr/>
          <p:nvPr/>
        </p:nvGraphicFramePr>
        <p:xfrm>
          <a:off x="393700" y="5608638"/>
          <a:ext cx="8415338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Document" r:id="rId15" imgW="8495030" imgH="1187450" progId="Word.Document.8">
                  <p:embed/>
                </p:oleObj>
              </mc:Choice>
              <mc:Fallback>
                <p:oleObj name="Document" r:id="rId15" imgW="8495030" imgH="1187450" progId="Word.Document.8">
                  <p:embed/>
                  <p:pic>
                    <p:nvPicPr>
                      <p:cNvPr id="0" name="对象 1094663"/>
                      <p:cNvPicPr>
                        <a:picLocks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5608638"/>
                        <a:ext cx="8415338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9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9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对象 1093633"/>
          <p:cNvGraphicFramePr/>
          <p:nvPr/>
        </p:nvGraphicFramePr>
        <p:xfrm>
          <a:off x="404813" y="765175"/>
          <a:ext cx="84153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Document" r:id="rId3" imgW="8461375" imgH="1187450" progId="Word.Document.8">
                  <p:embed/>
                </p:oleObj>
              </mc:Choice>
              <mc:Fallback>
                <p:oleObj name="Document" r:id="rId3" imgW="8461375" imgH="1187450" progId="Word.Document.8">
                  <p:embed/>
                  <p:pic>
                    <p:nvPicPr>
                      <p:cNvPr id="0" name="对象 109363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765175"/>
                        <a:ext cx="84153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3635" name="对象 1093634"/>
          <p:cNvGraphicFramePr/>
          <p:nvPr/>
        </p:nvGraphicFramePr>
        <p:xfrm>
          <a:off x="395288" y="1341438"/>
          <a:ext cx="8396287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Document" r:id="rId5" imgW="8461375" imgH="1713230" progId="Word.Document.8">
                  <p:embed/>
                </p:oleObj>
              </mc:Choice>
              <mc:Fallback>
                <p:oleObj name="Document" r:id="rId5" imgW="8461375" imgH="1713230" progId="Word.Document.8">
                  <p:embed/>
                  <p:pic>
                    <p:nvPicPr>
                      <p:cNvPr id="0" name="对象 109363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8396287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3636" name="对象 1093635"/>
          <p:cNvGraphicFramePr/>
          <p:nvPr/>
        </p:nvGraphicFramePr>
        <p:xfrm>
          <a:off x="406400" y="3046413"/>
          <a:ext cx="84137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Document" r:id="rId7" imgW="8461375" imgH="1187450" progId="Word.Document.8">
                  <p:embed/>
                </p:oleObj>
              </mc:Choice>
              <mc:Fallback>
                <p:oleObj name="Document" r:id="rId7" imgW="8461375" imgH="1187450" progId="Word.Document.8">
                  <p:embed/>
                  <p:pic>
                    <p:nvPicPr>
                      <p:cNvPr id="0" name="对象 1093635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046413"/>
                        <a:ext cx="84137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3637" name="对象 1093636"/>
          <p:cNvGraphicFramePr/>
          <p:nvPr/>
        </p:nvGraphicFramePr>
        <p:xfrm>
          <a:off x="393700" y="4146550"/>
          <a:ext cx="839628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Document" r:id="rId9" imgW="8461375" imgH="1187450" progId="Word.Document.8">
                  <p:embed/>
                </p:oleObj>
              </mc:Choice>
              <mc:Fallback>
                <p:oleObj name="Document" r:id="rId9" imgW="8461375" imgH="1187450" progId="Word.Document.8">
                  <p:embed/>
                  <p:pic>
                    <p:nvPicPr>
                      <p:cNvPr id="0" name="对象 109363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4146550"/>
                        <a:ext cx="8396288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对象 1038337"/>
          <p:cNvGraphicFramePr/>
          <p:nvPr/>
        </p:nvGraphicFramePr>
        <p:xfrm>
          <a:off x="325438" y="463550"/>
          <a:ext cx="8434387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7" r:id="rId3" imgW="8463915" imgH="1833245" progId="Word.Document.8">
                  <p:embed/>
                </p:oleObj>
              </mc:Choice>
              <mc:Fallback>
                <p:oleObj r:id="rId3" imgW="8463915" imgH="1833245" progId="Word.Document.8">
                  <p:embed/>
                  <p:pic>
                    <p:nvPicPr>
                      <p:cNvPr id="0" name="对象 103833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463550"/>
                        <a:ext cx="8434387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对象 1038338"/>
          <p:cNvGraphicFramePr/>
          <p:nvPr/>
        </p:nvGraphicFramePr>
        <p:xfrm>
          <a:off x="379413" y="2287588"/>
          <a:ext cx="84137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8" r:id="rId5" imgW="8463915" imgH="1186815" progId="Word.Document.8">
                  <p:embed/>
                </p:oleObj>
              </mc:Choice>
              <mc:Fallback>
                <p:oleObj r:id="rId5" imgW="8463915" imgH="1186815" progId="Word.Document.8">
                  <p:embed/>
                  <p:pic>
                    <p:nvPicPr>
                      <p:cNvPr id="0" name="对象 103833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2287588"/>
                        <a:ext cx="84137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对象 1038339"/>
          <p:cNvGraphicFramePr/>
          <p:nvPr/>
        </p:nvGraphicFramePr>
        <p:xfrm>
          <a:off x="352425" y="3509963"/>
          <a:ext cx="8467725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r:id="rId7" imgW="8459470" imgH="1713230" progId="Word.Document.8">
                  <p:embed/>
                </p:oleObj>
              </mc:Choice>
              <mc:Fallback>
                <p:oleObj r:id="rId7" imgW="8459470" imgH="1713230" progId="Word.Document.8">
                  <p:embed/>
                  <p:pic>
                    <p:nvPicPr>
                      <p:cNvPr id="0" name="对象 103833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3509963"/>
                        <a:ext cx="8467725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对象 1038340"/>
          <p:cNvGraphicFramePr/>
          <p:nvPr/>
        </p:nvGraphicFramePr>
        <p:xfrm>
          <a:off x="352425" y="4724400"/>
          <a:ext cx="8467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r:id="rId9" imgW="8459470" imgH="1187450" progId="Word.Document.8">
                  <p:embed/>
                </p:oleObj>
              </mc:Choice>
              <mc:Fallback>
                <p:oleObj r:id="rId9" imgW="8459470" imgH="1187450" progId="Word.Document.8">
                  <p:embed/>
                  <p:pic>
                    <p:nvPicPr>
                      <p:cNvPr id="0" name="对象 103834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4724400"/>
                        <a:ext cx="8467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342" name="对象 1038341"/>
          <p:cNvGraphicFramePr/>
          <p:nvPr/>
        </p:nvGraphicFramePr>
        <p:xfrm>
          <a:off x="5210175" y="1074738"/>
          <a:ext cx="37798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r:id="rId11" imgW="3813810" imgH="398780" progId="Word.Document.8">
                  <p:embed/>
                </p:oleObj>
              </mc:Choice>
              <mc:Fallback>
                <p:oleObj r:id="rId11" imgW="3813810" imgH="398780" progId="Word.Document.8">
                  <p:embed/>
                  <p:pic>
                    <p:nvPicPr>
                      <p:cNvPr id="0" name="对象 103834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5" y="1074738"/>
                        <a:ext cx="37798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343" name="对象 1038342"/>
          <p:cNvGraphicFramePr/>
          <p:nvPr/>
        </p:nvGraphicFramePr>
        <p:xfrm>
          <a:off x="4791075" y="2198688"/>
          <a:ext cx="241776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r:id="rId13" imgW="2440305" imgH="398780" progId="Word.Document.8">
                  <p:embed/>
                </p:oleObj>
              </mc:Choice>
              <mc:Fallback>
                <p:oleObj r:id="rId13" imgW="2440305" imgH="398780" progId="Word.Document.8">
                  <p:embed/>
                  <p:pic>
                    <p:nvPicPr>
                      <p:cNvPr id="0" name="对象 103834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2198688"/>
                        <a:ext cx="2417763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344" name="对象 1038343"/>
          <p:cNvGraphicFramePr/>
          <p:nvPr/>
        </p:nvGraphicFramePr>
        <p:xfrm>
          <a:off x="755650" y="3500438"/>
          <a:ext cx="48656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" r:id="rId15" imgW="4919345" imgH="488950" progId="Word.Document.8">
                  <p:embed/>
                </p:oleObj>
              </mc:Choice>
              <mc:Fallback>
                <p:oleObj r:id="rId15" imgW="4919345" imgH="488950" progId="Word.Document.8">
                  <p:embed/>
                  <p:pic>
                    <p:nvPicPr>
                      <p:cNvPr id="0" name="对象 1038343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500438"/>
                        <a:ext cx="48656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345" name="对象 1038344"/>
          <p:cNvGraphicFramePr/>
          <p:nvPr/>
        </p:nvGraphicFramePr>
        <p:xfrm>
          <a:off x="5459413" y="4708525"/>
          <a:ext cx="24241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" r:id="rId17" imgW="2438400" imgH="532130" progId="Word.Document.8">
                  <p:embed/>
                </p:oleObj>
              </mc:Choice>
              <mc:Fallback>
                <p:oleObj r:id="rId17" imgW="2438400" imgH="532130" progId="Word.Document.8">
                  <p:embed/>
                  <p:pic>
                    <p:nvPicPr>
                      <p:cNvPr id="0" name="对象 1038344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4708525"/>
                        <a:ext cx="242411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对象 1037313"/>
          <p:cNvGraphicFramePr/>
          <p:nvPr/>
        </p:nvGraphicFramePr>
        <p:xfrm>
          <a:off x="393700" y="334963"/>
          <a:ext cx="8415338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r:id="rId3" imgW="8459470" imgH="1713230" progId="Word.Document.8">
                  <p:embed/>
                </p:oleObj>
              </mc:Choice>
              <mc:Fallback>
                <p:oleObj r:id="rId3" imgW="8459470" imgH="1713230" progId="Word.Document.8">
                  <p:embed/>
                  <p:pic>
                    <p:nvPicPr>
                      <p:cNvPr id="0" name="对象 10373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34963"/>
                        <a:ext cx="8415338" cy="170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对象 1037314"/>
          <p:cNvGraphicFramePr/>
          <p:nvPr/>
        </p:nvGraphicFramePr>
        <p:xfrm>
          <a:off x="352425" y="2276475"/>
          <a:ext cx="8467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2" r:id="rId5" imgW="8459470" imgH="594360" progId="Word.Document.8">
                  <p:embed/>
                </p:oleObj>
              </mc:Choice>
              <mc:Fallback>
                <p:oleObj r:id="rId5" imgW="8459470" imgH="594360" progId="Word.Document.8">
                  <p:embed/>
                  <p:pic>
                    <p:nvPicPr>
                      <p:cNvPr id="0" name="对象 10373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2276475"/>
                        <a:ext cx="84677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316" name="对象 1037315"/>
          <p:cNvGraphicFramePr/>
          <p:nvPr/>
        </p:nvGraphicFramePr>
        <p:xfrm>
          <a:off x="395288" y="2913063"/>
          <a:ext cx="84153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3" r:id="rId7" imgW="8459470" imgH="594360" progId="Word.Document.8">
                  <p:embed/>
                </p:oleObj>
              </mc:Choice>
              <mc:Fallback>
                <p:oleObj r:id="rId7" imgW="8459470" imgH="594360" progId="Word.Document.8">
                  <p:embed/>
                  <p:pic>
                    <p:nvPicPr>
                      <p:cNvPr id="0" name="对象 103731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13063"/>
                        <a:ext cx="84153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317" name="对象 1037316"/>
          <p:cNvGraphicFramePr/>
          <p:nvPr/>
        </p:nvGraphicFramePr>
        <p:xfrm>
          <a:off x="393700" y="3549650"/>
          <a:ext cx="841533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4" r:id="rId9" imgW="8459470" imgH="1187450" progId="Word.Document.8">
                  <p:embed/>
                </p:oleObj>
              </mc:Choice>
              <mc:Fallback>
                <p:oleObj r:id="rId9" imgW="8459470" imgH="1187450" progId="Word.Document.8">
                  <p:embed/>
                  <p:pic>
                    <p:nvPicPr>
                      <p:cNvPr id="0" name="对象 103731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549650"/>
                        <a:ext cx="8415338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318" name="对象 1037317"/>
          <p:cNvGraphicFramePr/>
          <p:nvPr/>
        </p:nvGraphicFramePr>
        <p:xfrm>
          <a:off x="333375" y="4760913"/>
          <a:ext cx="84153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5" r:id="rId11" imgW="8493125" imgH="615950" progId="Word.Document.8">
                  <p:embed/>
                </p:oleObj>
              </mc:Choice>
              <mc:Fallback>
                <p:oleObj r:id="rId11" imgW="8493125" imgH="615950" progId="Word.Document.8">
                  <p:embed/>
                  <p:pic>
                    <p:nvPicPr>
                      <p:cNvPr id="0" name="对象 103731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4760913"/>
                        <a:ext cx="841533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319" name="对象 1037318"/>
          <p:cNvGraphicFramePr/>
          <p:nvPr/>
        </p:nvGraphicFramePr>
        <p:xfrm>
          <a:off x="315913" y="5400675"/>
          <a:ext cx="84137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r:id="rId13" imgW="8493125" imgH="1187450" progId="Word.Document.8">
                  <p:embed/>
                </p:oleObj>
              </mc:Choice>
              <mc:Fallback>
                <p:oleObj r:id="rId13" imgW="8493125" imgH="1187450" progId="Word.Document.8">
                  <p:embed/>
                  <p:pic>
                    <p:nvPicPr>
                      <p:cNvPr id="0" name="对象 103731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5400675"/>
                        <a:ext cx="841375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对象 1111041"/>
          <p:cNvGraphicFramePr/>
          <p:nvPr/>
        </p:nvGraphicFramePr>
        <p:xfrm>
          <a:off x="338138" y="404813"/>
          <a:ext cx="84677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r:id="rId3" imgW="8459470" imgH="1187450" progId="Word.Document.8">
                  <p:embed/>
                </p:oleObj>
              </mc:Choice>
              <mc:Fallback>
                <p:oleObj r:id="rId3" imgW="8459470" imgH="1187450" progId="Word.Document.8">
                  <p:embed/>
                  <p:pic>
                    <p:nvPicPr>
                      <p:cNvPr id="0" name="对象 11110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04813"/>
                        <a:ext cx="846772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1043" name="对象 1111042"/>
          <p:cNvGraphicFramePr/>
          <p:nvPr/>
        </p:nvGraphicFramePr>
        <p:xfrm>
          <a:off x="676275" y="1568450"/>
          <a:ext cx="3279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1" r:id="rId5" imgW="3317875" imgH="784860" progId="Word.Document.8">
                  <p:embed/>
                </p:oleObj>
              </mc:Choice>
              <mc:Fallback>
                <p:oleObj r:id="rId5" imgW="3317875" imgH="784860" progId="Word.Document.8">
                  <p:embed/>
                  <p:pic>
                    <p:nvPicPr>
                      <p:cNvPr id="0" name="对象 111104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1568450"/>
                        <a:ext cx="32797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1044" name="对象 1111043"/>
          <p:cNvGraphicFramePr/>
          <p:nvPr/>
        </p:nvGraphicFramePr>
        <p:xfrm>
          <a:off x="352425" y="2243138"/>
          <a:ext cx="84677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r:id="rId7" imgW="8459470" imgH="1187450" progId="Word.Document.8">
                  <p:embed/>
                </p:oleObj>
              </mc:Choice>
              <mc:Fallback>
                <p:oleObj r:id="rId7" imgW="8459470" imgH="1187450" progId="Word.Document.8">
                  <p:embed/>
                  <p:pic>
                    <p:nvPicPr>
                      <p:cNvPr id="0" name="对象 111104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2243138"/>
                        <a:ext cx="846772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1045" name="对象 1111044"/>
          <p:cNvGraphicFramePr/>
          <p:nvPr/>
        </p:nvGraphicFramePr>
        <p:xfrm>
          <a:off x="684213" y="3476625"/>
          <a:ext cx="55292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" r:id="rId9" imgW="5582285" imgH="692150" progId="Word.Document.8">
                  <p:embed/>
                </p:oleObj>
              </mc:Choice>
              <mc:Fallback>
                <p:oleObj r:id="rId9" imgW="5582285" imgH="692150" progId="Word.Document.8">
                  <p:embed/>
                  <p:pic>
                    <p:nvPicPr>
                      <p:cNvPr id="0" name="对象 111104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476625"/>
                        <a:ext cx="552926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1046" name="对象 1111045"/>
          <p:cNvGraphicFramePr/>
          <p:nvPr/>
        </p:nvGraphicFramePr>
        <p:xfrm>
          <a:off x="323850" y="4149725"/>
          <a:ext cx="8467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r:id="rId11" imgW="8459470" imgH="1187450" progId="Word.Document.8">
                  <p:embed/>
                </p:oleObj>
              </mc:Choice>
              <mc:Fallback>
                <p:oleObj r:id="rId11" imgW="8459470" imgH="1187450" progId="Word.Document.8">
                  <p:embed/>
                  <p:pic>
                    <p:nvPicPr>
                      <p:cNvPr id="0" name="对象 111104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149725"/>
                        <a:ext cx="8467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对象 1092609"/>
          <p:cNvGraphicFramePr/>
          <p:nvPr/>
        </p:nvGraphicFramePr>
        <p:xfrm>
          <a:off x="342900" y="463550"/>
          <a:ext cx="8432800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r:id="rId3" imgW="8463915" imgH="1833245" progId="Word.Document.8">
                  <p:embed/>
                </p:oleObj>
              </mc:Choice>
              <mc:Fallback>
                <p:oleObj r:id="rId3" imgW="8463915" imgH="1833245" progId="Word.Document.8">
                  <p:embed/>
                  <p:pic>
                    <p:nvPicPr>
                      <p:cNvPr id="0" name="对象 109260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63550"/>
                        <a:ext cx="8432800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1" name="对象 1092610"/>
          <p:cNvGraphicFramePr/>
          <p:nvPr/>
        </p:nvGraphicFramePr>
        <p:xfrm>
          <a:off x="323850" y="2420938"/>
          <a:ext cx="84677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0926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20938"/>
                        <a:ext cx="846772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2" name="对象 1092611"/>
          <p:cNvGraphicFramePr/>
          <p:nvPr/>
        </p:nvGraphicFramePr>
        <p:xfrm>
          <a:off x="276225" y="3640138"/>
          <a:ext cx="841533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r:id="rId7" imgW="8459470" imgH="1187450" progId="Word.Document.8">
                  <p:embed/>
                </p:oleObj>
              </mc:Choice>
              <mc:Fallback>
                <p:oleObj r:id="rId7" imgW="8459470" imgH="1187450" progId="Word.Document.8">
                  <p:embed/>
                  <p:pic>
                    <p:nvPicPr>
                      <p:cNvPr id="0" name="对象 109261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3640138"/>
                        <a:ext cx="8415338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3" name="对象 1092612"/>
          <p:cNvGraphicFramePr/>
          <p:nvPr/>
        </p:nvGraphicFramePr>
        <p:xfrm>
          <a:off x="2816225" y="1060450"/>
          <a:ext cx="46561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r:id="rId9" imgW="4718685" imgH="398145" progId="Word.Document.8">
                  <p:embed/>
                </p:oleObj>
              </mc:Choice>
              <mc:Fallback>
                <p:oleObj r:id="rId9" imgW="4718685" imgH="398145" progId="Word.Document.8">
                  <p:embed/>
                  <p:pic>
                    <p:nvPicPr>
                      <p:cNvPr id="0" name="对象 109261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1060450"/>
                        <a:ext cx="465613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4" name="对象 1092613"/>
          <p:cNvGraphicFramePr/>
          <p:nvPr/>
        </p:nvGraphicFramePr>
        <p:xfrm>
          <a:off x="3492500" y="2352675"/>
          <a:ext cx="3305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r:id="rId11" imgW="3354070" imgH="438785" progId="Word.Document.8">
                  <p:embed/>
                </p:oleObj>
              </mc:Choice>
              <mc:Fallback>
                <p:oleObj r:id="rId11" imgW="3354070" imgH="438785" progId="Word.Document.8">
                  <p:embed/>
                  <p:pic>
                    <p:nvPicPr>
                      <p:cNvPr id="0" name="对象 109261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352675"/>
                        <a:ext cx="33051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5" name="对象 1092614"/>
          <p:cNvGraphicFramePr/>
          <p:nvPr/>
        </p:nvGraphicFramePr>
        <p:xfrm>
          <a:off x="1411288" y="3576638"/>
          <a:ext cx="3305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4" r:id="rId13" imgW="3354070" imgH="438785" progId="Word.Document.8">
                  <p:embed/>
                </p:oleObj>
              </mc:Choice>
              <mc:Fallback>
                <p:oleObj r:id="rId13" imgW="3354070" imgH="438785" progId="Word.Document.8">
                  <p:embed/>
                  <p:pic>
                    <p:nvPicPr>
                      <p:cNvPr id="0" name="对象 109261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3576638"/>
                        <a:ext cx="33051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9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9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对象 1091587"/>
          <p:cNvGraphicFramePr/>
          <p:nvPr/>
        </p:nvGraphicFramePr>
        <p:xfrm>
          <a:off x="406400" y="188913"/>
          <a:ext cx="8413750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r:id="rId3" imgW="8459470" imgH="2305685" progId="Word.Document.8">
                  <p:embed/>
                </p:oleObj>
              </mc:Choice>
              <mc:Fallback>
                <p:oleObj r:id="rId3" imgW="8459470" imgH="2305685" progId="Word.Document.8">
                  <p:embed/>
                  <p:pic>
                    <p:nvPicPr>
                      <p:cNvPr id="0" name="对象 109158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88913"/>
                        <a:ext cx="8413750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" name="对象 1091588"/>
          <p:cNvGraphicFramePr/>
          <p:nvPr/>
        </p:nvGraphicFramePr>
        <p:xfrm>
          <a:off x="334963" y="2565400"/>
          <a:ext cx="854868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r:id="rId5" imgW="8625840" imgH="1188720" progId="Word.Document.8">
                  <p:embed/>
                </p:oleObj>
              </mc:Choice>
              <mc:Fallback>
                <p:oleObj r:id="rId5" imgW="8625840" imgH="1188720" progId="Word.Document.8">
                  <p:embed/>
                  <p:pic>
                    <p:nvPicPr>
                      <p:cNvPr id="0" name="对象 109158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565400"/>
                        <a:ext cx="854868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1590" name="对象 1091589"/>
          <p:cNvGraphicFramePr/>
          <p:nvPr/>
        </p:nvGraphicFramePr>
        <p:xfrm>
          <a:off x="309563" y="3657600"/>
          <a:ext cx="8582025" cy="29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r:id="rId7" imgW="8647430" imgH="3029585" progId="Word.Document.8">
                  <p:embed/>
                </p:oleObj>
              </mc:Choice>
              <mc:Fallback>
                <p:oleObj r:id="rId7" imgW="8647430" imgH="3029585" progId="Word.Document.8">
                  <p:embed/>
                  <p:pic>
                    <p:nvPicPr>
                      <p:cNvPr id="0" name="对象 109158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3657600"/>
                        <a:ext cx="8582025" cy="298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对象 1090561"/>
          <p:cNvGraphicFramePr/>
          <p:nvPr/>
        </p:nvGraphicFramePr>
        <p:xfrm>
          <a:off x="395288" y="104775"/>
          <a:ext cx="8415337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r:id="rId3" imgW="8459470" imgH="1713230" progId="Word.Document.8">
                  <p:embed/>
                </p:oleObj>
              </mc:Choice>
              <mc:Fallback>
                <p:oleObj r:id="rId3" imgW="8459470" imgH="1713230" progId="Word.Document.8">
                  <p:embed/>
                  <p:pic>
                    <p:nvPicPr>
                      <p:cNvPr id="0" name="对象 109056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4775"/>
                        <a:ext cx="8415337" cy="170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63" name="对象 1090562"/>
          <p:cNvGraphicFramePr/>
          <p:nvPr/>
        </p:nvGraphicFramePr>
        <p:xfrm>
          <a:off x="395288" y="1257300"/>
          <a:ext cx="84153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3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09056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57300"/>
                        <a:ext cx="84153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64" name="对象 1090563"/>
          <p:cNvGraphicFramePr/>
          <p:nvPr/>
        </p:nvGraphicFramePr>
        <p:xfrm>
          <a:off x="404813" y="2408238"/>
          <a:ext cx="8415337" cy="281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4" r:id="rId7" imgW="8459470" imgH="2831465" progId="Word.Document.8">
                  <p:embed/>
                </p:oleObj>
              </mc:Choice>
              <mc:Fallback>
                <p:oleObj r:id="rId7" imgW="8459470" imgH="2831465" progId="Word.Document.8">
                  <p:embed/>
                  <p:pic>
                    <p:nvPicPr>
                      <p:cNvPr id="0" name="对象 109056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2408238"/>
                        <a:ext cx="8415337" cy="281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65" name="对象 1090564"/>
          <p:cNvGraphicFramePr/>
          <p:nvPr/>
        </p:nvGraphicFramePr>
        <p:xfrm>
          <a:off x="406400" y="4641850"/>
          <a:ext cx="841375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5" r:id="rId9" imgW="8459470" imgH="1187450" progId="Word.Document.8">
                  <p:embed/>
                </p:oleObj>
              </mc:Choice>
              <mc:Fallback>
                <p:oleObj r:id="rId9" imgW="8459470" imgH="1187450" progId="Word.Document.8">
                  <p:embed/>
                  <p:pic>
                    <p:nvPicPr>
                      <p:cNvPr id="0" name="对象 109056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641850"/>
                        <a:ext cx="841375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66" name="对象 1090565"/>
          <p:cNvGraphicFramePr/>
          <p:nvPr/>
        </p:nvGraphicFramePr>
        <p:xfrm>
          <a:off x="395288" y="5691188"/>
          <a:ext cx="8410575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r:id="rId11" imgW="8545195" imgH="1187450" progId="Word.Document.8">
                  <p:embed/>
                </p:oleObj>
              </mc:Choice>
              <mc:Fallback>
                <p:oleObj r:id="rId11" imgW="8545195" imgH="1187450" progId="Word.Document.8">
                  <p:embed/>
                  <p:pic>
                    <p:nvPicPr>
                      <p:cNvPr id="0" name="对象 109056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691188"/>
                        <a:ext cx="8410575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9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对象 1089537"/>
          <p:cNvGraphicFramePr/>
          <p:nvPr/>
        </p:nvGraphicFramePr>
        <p:xfrm>
          <a:off x="334963" y="477838"/>
          <a:ext cx="8415337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1" r:id="rId3" imgW="8459470" imgH="1807210" progId="Word.Document.8">
                  <p:embed/>
                </p:oleObj>
              </mc:Choice>
              <mc:Fallback>
                <p:oleObj r:id="rId3" imgW="8459470" imgH="1807210" progId="Word.Document.8">
                  <p:embed/>
                  <p:pic>
                    <p:nvPicPr>
                      <p:cNvPr id="0" name="对象 108953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77838"/>
                        <a:ext cx="8415337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对象 1089538"/>
          <p:cNvGraphicFramePr/>
          <p:nvPr/>
        </p:nvGraphicFramePr>
        <p:xfrm>
          <a:off x="346075" y="2276475"/>
          <a:ext cx="8467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2" r:id="rId5" imgW="8459470" imgH="594360" progId="Word.Document.8">
                  <p:embed/>
                </p:oleObj>
              </mc:Choice>
              <mc:Fallback>
                <p:oleObj r:id="rId5" imgW="8459470" imgH="594360" progId="Word.Document.8">
                  <p:embed/>
                  <p:pic>
                    <p:nvPicPr>
                      <p:cNvPr id="0" name="对象 108953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2276475"/>
                        <a:ext cx="84677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对象 1089539"/>
          <p:cNvGraphicFramePr/>
          <p:nvPr/>
        </p:nvGraphicFramePr>
        <p:xfrm>
          <a:off x="334963" y="2970213"/>
          <a:ext cx="8415337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3" r:id="rId7" imgW="8459470" imgH="1120140" progId="Word.Document.8">
                  <p:embed/>
                </p:oleObj>
              </mc:Choice>
              <mc:Fallback>
                <p:oleObj r:id="rId7" imgW="8459470" imgH="1120140" progId="Word.Document.8">
                  <p:embed/>
                  <p:pic>
                    <p:nvPicPr>
                      <p:cNvPr id="0" name="对象 108953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970213"/>
                        <a:ext cx="8415337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9541" name="对象 1089540"/>
          <p:cNvGraphicFramePr/>
          <p:nvPr/>
        </p:nvGraphicFramePr>
        <p:xfrm>
          <a:off x="3228975" y="1042988"/>
          <a:ext cx="34305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r:id="rId9" imgW="3455035" imgH="565150" progId="Word.Document.8">
                  <p:embed/>
                </p:oleObj>
              </mc:Choice>
              <mc:Fallback>
                <p:oleObj r:id="rId9" imgW="3455035" imgH="565150" progId="Word.Document.8">
                  <p:embed/>
                  <p:pic>
                    <p:nvPicPr>
                      <p:cNvPr id="0" name="对象 108954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1042988"/>
                        <a:ext cx="3430588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9542" name="对象 1089541"/>
          <p:cNvGraphicFramePr/>
          <p:nvPr/>
        </p:nvGraphicFramePr>
        <p:xfrm>
          <a:off x="3989388" y="2205038"/>
          <a:ext cx="34067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5" r:id="rId11" imgW="3455035" imgH="563880" progId="Word.Document.8">
                  <p:embed/>
                </p:oleObj>
              </mc:Choice>
              <mc:Fallback>
                <p:oleObj r:id="rId11" imgW="3455035" imgH="563880" progId="Word.Document.8">
                  <p:embed/>
                  <p:pic>
                    <p:nvPicPr>
                      <p:cNvPr id="0" name="对象 108954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2205038"/>
                        <a:ext cx="340677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9543" name="对象 1089542"/>
          <p:cNvGraphicFramePr/>
          <p:nvPr/>
        </p:nvGraphicFramePr>
        <p:xfrm>
          <a:off x="739775" y="2917825"/>
          <a:ext cx="34067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r:id="rId13" imgW="3455035" imgH="563880" progId="Word.Document.8">
                  <p:embed/>
                </p:oleObj>
              </mc:Choice>
              <mc:Fallback>
                <p:oleObj r:id="rId13" imgW="3455035" imgH="563880" progId="Word.Document.8">
                  <p:embed/>
                  <p:pic>
                    <p:nvPicPr>
                      <p:cNvPr id="0" name="对象 108954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2917825"/>
                        <a:ext cx="34067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对象 1088513"/>
          <p:cNvGraphicFramePr/>
          <p:nvPr/>
        </p:nvGraphicFramePr>
        <p:xfrm>
          <a:off x="252413" y="477838"/>
          <a:ext cx="84137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r:id="rId3" imgW="8459470" imgH="1187450" progId="Word.Document.8">
                  <p:embed/>
                </p:oleObj>
              </mc:Choice>
              <mc:Fallback>
                <p:oleObj r:id="rId3" imgW="8459470" imgH="1187450" progId="Word.Document.8">
                  <p:embed/>
                  <p:pic>
                    <p:nvPicPr>
                      <p:cNvPr id="0" name="对象 10885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77838"/>
                        <a:ext cx="84137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" name="对象 1088514"/>
          <p:cNvGraphicFramePr/>
          <p:nvPr/>
        </p:nvGraphicFramePr>
        <p:xfrm>
          <a:off x="252413" y="1844675"/>
          <a:ext cx="8467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r:id="rId5" imgW="8459470" imgH="594360" progId="Word.Document.8">
                  <p:embed/>
                </p:oleObj>
              </mc:Choice>
              <mc:Fallback>
                <p:oleObj r:id="rId5" imgW="8459470" imgH="594360" progId="Word.Document.8">
                  <p:embed/>
                  <p:pic>
                    <p:nvPicPr>
                      <p:cNvPr id="0" name="对象 10885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1844675"/>
                        <a:ext cx="84677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8516" name="对象 1088515"/>
          <p:cNvGraphicFramePr/>
          <p:nvPr/>
        </p:nvGraphicFramePr>
        <p:xfrm>
          <a:off x="260350" y="2525713"/>
          <a:ext cx="8582025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r:id="rId7" imgW="8647430" imgH="2437130" progId="Word.Document.8">
                  <p:embed/>
                </p:oleObj>
              </mc:Choice>
              <mc:Fallback>
                <p:oleObj r:id="rId7" imgW="8647430" imgH="2437130" progId="Word.Document.8">
                  <p:embed/>
                  <p:pic>
                    <p:nvPicPr>
                      <p:cNvPr id="0" name="对象 108851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2525713"/>
                        <a:ext cx="8582025" cy="239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8517" name="对象 1088516"/>
          <p:cNvGraphicFramePr/>
          <p:nvPr/>
        </p:nvGraphicFramePr>
        <p:xfrm>
          <a:off x="334963" y="5159375"/>
          <a:ext cx="84153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" r:id="rId9" imgW="8459470" imgH="1187450" progId="Word.Document.8">
                  <p:embed/>
                </p:oleObj>
              </mc:Choice>
              <mc:Fallback>
                <p:oleObj r:id="rId9" imgW="8459470" imgH="1187450" progId="Word.Document.8">
                  <p:embed/>
                  <p:pic>
                    <p:nvPicPr>
                      <p:cNvPr id="0" name="对象 108851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159375"/>
                        <a:ext cx="84153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对象 1107969"/>
          <p:cNvGraphicFramePr/>
          <p:nvPr/>
        </p:nvGraphicFramePr>
        <p:xfrm>
          <a:off x="338138" y="477838"/>
          <a:ext cx="8467725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r:id="rId3" imgW="8470265" imgH="3749040" progId="Word.Document.8">
                  <p:embed/>
                </p:oleObj>
              </mc:Choice>
              <mc:Fallback>
                <p:oleObj r:id="rId3" imgW="8470265" imgH="3749040" progId="Word.Document.8">
                  <p:embed/>
                  <p:pic>
                    <p:nvPicPr>
                      <p:cNvPr id="0" name="对象 110796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77838"/>
                        <a:ext cx="8467725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7971" name="对象 1107970"/>
          <p:cNvGraphicFramePr/>
          <p:nvPr/>
        </p:nvGraphicFramePr>
        <p:xfrm>
          <a:off x="323850" y="4292600"/>
          <a:ext cx="8467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10797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292600"/>
                        <a:ext cx="8467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对象 1087489"/>
          <p:cNvGraphicFramePr/>
          <p:nvPr/>
        </p:nvGraphicFramePr>
        <p:xfrm>
          <a:off x="334963" y="125413"/>
          <a:ext cx="8415337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4" r:id="rId3" imgW="8459470" imgH="1713230" progId="Word.Document.8">
                  <p:embed/>
                </p:oleObj>
              </mc:Choice>
              <mc:Fallback>
                <p:oleObj r:id="rId3" imgW="8459470" imgH="1713230" progId="Word.Document.8">
                  <p:embed/>
                  <p:pic>
                    <p:nvPicPr>
                      <p:cNvPr id="0" name="对象 108748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25413"/>
                        <a:ext cx="8415337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7491" name="对象 1087490"/>
          <p:cNvGraphicFramePr/>
          <p:nvPr/>
        </p:nvGraphicFramePr>
        <p:xfrm>
          <a:off x="323850" y="1773238"/>
          <a:ext cx="83947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5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08749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73238"/>
                        <a:ext cx="839470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7492" name="对象 1087491"/>
          <p:cNvGraphicFramePr/>
          <p:nvPr/>
        </p:nvGraphicFramePr>
        <p:xfrm>
          <a:off x="323850" y="2924175"/>
          <a:ext cx="8394700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6" r:id="rId7" imgW="8459470" imgH="1807210" progId="Word.Document.8">
                  <p:embed/>
                </p:oleObj>
              </mc:Choice>
              <mc:Fallback>
                <p:oleObj r:id="rId7" imgW="8459470" imgH="1807210" progId="Word.Document.8">
                  <p:embed/>
                  <p:pic>
                    <p:nvPicPr>
                      <p:cNvPr id="0" name="对象 108749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924175"/>
                        <a:ext cx="8394700" cy="178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7493" name="对象 1087492"/>
          <p:cNvGraphicFramePr/>
          <p:nvPr/>
        </p:nvGraphicFramePr>
        <p:xfrm>
          <a:off x="323850" y="4732338"/>
          <a:ext cx="841533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7" r:id="rId9" imgW="8459470" imgH="1120140" progId="Word.Document.8">
                  <p:embed/>
                </p:oleObj>
              </mc:Choice>
              <mc:Fallback>
                <p:oleObj r:id="rId9" imgW="8459470" imgH="1120140" progId="Word.Document.8">
                  <p:embed/>
                  <p:pic>
                    <p:nvPicPr>
                      <p:cNvPr id="0" name="对象 108749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32338"/>
                        <a:ext cx="8415338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7494" name="对象 1087493"/>
          <p:cNvGraphicFramePr/>
          <p:nvPr/>
        </p:nvGraphicFramePr>
        <p:xfrm>
          <a:off x="334963" y="5732463"/>
          <a:ext cx="8415337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8" r:id="rId11" imgW="8459470" imgH="1120140" progId="Word.Document.8">
                  <p:embed/>
                </p:oleObj>
              </mc:Choice>
              <mc:Fallback>
                <p:oleObj r:id="rId11" imgW="8459470" imgH="1120140" progId="Word.Document.8">
                  <p:embed/>
                  <p:pic>
                    <p:nvPicPr>
                      <p:cNvPr id="0" name="对象 108749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732463"/>
                        <a:ext cx="8415337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7495" name="对象 1087494"/>
          <p:cNvGraphicFramePr/>
          <p:nvPr/>
        </p:nvGraphicFramePr>
        <p:xfrm>
          <a:off x="6756400" y="3503613"/>
          <a:ext cx="15509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9" r:id="rId13" imgW="1574165" imgH="431165" progId="Word.Document.8">
                  <p:embed/>
                </p:oleObj>
              </mc:Choice>
              <mc:Fallback>
                <p:oleObj r:id="rId13" imgW="1574165" imgH="431165" progId="Word.Document.8">
                  <p:embed/>
                  <p:pic>
                    <p:nvPicPr>
                      <p:cNvPr id="0" name="对象 108749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3503613"/>
                        <a:ext cx="155098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7496" name="对象 1087495"/>
          <p:cNvGraphicFramePr/>
          <p:nvPr/>
        </p:nvGraphicFramePr>
        <p:xfrm>
          <a:off x="546100" y="4108450"/>
          <a:ext cx="14335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0" r:id="rId15" imgW="1455420" imgH="438785" progId="Word.Document.8">
                  <p:embed/>
                </p:oleObj>
              </mc:Choice>
              <mc:Fallback>
                <p:oleObj r:id="rId15" imgW="1455420" imgH="438785" progId="Word.Document.8">
                  <p:embed/>
                  <p:pic>
                    <p:nvPicPr>
                      <p:cNvPr id="0" name="对象 1087495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4108450"/>
                        <a:ext cx="143351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7497" name="对象 1087496"/>
          <p:cNvGraphicFramePr/>
          <p:nvPr/>
        </p:nvGraphicFramePr>
        <p:xfrm>
          <a:off x="2292350" y="4722813"/>
          <a:ext cx="30019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1" r:id="rId17" imgW="3035935" imgH="582295" progId="Word.Document.8">
                  <p:embed/>
                </p:oleObj>
              </mc:Choice>
              <mc:Fallback>
                <p:oleObj r:id="rId17" imgW="3035935" imgH="582295" progId="Word.Document.8">
                  <p:embed/>
                  <p:pic>
                    <p:nvPicPr>
                      <p:cNvPr id="0" name="对象 1087496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4722813"/>
                        <a:ext cx="300196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7498" name="对象 1087497"/>
          <p:cNvGraphicFramePr/>
          <p:nvPr/>
        </p:nvGraphicFramePr>
        <p:xfrm>
          <a:off x="1908175" y="5667375"/>
          <a:ext cx="37830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2" r:id="rId19" imgW="3825240" imgH="574675" progId="Word.Document.8">
                  <p:embed/>
                </p:oleObj>
              </mc:Choice>
              <mc:Fallback>
                <p:oleObj r:id="rId19" imgW="3825240" imgH="574675" progId="Word.Document.8">
                  <p:embed/>
                  <p:pic>
                    <p:nvPicPr>
                      <p:cNvPr id="0" name="对象 1087497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667375"/>
                        <a:ext cx="3783013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8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8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8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8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8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对象 1086465"/>
          <p:cNvGraphicFramePr/>
          <p:nvPr/>
        </p:nvGraphicFramePr>
        <p:xfrm>
          <a:off x="331788" y="620713"/>
          <a:ext cx="8407400" cy="450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r:id="rId3" imgW="8459470" imgH="4542790" progId="Word.Document.8">
                  <p:embed/>
                </p:oleObj>
              </mc:Choice>
              <mc:Fallback>
                <p:oleObj r:id="rId3" imgW="8459470" imgH="4542790" progId="Word.Document.8">
                  <p:embed/>
                  <p:pic>
                    <p:nvPicPr>
                      <p:cNvPr id="0" name="对象 108646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620713"/>
                        <a:ext cx="8407400" cy="450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0" name="对象 1086466"/>
          <p:cNvGraphicFramePr/>
          <p:nvPr/>
        </p:nvGraphicFramePr>
        <p:xfrm>
          <a:off x="323850" y="5373688"/>
          <a:ext cx="84677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" r:id="rId5" imgW="8459470" imgH="594360" progId="Word.Document.8">
                  <p:embed/>
                </p:oleObj>
              </mc:Choice>
              <mc:Fallback>
                <p:oleObj r:id="rId5" imgW="8459470" imgH="594360" progId="Word.Document.8">
                  <p:embed/>
                  <p:pic>
                    <p:nvPicPr>
                      <p:cNvPr id="0" name="对象 108646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373688"/>
                        <a:ext cx="84677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对象 1085441"/>
          <p:cNvGraphicFramePr/>
          <p:nvPr/>
        </p:nvGraphicFramePr>
        <p:xfrm>
          <a:off x="323850" y="260350"/>
          <a:ext cx="85979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r:id="rId3" imgW="8647430" imgH="3602990" progId="Word.Document.8">
                  <p:embed/>
                </p:oleObj>
              </mc:Choice>
              <mc:Fallback>
                <p:oleObj r:id="rId3" imgW="8647430" imgH="3602990" progId="Word.Document.8">
                  <p:embed/>
                  <p:pic>
                    <p:nvPicPr>
                      <p:cNvPr id="0" name="对象 10854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60350"/>
                        <a:ext cx="85979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43" name="对象 1085442"/>
          <p:cNvGraphicFramePr/>
          <p:nvPr/>
        </p:nvGraphicFramePr>
        <p:xfrm>
          <a:off x="315913" y="3479800"/>
          <a:ext cx="84137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8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08544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3479800"/>
                        <a:ext cx="84137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44" name="对象 1085443"/>
          <p:cNvGraphicFramePr/>
          <p:nvPr/>
        </p:nvGraphicFramePr>
        <p:xfrm>
          <a:off x="315913" y="4581525"/>
          <a:ext cx="84137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9" r:id="rId7" imgW="8459470" imgH="1187450" progId="Word.Document.8">
                  <p:embed/>
                </p:oleObj>
              </mc:Choice>
              <mc:Fallback>
                <p:oleObj r:id="rId7" imgW="8459470" imgH="1187450" progId="Word.Document.8">
                  <p:embed/>
                  <p:pic>
                    <p:nvPicPr>
                      <p:cNvPr id="0" name="对象 108544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4581525"/>
                        <a:ext cx="84137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45" name="对象 1085444"/>
          <p:cNvGraphicFramePr/>
          <p:nvPr/>
        </p:nvGraphicFramePr>
        <p:xfrm>
          <a:off x="315913" y="5686425"/>
          <a:ext cx="837247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0" r:id="rId9" imgW="8456930" imgH="1199515" progId="Word.Document.8">
                  <p:embed/>
                </p:oleObj>
              </mc:Choice>
              <mc:Fallback>
                <p:oleObj r:id="rId9" imgW="8456930" imgH="1199515" progId="Word.Document.8">
                  <p:embed/>
                  <p:pic>
                    <p:nvPicPr>
                      <p:cNvPr id="0" name="对象 108544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5686425"/>
                        <a:ext cx="8372475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对象 1084417"/>
          <p:cNvGraphicFramePr/>
          <p:nvPr/>
        </p:nvGraphicFramePr>
        <p:xfrm>
          <a:off x="377825" y="536575"/>
          <a:ext cx="84137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1" r:id="rId3" imgW="8459470" imgH="1214755" progId="Word.Document.8">
                  <p:embed/>
                </p:oleObj>
              </mc:Choice>
              <mc:Fallback>
                <p:oleObj r:id="rId3" imgW="8459470" imgH="1214755" progId="Word.Document.8">
                  <p:embed/>
                  <p:pic>
                    <p:nvPicPr>
                      <p:cNvPr id="0" name="对象 108441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536575"/>
                        <a:ext cx="841375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4419" name="对象 1084418"/>
          <p:cNvGraphicFramePr/>
          <p:nvPr/>
        </p:nvGraphicFramePr>
        <p:xfrm>
          <a:off x="369888" y="1795463"/>
          <a:ext cx="84137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2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0844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1795463"/>
                        <a:ext cx="84137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4420" name="对象 1084419"/>
          <p:cNvGraphicFramePr/>
          <p:nvPr/>
        </p:nvGraphicFramePr>
        <p:xfrm>
          <a:off x="403225" y="2984500"/>
          <a:ext cx="84153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3" r:id="rId7" imgW="8459470" imgH="594360" progId="Word.Document.8">
                  <p:embed/>
                </p:oleObj>
              </mc:Choice>
              <mc:Fallback>
                <p:oleObj r:id="rId7" imgW="8459470" imgH="594360" progId="Word.Document.8">
                  <p:embed/>
                  <p:pic>
                    <p:nvPicPr>
                      <p:cNvPr id="0" name="对象 108441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2984500"/>
                        <a:ext cx="84153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4421" name="对象 1084420"/>
          <p:cNvGraphicFramePr/>
          <p:nvPr/>
        </p:nvGraphicFramePr>
        <p:xfrm>
          <a:off x="406400" y="3633788"/>
          <a:ext cx="84137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4" r:id="rId9" imgW="8459470" imgH="594360" progId="Word.Document.8">
                  <p:embed/>
                </p:oleObj>
              </mc:Choice>
              <mc:Fallback>
                <p:oleObj r:id="rId9" imgW="8459470" imgH="594360" progId="Word.Document.8">
                  <p:embed/>
                  <p:pic>
                    <p:nvPicPr>
                      <p:cNvPr id="0" name="对象 108442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633788"/>
                        <a:ext cx="84137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4422" name="对象 1084421"/>
          <p:cNvGraphicFramePr/>
          <p:nvPr/>
        </p:nvGraphicFramePr>
        <p:xfrm>
          <a:off x="1882775" y="1146175"/>
          <a:ext cx="7540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5" r:id="rId11" imgW="762000" imgH="397510" progId="Word.Document.8">
                  <p:embed/>
                </p:oleObj>
              </mc:Choice>
              <mc:Fallback>
                <p:oleObj r:id="rId11" imgW="762000" imgH="397510" progId="Word.Document.8">
                  <p:embed/>
                  <p:pic>
                    <p:nvPicPr>
                      <p:cNvPr id="0" name="对象 108442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1146175"/>
                        <a:ext cx="7540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4423" name="对象 1084422"/>
          <p:cNvGraphicFramePr/>
          <p:nvPr/>
        </p:nvGraphicFramePr>
        <p:xfrm>
          <a:off x="858838" y="2349500"/>
          <a:ext cx="7540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6" r:id="rId13" imgW="762000" imgH="397510" progId="Word.Document.8">
                  <p:embed/>
                </p:oleObj>
              </mc:Choice>
              <mc:Fallback>
                <p:oleObj r:id="rId13" imgW="762000" imgH="397510" progId="Word.Document.8">
                  <p:embed/>
                  <p:pic>
                    <p:nvPicPr>
                      <p:cNvPr id="0" name="对象 108442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2349500"/>
                        <a:ext cx="75406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4424" name="对象 1084423"/>
          <p:cNvGraphicFramePr/>
          <p:nvPr/>
        </p:nvGraphicFramePr>
        <p:xfrm>
          <a:off x="6291263" y="2925763"/>
          <a:ext cx="1081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7" r:id="rId15" imgW="1092835" imgH="464820" progId="Word.Document.8">
                  <p:embed/>
                </p:oleObj>
              </mc:Choice>
              <mc:Fallback>
                <p:oleObj r:id="rId15" imgW="1092835" imgH="464820" progId="Word.Document.8">
                  <p:embed/>
                  <p:pic>
                    <p:nvPicPr>
                      <p:cNvPr id="0" name="对象 1084423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3" y="2925763"/>
                        <a:ext cx="108108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4425" name="对象 1084424"/>
          <p:cNvGraphicFramePr/>
          <p:nvPr/>
        </p:nvGraphicFramePr>
        <p:xfrm>
          <a:off x="2892425" y="3632200"/>
          <a:ext cx="10826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8" r:id="rId17" imgW="1092835" imgH="464820" progId="Word.Document.8">
                  <p:embed/>
                </p:oleObj>
              </mc:Choice>
              <mc:Fallback>
                <p:oleObj r:id="rId17" imgW="1092835" imgH="464820" progId="Word.Document.8">
                  <p:embed/>
                  <p:pic>
                    <p:nvPicPr>
                      <p:cNvPr id="0" name="对象 1084424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3632200"/>
                        <a:ext cx="10826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8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8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8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对象 1083393"/>
          <p:cNvGraphicFramePr/>
          <p:nvPr/>
        </p:nvGraphicFramePr>
        <p:xfrm>
          <a:off x="323850" y="333375"/>
          <a:ext cx="8415338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r:id="rId3" imgW="8459470" imgH="2305685" progId="Word.Document.8">
                  <p:embed/>
                </p:oleObj>
              </mc:Choice>
              <mc:Fallback>
                <p:oleObj r:id="rId3" imgW="8459470" imgH="2305685" progId="Word.Document.8">
                  <p:embed/>
                  <p:pic>
                    <p:nvPicPr>
                      <p:cNvPr id="0" name="对象 108339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33375"/>
                        <a:ext cx="8415338" cy="229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对象 1083394"/>
          <p:cNvGraphicFramePr/>
          <p:nvPr/>
        </p:nvGraphicFramePr>
        <p:xfrm>
          <a:off x="334963" y="2690813"/>
          <a:ext cx="84153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08339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690813"/>
                        <a:ext cx="84153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3396" name="对象 1083395"/>
          <p:cNvGraphicFramePr/>
          <p:nvPr/>
        </p:nvGraphicFramePr>
        <p:xfrm>
          <a:off x="393700" y="3789363"/>
          <a:ext cx="841533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r:id="rId7" imgW="8637905" imgH="1249680" progId="Word.Document.8">
                  <p:embed/>
                </p:oleObj>
              </mc:Choice>
              <mc:Fallback>
                <p:oleObj r:id="rId7" imgW="8637905" imgH="1249680" progId="Word.Document.8">
                  <p:embed/>
                  <p:pic>
                    <p:nvPicPr>
                      <p:cNvPr id="0" name="对象 108339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789363"/>
                        <a:ext cx="8415338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3397" name="对象 1083396"/>
          <p:cNvGraphicFramePr/>
          <p:nvPr/>
        </p:nvGraphicFramePr>
        <p:xfrm>
          <a:off x="406400" y="5062538"/>
          <a:ext cx="8413750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r:id="rId9" imgW="8499475" imgH="1713230" progId="Word.Document.8">
                  <p:embed/>
                </p:oleObj>
              </mc:Choice>
              <mc:Fallback>
                <p:oleObj r:id="rId9" imgW="8499475" imgH="1713230" progId="Word.Document.8">
                  <p:embed/>
                  <p:pic>
                    <p:nvPicPr>
                      <p:cNvPr id="0" name="对象 108339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5062538"/>
                        <a:ext cx="8413750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对象 1082369"/>
          <p:cNvGraphicFramePr/>
          <p:nvPr/>
        </p:nvGraphicFramePr>
        <p:xfrm>
          <a:off x="323850" y="117475"/>
          <a:ext cx="8415338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9" r:id="rId3" imgW="8459470" imgH="1713230" progId="Word.Document.8">
                  <p:embed/>
                </p:oleObj>
              </mc:Choice>
              <mc:Fallback>
                <p:oleObj r:id="rId3" imgW="8459470" imgH="1713230" progId="Word.Document.8">
                  <p:embed/>
                  <p:pic>
                    <p:nvPicPr>
                      <p:cNvPr id="0" name="对象 108236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7475"/>
                        <a:ext cx="8415338" cy="170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2371" name="对象 1082370"/>
          <p:cNvGraphicFramePr/>
          <p:nvPr/>
        </p:nvGraphicFramePr>
        <p:xfrm>
          <a:off x="334963" y="1581150"/>
          <a:ext cx="8415337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" r:id="rId5" imgW="8459470" imgH="1713230" progId="Word.Document.8">
                  <p:embed/>
                </p:oleObj>
              </mc:Choice>
              <mc:Fallback>
                <p:oleObj r:id="rId5" imgW="8459470" imgH="1713230" progId="Word.Document.8">
                  <p:embed/>
                  <p:pic>
                    <p:nvPicPr>
                      <p:cNvPr id="0" name="对象 108237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581150"/>
                        <a:ext cx="8415337" cy="170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2372" name="对象 1082371"/>
          <p:cNvGraphicFramePr/>
          <p:nvPr/>
        </p:nvGraphicFramePr>
        <p:xfrm>
          <a:off x="323850" y="3067050"/>
          <a:ext cx="8394700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r:id="rId7" imgW="8459470" imgH="2331720" progId="Word.Document.8">
                  <p:embed/>
                </p:oleObj>
              </mc:Choice>
              <mc:Fallback>
                <p:oleObj r:id="rId7" imgW="8459470" imgH="2331720" progId="Word.Document.8">
                  <p:embed/>
                  <p:pic>
                    <p:nvPicPr>
                      <p:cNvPr id="0" name="对象 108237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067050"/>
                        <a:ext cx="8394700" cy="230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2373" name="对象 1082372"/>
          <p:cNvGraphicFramePr/>
          <p:nvPr/>
        </p:nvGraphicFramePr>
        <p:xfrm>
          <a:off x="334963" y="5175250"/>
          <a:ext cx="8339137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2" r:id="rId9" imgW="8458200" imgH="1616710" progId="Word.Document.8">
                  <p:embed/>
                </p:oleObj>
              </mc:Choice>
              <mc:Fallback>
                <p:oleObj r:id="rId9" imgW="8458200" imgH="1616710" progId="Word.Document.8">
                  <p:embed/>
                  <p:pic>
                    <p:nvPicPr>
                      <p:cNvPr id="0" name="对象 108237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175250"/>
                        <a:ext cx="8339137" cy="158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2374" name="对象 1082373"/>
          <p:cNvGraphicFramePr/>
          <p:nvPr/>
        </p:nvGraphicFramePr>
        <p:xfrm>
          <a:off x="811213" y="3597275"/>
          <a:ext cx="17446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3" r:id="rId11" imgW="1760220" imgH="397510" progId="Word.Document.8">
                  <p:embed/>
                </p:oleObj>
              </mc:Choice>
              <mc:Fallback>
                <p:oleObj r:id="rId11" imgW="1760220" imgH="397510" progId="Word.Document.8">
                  <p:embed/>
                  <p:pic>
                    <p:nvPicPr>
                      <p:cNvPr id="0" name="对象 108237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3597275"/>
                        <a:ext cx="174466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2375" name="对象 1082374"/>
          <p:cNvGraphicFramePr/>
          <p:nvPr/>
        </p:nvGraphicFramePr>
        <p:xfrm>
          <a:off x="6059488" y="5153025"/>
          <a:ext cx="23907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4" r:id="rId13" imgW="2421890" imgH="582295" progId="Word.Document.8">
                  <p:embed/>
                </p:oleObj>
              </mc:Choice>
              <mc:Fallback>
                <p:oleObj r:id="rId13" imgW="2421890" imgH="582295" progId="Word.Document.8">
                  <p:embed/>
                  <p:pic>
                    <p:nvPicPr>
                      <p:cNvPr id="0" name="对象 108237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5153025"/>
                        <a:ext cx="239077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8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对象 993281"/>
          <p:cNvGraphicFramePr/>
          <p:nvPr/>
        </p:nvGraphicFramePr>
        <p:xfrm>
          <a:off x="412750" y="236538"/>
          <a:ext cx="841533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Document" r:id="rId3" imgW="8461375" imgH="784860" progId="Word.Document.8">
                  <p:embed/>
                </p:oleObj>
              </mc:Choice>
              <mc:Fallback>
                <p:oleObj name="Document" r:id="rId3" imgW="8461375" imgH="784860" progId="Word.Document.8">
                  <p:embed/>
                  <p:pic>
                    <p:nvPicPr>
                      <p:cNvPr id="0" name="对象 9932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236538"/>
                        <a:ext cx="841533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0" name="图片 993283" descr="E:/课件/新教材外研英语必修1/PPT可自主编辑课件/Unit 2 Exploring English/学语言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2844800" y="812800"/>
            <a:ext cx="31130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251" name="对象 993288"/>
          <p:cNvGraphicFramePr/>
          <p:nvPr/>
        </p:nvGraphicFramePr>
        <p:xfrm>
          <a:off x="334963" y="1387475"/>
          <a:ext cx="8415337" cy="335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0" name="Document" r:id="rId7" imgW="8495030" imgH="3371215" progId="Word.Document.8">
                  <p:embed/>
                </p:oleObj>
              </mc:Choice>
              <mc:Fallback>
                <p:oleObj name="Document" r:id="rId7" imgW="8495030" imgH="3371215" progId="Word.Document.8">
                  <p:embed/>
                  <p:pic>
                    <p:nvPicPr>
                      <p:cNvPr id="0" name="对象 993288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387475"/>
                        <a:ext cx="8415337" cy="335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对象 993289"/>
          <p:cNvGraphicFramePr/>
          <p:nvPr/>
        </p:nvGraphicFramePr>
        <p:xfrm>
          <a:off x="590550" y="4794250"/>
          <a:ext cx="8229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1" name="Document" r:id="rId9" imgW="8308975" imgH="1787525" progId="Word.Document.8">
                  <p:embed/>
                </p:oleObj>
              </mc:Choice>
              <mc:Fallback>
                <p:oleObj name="Document" r:id="rId9" imgW="8308975" imgH="1787525" progId="Word.Document.8">
                  <p:embed/>
                  <p:pic>
                    <p:nvPicPr>
                      <p:cNvPr id="0" name="对象 99328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4794250"/>
                        <a:ext cx="8229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291" name="对象 993290"/>
          <p:cNvGraphicFramePr/>
          <p:nvPr/>
        </p:nvGraphicFramePr>
        <p:xfrm>
          <a:off x="3213100" y="4124325"/>
          <a:ext cx="18367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r:id="rId11" imgW="1854835" imgH="438785" progId="Word.Document.8">
                  <p:embed/>
                </p:oleObj>
              </mc:Choice>
              <mc:Fallback>
                <p:oleObj r:id="rId11" imgW="1854835" imgH="438785" progId="Word.Document.8">
                  <p:embed/>
                  <p:pic>
                    <p:nvPicPr>
                      <p:cNvPr id="0" name="对象 99329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4124325"/>
                        <a:ext cx="18367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292" name="对象 993291"/>
          <p:cNvGraphicFramePr/>
          <p:nvPr/>
        </p:nvGraphicFramePr>
        <p:xfrm>
          <a:off x="696913" y="5251450"/>
          <a:ext cx="78771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3" r:id="rId13" imgW="7987030" imgH="1189990" progId="Word.Document.8">
                  <p:embed/>
                </p:oleObj>
              </mc:Choice>
              <mc:Fallback>
                <p:oleObj r:id="rId13" imgW="7987030" imgH="1189990" progId="Word.Document.8">
                  <p:embed/>
                  <p:pic>
                    <p:nvPicPr>
                      <p:cNvPr id="0" name="对象 99329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5251450"/>
                        <a:ext cx="7877175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对象 1073153"/>
          <p:cNvGraphicFramePr/>
          <p:nvPr/>
        </p:nvGraphicFramePr>
        <p:xfrm>
          <a:off x="334963" y="1343025"/>
          <a:ext cx="8415337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" name="Document" r:id="rId3" imgW="8461375" imgH="2372995" progId="Word.Document.8">
                  <p:embed/>
                </p:oleObj>
              </mc:Choice>
              <mc:Fallback>
                <p:oleObj name="Document" r:id="rId3" imgW="8461375" imgH="2372995" progId="Word.Document.8">
                  <p:embed/>
                  <p:pic>
                    <p:nvPicPr>
                      <p:cNvPr id="0" name="对象 107315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343025"/>
                        <a:ext cx="8415337" cy="235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" name="对象 1073154"/>
          <p:cNvGraphicFramePr/>
          <p:nvPr/>
        </p:nvGraphicFramePr>
        <p:xfrm>
          <a:off x="1238250" y="3055938"/>
          <a:ext cx="35814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r:id="rId5" imgW="3623945" imgH="608330" progId="Word.Document.8">
                  <p:embed/>
                </p:oleObj>
              </mc:Choice>
              <mc:Fallback>
                <p:oleObj r:id="rId5" imgW="3623945" imgH="608330" progId="Word.Document.8">
                  <p:embed/>
                  <p:pic>
                    <p:nvPicPr>
                      <p:cNvPr id="0" name="对象 107315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3055938"/>
                        <a:ext cx="358140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对象 1072129"/>
          <p:cNvGraphicFramePr/>
          <p:nvPr/>
        </p:nvGraphicFramePr>
        <p:xfrm>
          <a:off x="323850" y="452438"/>
          <a:ext cx="8415338" cy="621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Document" r:id="rId3" imgW="8461375" imgH="6254750" progId="Word.Document.8">
                  <p:embed/>
                </p:oleObj>
              </mc:Choice>
              <mc:Fallback>
                <p:oleObj name="Document" r:id="rId3" imgW="8461375" imgH="6254750" progId="Word.Document.8">
                  <p:embed/>
                  <p:pic>
                    <p:nvPicPr>
                      <p:cNvPr id="0" name="对象 10721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52438"/>
                        <a:ext cx="8415338" cy="621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图片 990209" descr="E:/课件/新教材外研英语必修1/PPT可自主编辑课件/Unit 2 Exploring English/学写法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2844800" y="477838"/>
            <a:ext cx="3232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322" name="对象 990217"/>
          <p:cNvGraphicFramePr/>
          <p:nvPr/>
        </p:nvGraphicFramePr>
        <p:xfrm>
          <a:off x="334963" y="1247775"/>
          <a:ext cx="8415337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Document" r:id="rId5" imgW="8461375" imgH="5068570" progId="Word.Document.8">
                  <p:embed/>
                </p:oleObj>
              </mc:Choice>
              <mc:Fallback>
                <p:oleObj name="Document" r:id="rId5" imgW="8461375" imgH="5068570" progId="Word.Document.8">
                  <p:embed/>
                  <p:pic>
                    <p:nvPicPr>
                      <p:cNvPr id="0" name="对象 990217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247775"/>
                        <a:ext cx="8415337" cy="504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对象 1106946"/>
          <p:cNvGraphicFramePr/>
          <p:nvPr/>
        </p:nvGraphicFramePr>
        <p:xfrm>
          <a:off x="252413" y="523875"/>
          <a:ext cx="8467725" cy="592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r:id="rId3" imgW="8470265" imgH="5929630" progId="Word.Document.8">
                  <p:embed/>
                </p:oleObj>
              </mc:Choice>
              <mc:Fallback>
                <p:oleObj r:id="rId3" imgW="8470265" imgH="5929630" progId="Word.Document.8">
                  <p:embed/>
                  <p:pic>
                    <p:nvPicPr>
                      <p:cNvPr id="0" name="对象 110694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523875"/>
                        <a:ext cx="8467725" cy="592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5" name="对象 1070081"/>
          <p:cNvGraphicFramePr/>
          <p:nvPr/>
        </p:nvGraphicFramePr>
        <p:xfrm>
          <a:off x="338138" y="693738"/>
          <a:ext cx="8467725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9" name="Document" r:id="rId3" imgW="8470265" imgH="2454910" progId="Word.Document.8">
                  <p:embed/>
                </p:oleObj>
              </mc:Choice>
              <mc:Fallback>
                <p:oleObj name="Document" r:id="rId3" imgW="8470265" imgH="2454910" progId="Word.Document.8">
                  <p:embed/>
                  <p:pic>
                    <p:nvPicPr>
                      <p:cNvPr id="0" name="对象 10700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693738"/>
                        <a:ext cx="8467725" cy="245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083" name="对象 1070082"/>
          <p:cNvGraphicFramePr/>
          <p:nvPr/>
        </p:nvGraphicFramePr>
        <p:xfrm>
          <a:off x="323850" y="3270250"/>
          <a:ext cx="8467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0" r:id="rId5" imgW="8459470" imgH="594360" progId="Word.Document.8">
                  <p:embed/>
                </p:oleObj>
              </mc:Choice>
              <mc:Fallback>
                <p:oleObj r:id="rId5" imgW="8459470" imgH="594360" progId="Word.Document.8">
                  <p:embed/>
                  <p:pic>
                    <p:nvPicPr>
                      <p:cNvPr id="0" name="对象 107008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270250"/>
                        <a:ext cx="84677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084" name="对象 1070083"/>
          <p:cNvGraphicFramePr/>
          <p:nvPr/>
        </p:nvGraphicFramePr>
        <p:xfrm>
          <a:off x="334963" y="4006850"/>
          <a:ext cx="8415337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1" name="Document" r:id="rId7" imgW="8461375" imgH="1779905" progId="Word.Document.8">
                  <p:embed/>
                </p:oleObj>
              </mc:Choice>
              <mc:Fallback>
                <p:oleObj name="Document" r:id="rId7" imgW="8461375" imgH="1779905" progId="Word.Document.8">
                  <p:embed/>
                  <p:pic>
                    <p:nvPicPr>
                      <p:cNvPr id="0" name="对象 1070083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006850"/>
                        <a:ext cx="8415337" cy="177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085" name="对象 1070084"/>
          <p:cNvGraphicFramePr/>
          <p:nvPr/>
        </p:nvGraphicFramePr>
        <p:xfrm>
          <a:off x="1141413" y="5118100"/>
          <a:ext cx="6005512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2" r:id="rId9" imgW="6096000" imgH="667385" progId="Word.Document.8">
                  <p:embed/>
                </p:oleObj>
              </mc:Choice>
              <mc:Fallback>
                <p:oleObj r:id="rId9" imgW="6096000" imgH="667385" progId="Word.Document.8">
                  <p:embed/>
                  <p:pic>
                    <p:nvPicPr>
                      <p:cNvPr id="0" name="对象 107008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5118100"/>
                        <a:ext cx="6005512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9" name="对象 1069057"/>
          <p:cNvGraphicFramePr/>
          <p:nvPr/>
        </p:nvGraphicFramePr>
        <p:xfrm>
          <a:off x="252413" y="731838"/>
          <a:ext cx="8415337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Document" r:id="rId3" imgW="8461375" imgH="4017010" progId="Word.Document.8">
                  <p:embed/>
                </p:oleObj>
              </mc:Choice>
              <mc:Fallback>
                <p:oleObj name="Document" r:id="rId3" imgW="8461375" imgH="4017010" progId="Word.Document.8">
                  <p:embed/>
                  <p:pic>
                    <p:nvPicPr>
                      <p:cNvPr id="0" name="对象 10690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731838"/>
                        <a:ext cx="8415337" cy="399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9059" name="对象 1069058"/>
          <p:cNvGraphicFramePr/>
          <p:nvPr/>
        </p:nvGraphicFramePr>
        <p:xfrm>
          <a:off x="3203575" y="3495675"/>
          <a:ext cx="38417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r:id="rId5" imgW="3886200" imgH="438785" progId="Word.Document.8">
                  <p:embed/>
                </p:oleObj>
              </mc:Choice>
              <mc:Fallback>
                <p:oleObj r:id="rId5" imgW="3886200" imgH="438785" progId="Word.Document.8">
                  <p:embed/>
                  <p:pic>
                    <p:nvPicPr>
                      <p:cNvPr id="0" name="对象 106905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495675"/>
                        <a:ext cx="38417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图片 988161" descr="E:/课件/新教材外研英语必修1/PPT可自主编辑课件/Unit 2 Exploring English/知文化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2916238" y="188913"/>
            <a:ext cx="3228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394" name="对象 988163"/>
          <p:cNvGraphicFramePr/>
          <p:nvPr/>
        </p:nvGraphicFramePr>
        <p:xfrm>
          <a:off x="352425" y="852488"/>
          <a:ext cx="8467725" cy="592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r:id="rId5" imgW="8459470" imgH="5929630" progId="Word.Document.8">
                  <p:embed/>
                </p:oleObj>
              </mc:Choice>
              <mc:Fallback>
                <p:oleObj r:id="rId5" imgW="8459470" imgH="5929630" progId="Word.Document.8">
                  <p:embed/>
                  <p:pic>
                    <p:nvPicPr>
                      <p:cNvPr id="0" name="对象 98816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852488"/>
                        <a:ext cx="8467725" cy="592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对象 1065985"/>
          <p:cNvGraphicFramePr/>
          <p:nvPr/>
        </p:nvGraphicFramePr>
        <p:xfrm>
          <a:off x="338138" y="693738"/>
          <a:ext cx="8467725" cy="533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r:id="rId3" imgW="8470265" imgH="5337175" progId="Word.Document.8">
                  <p:embed/>
                </p:oleObj>
              </mc:Choice>
              <mc:Fallback>
                <p:oleObj r:id="rId3" imgW="8470265" imgH="5337175" progId="Word.Document.8">
                  <p:embed/>
                  <p:pic>
                    <p:nvPicPr>
                      <p:cNvPr id="0" name="对象 106598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693738"/>
                        <a:ext cx="8467725" cy="533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对象 1064961"/>
          <p:cNvGraphicFramePr/>
          <p:nvPr/>
        </p:nvGraphicFramePr>
        <p:xfrm>
          <a:off x="338138" y="762000"/>
          <a:ext cx="8467725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r:id="rId3" imgW="8470265" imgH="5337175" progId="Word.Document.8">
                  <p:embed/>
                </p:oleObj>
              </mc:Choice>
              <mc:Fallback>
                <p:oleObj r:id="rId3" imgW="8470265" imgH="5337175" progId="Word.Document.8">
                  <p:embed/>
                  <p:pic>
                    <p:nvPicPr>
                      <p:cNvPr id="0" name="对象 106496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762000"/>
                        <a:ext cx="8467725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图片 987137" descr="E:/课件/新教材外研英语必修1/PPT可自主编辑课件/Unit 2 Exploring English/重品读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2771775" y="523875"/>
            <a:ext cx="318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图片 987140" descr="E:/课件/新教材外研英语必修1/PPT可自主编辑课件/Unit 2 Exploring English/19TBXJ2-1.TIF"/>
          <p:cNvPicPr>
            <a:picLocks noChangeAspect="1" noChangeArrowheads="1"/>
          </p:cNvPicPr>
          <p:nvPr/>
        </p:nvPicPr>
        <p:blipFill>
          <a:blip r:embed="rId4" r:link="rId3" cstate="email"/>
          <a:srcRect/>
          <a:stretch>
            <a:fillRect/>
          </a:stretch>
        </p:blipFill>
        <p:spPr bwMode="auto">
          <a:xfrm>
            <a:off x="612775" y="1701800"/>
            <a:ext cx="8135938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对象 1062913"/>
          <p:cNvGraphicFramePr/>
          <p:nvPr/>
        </p:nvGraphicFramePr>
        <p:xfrm>
          <a:off x="323850" y="977900"/>
          <a:ext cx="8394700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r:id="rId3" imgW="8459470" imgH="4408805" progId="Word.Document.8">
                  <p:embed/>
                </p:oleObj>
              </mc:Choice>
              <mc:Fallback>
                <p:oleObj r:id="rId3" imgW="8459470" imgH="4408805" progId="Word.Document.8">
                  <p:embed/>
                  <p:pic>
                    <p:nvPicPr>
                      <p:cNvPr id="0" name="对象 10629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77900"/>
                        <a:ext cx="8394700" cy="437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3" name="对象 1061889"/>
          <p:cNvGraphicFramePr/>
          <p:nvPr/>
        </p:nvGraphicFramePr>
        <p:xfrm>
          <a:off x="338138" y="693738"/>
          <a:ext cx="8467725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r:id="rId3" imgW="8470265" imgH="5460365" progId="Word.Document.8">
                  <p:embed/>
                </p:oleObj>
              </mc:Choice>
              <mc:Fallback>
                <p:oleObj r:id="rId3" imgW="8470265" imgH="5460365" progId="Word.Document.8">
                  <p:embed/>
                  <p:pic>
                    <p:nvPicPr>
                      <p:cNvPr id="0" name="对象 106188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693738"/>
                        <a:ext cx="8467725" cy="545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7" name="对象 1060865"/>
          <p:cNvGraphicFramePr/>
          <p:nvPr/>
        </p:nvGraphicFramePr>
        <p:xfrm>
          <a:off x="334963" y="544513"/>
          <a:ext cx="8415337" cy="229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1" r:id="rId3" imgW="8459470" imgH="2304415" progId="Word.Document.8">
                  <p:embed/>
                </p:oleObj>
              </mc:Choice>
              <mc:Fallback>
                <p:oleObj r:id="rId3" imgW="8459470" imgH="2304415" progId="Word.Document.8">
                  <p:embed/>
                  <p:pic>
                    <p:nvPicPr>
                      <p:cNvPr id="0" name="对象 106086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44513"/>
                        <a:ext cx="8415337" cy="229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0867" name="对象 1060866"/>
          <p:cNvGraphicFramePr/>
          <p:nvPr/>
        </p:nvGraphicFramePr>
        <p:xfrm>
          <a:off x="350838" y="2197100"/>
          <a:ext cx="84582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r:id="rId5" imgW="8459470" imgH="594360" progId="Word.Document.8">
                  <p:embed/>
                </p:oleObj>
              </mc:Choice>
              <mc:Fallback>
                <p:oleObj r:id="rId5" imgW="8459470" imgH="594360" progId="Word.Document.8">
                  <p:embed/>
                  <p:pic>
                    <p:nvPicPr>
                      <p:cNvPr id="0" name="对象 106086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2197100"/>
                        <a:ext cx="84582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0868" name="对象 1060867"/>
          <p:cNvGraphicFramePr/>
          <p:nvPr/>
        </p:nvGraphicFramePr>
        <p:xfrm>
          <a:off x="334963" y="3154363"/>
          <a:ext cx="8415337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3" r:id="rId7" imgW="8459470" imgH="1645920" progId="Word.Document.8">
                  <p:embed/>
                </p:oleObj>
              </mc:Choice>
              <mc:Fallback>
                <p:oleObj r:id="rId7" imgW="8459470" imgH="1645920" progId="Word.Document.8">
                  <p:embed/>
                  <p:pic>
                    <p:nvPicPr>
                      <p:cNvPr id="0" name="对象 106086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154363"/>
                        <a:ext cx="8415337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0869" name="对象 1060868"/>
          <p:cNvGraphicFramePr/>
          <p:nvPr/>
        </p:nvGraphicFramePr>
        <p:xfrm>
          <a:off x="815975" y="3578225"/>
          <a:ext cx="785971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4" r:id="rId9" imgW="7974965" imgH="1189990" progId="Word.Document.8">
                  <p:embed/>
                </p:oleObj>
              </mc:Choice>
              <mc:Fallback>
                <p:oleObj r:id="rId9" imgW="7974965" imgH="1189990" progId="Word.Document.8">
                  <p:embed/>
                  <p:pic>
                    <p:nvPicPr>
                      <p:cNvPr id="0" name="对象 106086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3578225"/>
                        <a:ext cx="7859713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674813"/>
            <a:ext cx="91313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3130550" y="2319338"/>
            <a:ext cx="485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6000" b="1" u="none">
                <a:solidFill>
                  <a:srgbClr val="40920A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谢   谢  观  看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对象 1105921"/>
          <p:cNvGraphicFramePr/>
          <p:nvPr/>
        </p:nvGraphicFramePr>
        <p:xfrm>
          <a:off x="338138" y="292100"/>
          <a:ext cx="8467725" cy="652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r:id="rId3" imgW="8470265" imgH="6522720" progId="Word.Document.8">
                  <p:embed/>
                </p:oleObj>
              </mc:Choice>
              <mc:Fallback>
                <p:oleObj r:id="rId3" imgW="8470265" imgH="6522720" progId="Word.Document.8">
                  <p:embed/>
                  <p:pic>
                    <p:nvPicPr>
                      <p:cNvPr id="0" name="对象 110592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292100"/>
                        <a:ext cx="8467725" cy="652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928777" descr="E:/课件/新教材外研英语必修1/PPT可自主编辑课件/Unit 2 Exploring English/每日一语1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755650" y="2060575"/>
            <a:ext cx="77041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8780" name="对象 928779"/>
          <p:cNvGraphicFramePr/>
          <p:nvPr/>
        </p:nvGraphicFramePr>
        <p:xfrm>
          <a:off x="1333500" y="2205038"/>
          <a:ext cx="6594475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r:id="rId5" imgW="6693535" imgH="3044825" progId="Word.Document.8">
                  <p:embed/>
                </p:oleObj>
              </mc:Choice>
              <mc:Fallback>
                <p:oleObj r:id="rId5" imgW="6693535" imgH="3044825" progId="Word.Document.8">
                  <p:embed/>
                  <p:pic>
                    <p:nvPicPr>
                      <p:cNvPr id="0" name="对象 92877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2205038"/>
                        <a:ext cx="6594475" cy="299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9277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84138"/>
            <a:ext cx="581501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8" name="对象 927762"/>
          <p:cNvGraphicFramePr/>
          <p:nvPr/>
        </p:nvGraphicFramePr>
        <p:xfrm>
          <a:off x="66675" y="881063"/>
          <a:ext cx="8415338" cy="589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Document" r:id="rId4" imgW="8461375" imgH="5929630" progId="Word.Document.8">
                  <p:embed/>
                </p:oleObj>
              </mc:Choice>
              <mc:Fallback>
                <p:oleObj name="Document" r:id="rId4" imgW="8461375" imgH="5929630" progId="Word.Document.8">
                  <p:embed/>
                  <p:pic>
                    <p:nvPicPr>
                      <p:cNvPr id="0" name="对象 92776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881063"/>
                        <a:ext cx="8415338" cy="589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64" name="对象 927763"/>
          <p:cNvGraphicFramePr/>
          <p:nvPr/>
        </p:nvGraphicFramePr>
        <p:xfrm>
          <a:off x="1227138" y="1412875"/>
          <a:ext cx="8382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r:id="rId6" imgW="845820" imgH="472440" progId="Word.Document.8">
                  <p:embed/>
                </p:oleObj>
              </mc:Choice>
              <mc:Fallback>
                <p:oleObj r:id="rId6" imgW="845820" imgH="472440" progId="Word.Document.8">
                  <p:embed/>
                  <p:pic>
                    <p:nvPicPr>
                      <p:cNvPr id="0" name="对象 92776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1412875"/>
                        <a:ext cx="8382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65" name="对象 927764"/>
          <p:cNvGraphicFramePr/>
          <p:nvPr/>
        </p:nvGraphicFramePr>
        <p:xfrm>
          <a:off x="1187450" y="1987550"/>
          <a:ext cx="15367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r:id="rId8" imgW="1557655" imgH="405130" progId="Word.Document.8">
                  <p:embed/>
                </p:oleObj>
              </mc:Choice>
              <mc:Fallback>
                <p:oleObj r:id="rId8" imgW="1557655" imgH="405130" progId="Word.Document.8">
                  <p:embed/>
                  <p:pic>
                    <p:nvPicPr>
                      <p:cNvPr id="0" name="对象 92776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987550"/>
                        <a:ext cx="15367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66" name="对象 927765"/>
          <p:cNvGraphicFramePr/>
          <p:nvPr/>
        </p:nvGraphicFramePr>
        <p:xfrm>
          <a:off x="1260475" y="2636838"/>
          <a:ext cx="8382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r:id="rId10" imgW="845820" imgH="472440" progId="Word.Document.8">
                  <p:embed/>
                </p:oleObj>
              </mc:Choice>
              <mc:Fallback>
                <p:oleObj r:id="rId10" imgW="845820" imgH="472440" progId="Word.Document.8">
                  <p:embed/>
                  <p:pic>
                    <p:nvPicPr>
                      <p:cNvPr id="0" name="对象 92776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2636838"/>
                        <a:ext cx="8382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67" name="对象 927766"/>
          <p:cNvGraphicFramePr/>
          <p:nvPr/>
        </p:nvGraphicFramePr>
        <p:xfrm>
          <a:off x="1116013" y="3163888"/>
          <a:ext cx="12160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r:id="rId12" imgW="1235710" imgH="556260" progId="Word.Document.8">
                  <p:embed/>
                </p:oleObj>
              </mc:Choice>
              <mc:Fallback>
                <p:oleObj r:id="rId12" imgW="1235710" imgH="556260" progId="Word.Document.8">
                  <p:embed/>
                  <p:pic>
                    <p:nvPicPr>
                      <p:cNvPr id="0" name="对象 927766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163888"/>
                        <a:ext cx="12160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68" name="对象 927767"/>
          <p:cNvGraphicFramePr/>
          <p:nvPr/>
        </p:nvGraphicFramePr>
        <p:xfrm>
          <a:off x="1195388" y="3819525"/>
          <a:ext cx="1216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r:id="rId14" imgW="1235710" imgH="556260" progId="Word.Document.8">
                  <p:embed/>
                </p:oleObj>
              </mc:Choice>
              <mc:Fallback>
                <p:oleObj r:id="rId14" imgW="1235710" imgH="556260" progId="Word.Document.8">
                  <p:embed/>
                  <p:pic>
                    <p:nvPicPr>
                      <p:cNvPr id="0" name="对象 927767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3819525"/>
                        <a:ext cx="1216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69" name="对象 927768"/>
          <p:cNvGraphicFramePr/>
          <p:nvPr/>
        </p:nvGraphicFramePr>
        <p:xfrm>
          <a:off x="1147763" y="4389438"/>
          <a:ext cx="1216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r:id="rId16" imgW="1235710" imgH="556260" progId="Word.Document.8">
                  <p:embed/>
                </p:oleObj>
              </mc:Choice>
              <mc:Fallback>
                <p:oleObj r:id="rId16" imgW="1235710" imgH="556260" progId="Word.Document.8">
                  <p:embed/>
                  <p:pic>
                    <p:nvPicPr>
                      <p:cNvPr id="0" name="对象 927768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4389438"/>
                        <a:ext cx="1216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70" name="对象 927769"/>
          <p:cNvGraphicFramePr/>
          <p:nvPr/>
        </p:nvGraphicFramePr>
        <p:xfrm>
          <a:off x="1187450" y="4970463"/>
          <a:ext cx="1216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r:id="rId18" imgW="1235710" imgH="556260" progId="Word.Document.8">
                  <p:embed/>
                </p:oleObj>
              </mc:Choice>
              <mc:Fallback>
                <p:oleObj r:id="rId18" imgW="1235710" imgH="556260" progId="Word.Document.8">
                  <p:embed/>
                  <p:pic>
                    <p:nvPicPr>
                      <p:cNvPr id="0" name="对象 927769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970463"/>
                        <a:ext cx="1216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71" name="对象 927770"/>
          <p:cNvGraphicFramePr/>
          <p:nvPr/>
        </p:nvGraphicFramePr>
        <p:xfrm>
          <a:off x="1187450" y="5581650"/>
          <a:ext cx="1216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r:id="rId20" imgW="1235710" imgH="556260" progId="Word.Document.8">
                  <p:embed/>
                </p:oleObj>
              </mc:Choice>
              <mc:Fallback>
                <p:oleObj r:id="rId20" imgW="1235710" imgH="556260" progId="Word.Document.8">
                  <p:embed/>
                  <p:pic>
                    <p:nvPicPr>
                      <p:cNvPr id="0" name="对象 927770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581650"/>
                        <a:ext cx="1216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72" name="对象 927771"/>
          <p:cNvGraphicFramePr/>
          <p:nvPr/>
        </p:nvGraphicFramePr>
        <p:xfrm>
          <a:off x="1203325" y="6135688"/>
          <a:ext cx="20383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r:id="rId22" imgW="2065020" imgH="502920" progId="Word.Document.8">
                  <p:embed/>
                </p:oleObj>
              </mc:Choice>
              <mc:Fallback>
                <p:oleObj r:id="rId22" imgW="2065020" imgH="502920" progId="Word.Document.8">
                  <p:embed/>
                  <p:pic>
                    <p:nvPicPr>
                      <p:cNvPr id="0" name="对象 927771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6135688"/>
                        <a:ext cx="203835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1036289"/>
          <p:cNvGraphicFramePr/>
          <p:nvPr/>
        </p:nvGraphicFramePr>
        <p:xfrm>
          <a:off x="452438" y="701675"/>
          <a:ext cx="8294687" cy="564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Document" r:id="rId3" imgW="8601710" imgH="5824855" progId="Word.Document.8">
                  <p:embed/>
                </p:oleObj>
              </mc:Choice>
              <mc:Fallback>
                <p:oleObj name="Document" r:id="rId3" imgW="8601710" imgH="5824855" progId="Word.Document.8">
                  <p:embed/>
                  <p:pic>
                    <p:nvPicPr>
                      <p:cNvPr id="0" name="对象 103628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701675"/>
                        <a:ext cx="8294687" cy="564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291" name="对象 1036290"/>
          <p:cNvGraphicFramePr/>
          <p:nvPr/>
        </p:nvGraphicFramePr>
        <p:xfrm>
          <a:off x="1116013" y="620713"/>
          <a:ext cx="13160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r:id="rId5" imgW="1329055" imgH="397510" progId="Word.Document.8">
                  <p:embed/>
                </p:oleObj>
              </mc:Choice>
              <mc:Fallback>
                <p:oleObj r:id="rId5" imgW="1329055" imgH="397510" progId="Word.Document.8">
                  <p:embed/>
                  <p:pic>
                    <p:nvPicPr>
                      <p:cNvPr id="0" name="对象 103629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20713"/>
                        <a:ext cx="13160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293" name="对象 1036292"/>
          <p:cNvGraphicFramePr/>
          <p:nvPr/>
        </p:nvGraphicFramePr>
        <p:xfrm>
          <a:off x="1044575" y="1181100"/>
          <a:ext cx="13096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r:id="rId7" imgW="1329055" imgH="397510" progId="Word.Document.8">
                  <p:embed/>
                </p:oleObj>
              </mc:Choice>
              <mc:Fallback>
                <p:oleObj r:id="rId7" imgW="1329055" imgH="397510" progId="Word.Document.8">
                  <p:embed/>
                  <p:pic>
                    <p:nvPicPr>
                      <p:cNvPr id="0" name="对象 103629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1181100"/>
                        <a:ext cx="1309688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296" name="对象 1036295"/>
          <p:cNvGraphicFramePr/>
          <p:nvPr/>
        </p:nvGraphicFramePr>
        <p:xfrm>
          <a:off x="966788" y="2282825"/>
          <a:ext cx="13081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r:id="rId9" imgW="1329690" imgH="398145" progId="Word.Document.8">
                  <p:embed/>
                </p:oleObj>
              </mc:Choice>
              <mc:Fallback>
                <p:oleObj r:id="rId9" imgW="1329690" imgH="398145" progId="Word.Document.8">
                  <p:embed/>
                  <p:pic>
                    <p:nvPicPr>
                      <p:cNvPr id="0" name="对象 103629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282825"/>
                        <a:ext cx="13081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297" name="对象 1036296"/>
          <p:cNvGraphicFramePr/>
          <p:nvPr/>
        </p:nvGraphicFramePr>
        <p:xfrm>
          <a:off x="1044575" y="3419475"/>
          <a:ext cx="13096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r:id="rId11" imgW="1329055" imgH="397510" progId="Word.Document.8">
                  <p:embed/>
                </p:oleObj>
              </mc:Choice>
              <mc:Fallback>
                <p:oleObj r:id="rId11" imgW="1329055" imgH="397510" progId="Word.Document.8">
                  <p:embed/>
                  <p:pic>
                    <p:nvPicPr>
                      <p:cNvPr id="0" name="对象 103629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3419475"/>
                        <a:ext cx="1309688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298" name="对象 1036297"/>
          <p:cNvGraphicFramePr/>
          <p:nvPr/>
        </p:nvGraphicFramePr>
        <p:xfrm>
          <a:off x="1230313" y="3924300"/>
          <a:ext cx="13096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r:id="rId13" imgW="1329055" imgH="397510" progId="Word.Document.8">
                  <p:embed/>
                </p:oleObj>
              </mc:Choice>
              <mc:Fallback>
                <p:oleObj r:id="rId13" imgW="1329055" imgH="397510" progId="Word.Document.8">
                  <p:embed/>
                  <p:pic>
                    <p:nvPicPr>
                      <p:cNvPr id="0" name="对象 1036297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3924300"/>
                        <a:ext cx="130968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299" name="对象 1036298"/>
          <p:cNvGraphicFramePr/>
          <p:nvPr/>
        </p:nvGraphicFramePr>
        <p:xfrm>
          <a:off x="1068388" y="5043488"/>
          <a:ext cx="12160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r:id="rId15" imgW="1226820" imgH="548640" progId="Word.Document.8">
                  <p:embed/>
                </p:oleObj>
              </mc:Choice>
              <mc:Fallback>
                <p:oleObj r:id="rId15" imgW="1226820" imgH="548640" progId="Word.Document.8">
                  <p:embed/>
                  <p:pic>
                    <p:nvPicPr>
                      <p:cNvPr id="0" name="对象 1036298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5043488"/>
                        <a:ext cx="121602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00" name="对象 1036299"/>
          <p:cNvGraphicFramePr/>
          <p:nvPr/>
        </p:nvGraphicFramePr>
        <p:xfrm>
          <a:off x="1085850" y="5602288"/>
          <a:ext cx="12160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r:id="rId17" imgW="1226820" imgH="548640" progId="Word.Document.8">
                  <p:embed/>
                </p:oleObj>
              </mc:Choice>
              <mc:Fallback>
                <p:oleObj r:id="rId17" imgW="1226820" imgH="548640" progId="Word.Document.8">
                  <p:embed/>
                  <p:pic>
                    <p:nvPicPr>
                      <p:cNvPr id="0" name="对象 1036299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5602288"/>
                        <a:ext cx="121602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全屏显示(4:3)</PresentationFormat>
  <Paragraphs>93</Paragraphs>
  <Slides>59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59</vt:i4>
      </vt:variant>
    </vt:vector>
  </HeadingPairs>
  <TitlesOfParts>
    <vt:vector size="71" baseType="lpstr">
      <vt:lpstr>方正楷体简体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Wingdings</vt:lpstr>
      <vt:lpstr>WWW.2PPT.COM
</vt:lpstr>
      <vt:lpstr>Microsoft Word 97 - 2003 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2017-10-27T00:13:00Z</dcterms:created>
  <dcterms:modified xsi:type="dcterms:W3CDTF">2023-01-16T18:53:55Z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345412AF2548403581E656A1C57A03F1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