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7"/>
  </p:notesMasterIdLst>
  <p:handoutMasterIdLst>
    <p:handoutMasterId r:id="rId28"/>
  </p:handoutMasterIdLst>
  <p:sldIdLst>
    <p:sldId id="3555" r:id="rId3"/>
    <p:sldId id="3556" r:id="rId4"/>
    <p:sldId id="3557" r:id="rId5"/>
    <p:sldId id="3558" r:id="rId6"/>
    <p:sldId id="8629" r:id="rId7"/>
    <p:sldId id="8630" r:id="rId8"/>
    <p:sldId id="8631" r:id="rId9"/>
    <p:sldId id="8632" r:id="rId10"/>
    <p:sldId id="8635" r:id="rId11"/>
    <p:sldId id="8636" r:id="rId12"/>
    <p:sldId id="8637" r:id="rId13"/>
    <p:sldId id="8638" r:id="rId14"/>
    <p:sldId id="8633" r:id="rId15"/>
    <p:sldId id="8639" r:id="rId16"/>
    <p:sldId id="8640" r:id="rId17"/>
    <p:sldId id="8641" r:id="rId18"/>
    <p:sldId id="8642" r:id="rId19"/>
    <p:sldId id="8634" r:id="rId20"/>
    <p:sldId id="8643" r:id="rId21"/>
    <p:sldId id="8644" r:id="rId22"/>
    <p:sldId id="8645" r:id="rId23"/>
    <p:sldId id="8646" r:id="rId24"/>
    <p:sldId id="8647" r:id="rId25"/>
    <p:sldId id="864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FC4"/>
    <a:srgbClr val="FBD331"/>
    <a:srgbClr val="FF9685"/>
    <a:srgbClr val="77BDD8"/>
    <a:srgbClr val="FF884D"/>
    <a:srgbClr val="0892B4"/>
    <a:srgbClr val="00B062"/>
    <a:srgbClr val="EAD041"/>
    <a:srgbClr val="CE223D"/>
    <a:srgbClr val="9CC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8" autoAdjust="0"/>
    <p:restoredTop sz="94660"/>
  </p:normalViewPr>
  <p:slideViewPr>
    <p:cSldViewPr snapToGrid="0">
      <p:cViewPr>
        <p:scale>
          <a:sx n="75" d="100"/>
          <a:sy n="75" d="100"/>
        </p:scale>
        <p:origin x="-170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2203-9D3E-40AF-9021-74521AA71F9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8A6AD-F5A1-4067-94D3-813992C0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7210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2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6.png"/><Relationship Id="rId4" Type="http://schemas.openxmlformats.org/officeDocument/2006/relationships/tags" Target="../tags/tag8.xm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2.png"/><Relationship Id="rId3" Type="http://schemas.openxmlformats.org/officeDocument/2006/relationships/tags" Target="../tags/tag11.xml"/><Relationship Id="rId21" Type="http://schemas.openxmlformats.org/officeDocument/2006/relationships/image" Target="../media/image27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notesSlide" Target="../notesSlides/notesSlide22.xml"/><Relationship Id="rId2" Type="http://schemas.openxmlformats.org/officeDocument/2006/relationships/tags" Target="../tags/tag10.xml"/><Relationship Id="rId16" Type="http://schemas.openxmlformats.org/officeDocument/2006/relationships/slideLayout" Target="../slideLayouts/slideLayout14.xml"/><Relationship Id="rId20" Type="http://schemas.openxmlformats.org/officeDocument/2006/relationships/image" Target="../media/image6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image" Target="../media/image3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03543" y="278546"/>
            <a:ext cx="3984914" cy="32875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67456" y="4891125"/>
            <a:ext cx="540628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100" dirty="0">
                <a:cs typeface="+mn-ea"/>
                <a:sym typeface="+mn-lt"/>
              </a:rPr>
              <a:t>Held your hand, as if threads on your fingers around. Forgetting someone doesn’t mean never think of him, but thinking of him with a calm heart. Love is a kind of chance encounter, and one can neither waiting nor preparing for it.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9924" y="3566101"/>
            <a:ext cx="5032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spc="600" dirty="0">
                <a:gradFill flip="none" rotWithShape="1">
                  <a:gsLst>
                    <a:gs pos="17000">
                      <a:srgbClr val="CE223D"/>
                    </a:gs>
                    <a:gs pos="62000">
                      <a:srgbClr val="00B062"/>
                    </a:gs>
                    <a:gs pos="100000">
                      <a:srgbClr val="0892B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卡通</a:t>
            </a:r>
            <a:r>
              <a:rPr lang="zh-CN" altLang="en-US" sz="4800" spc="600" dirty="0" smtClean="0">
                <a:gradFill flip="none" rotWithShape="1">
                  <a:gsLst>
                    <a:gs pos="17000">
                      <a:srgbClr val="CE223D"/>
                    </a:gs>
                    <a:gs pos="62000">
                      <a:srgbClr val="00B062"/>
                    </a:gs>
                    <a:gs pos="100000">
                      <a:srgbClr val="0892B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儿</a:t>
            </a:r>
            <a:r>
              <a:rPr lang="zh-CN" altLang="en-US" sz="4800" spc="600" dirty="0">
                <a:gradFill flip="none" rotWithShape="1">
                  <a:gsLst>
                    <a:gs pos="17000">
                      <a:srgbClr val="CE223D"/>
                    </a:gs>
                    <a:gs pos="62000">
                      <a:srgbClr val="00B062"/>
                    </a:gs>
                    <a:gs pos="100000">
                      <a:srgbClr val="0892B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童</a:t>
            </a:r>
            <a:r>
              <a:rPr lang="zh-CN" altLang="en-US" sz="4800" spc="600" dirty="0" smtClean="0">
                <a:gradFill flip="none" rotWithShape="1">
                  <a:gsLst>
                    <a:gs pos="17000">
                      <a:srgbClr val="CE223D"/>
                    </a:gs>
                    <a:gs pos="62000">
                      <a:srgbClr val="00B062"/>
                    </a:gs>
                    <a:gs pos="100000">
                      <a:srgbClr val="0892B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节模</a:t>
            </a:r>
            <a:r>
              <a:rPr lang="zh-CN" altLang="en-US" sz="4800" spc="600" dirty="0">
                <a:gradFill flip="none" rotWithShape="1">
                  <a:gsLst>
                    <a:gs pos="17000">
                      <a:srgbClr val="CE223D"/>
                    </a:gs>
                    <a:gs pos="62000">
                      <a:srgbClr val="00B062"/>
                    </a:gs>
                    <a:gs pos="100000">
                      <a:srgbClr val="0892B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板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488" y="1719389"/>
            <a:ext cx="2118409" cy="31527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946" y="1686484"/>
            <a:ext cx="2168086" cy="31976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893115" y="1702446"/>
            <a:ext cx="2092930" cy="31696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77BDD8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输入第二章标题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4127816" y="5123202"/>
            <a:ext cx="105138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3634922" y="5487143"/>
            <a:ext cx="2037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77608" y="5134430"/>
            <a:ext cx="105138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1184715" y="5498371"/>
            <a:ext cx="2037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73450" y="5179342"/>
            <a:ext cx="105138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6380556" y="5543283"/>
            <a:ext cx="2037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379908" y="5179342"/>
            <a:ext cx="105138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8887014" y="5543283"/>
            <a:ext cx="2037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29841" y="1731360"/>
            <a:ext cx="2038264" cy="3152743"/>
            <a:chOff x="3629841" y="1731360"/>
            <a:chExt cx="2038264" cy="3152743"/>
          </a:xfrm>
        </p:grpSpPr>
        <p:sp>
          <p:nvSpPr>
            <p:cNvPr id="17" name="矩形 16"/>
            <p:cNvSpPr/>
            <p:nvPr/>
          </p:nvSpPr>
          <p:spPr>
            <a:xfrm>
              <a:off x="3629841" y="1731360"/>
              <a:ext cx="2038264" cy="3152743"/>
            </a:xfrm>
            <a:prstGeom prst="rect">
              <a:avLst/>
            </a:prstGeom>
            <a:solidFill>
              <a:srgbClr val="FF9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830538" y="2558987"/>
              <a:ext cx="1752000" cy="1502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77BDD8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输入第二章标题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227219" y="1733961"/>
            <a:ext cx="3141590" cy="1262726"/>
            <a:chOff x="1227219" y="1733961"/>
            <a:chExt cx="3141590" cy="1262726"/>
          </a:xfrm>
        </p:grpSpPr>
        <p:sp>
          <p:nvSpPr>
            <p:cNvPr id="38" name="矩形 37"/>
            <p:cNvSpPr/>
            <p:nvPr/>
          </p:nvSpPr>
          <p:spPr>
            <a:xfrm>
              <a:off x="2539462" y="1733961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此处添加文字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3987559" y="2200306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1227219" y="2211857"/>
              <a:ext cx="314158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75847" y="4370065"/>
            <a:ext cx="3141590" cy="1262726"/>
            <a:chOff x="1175847" y="4370065"/>
            <a:chExt cx="3141590" cy="1262726"/>
          </a:xfrm>
        </p:grpSpPr>
        <p:sp>
          <p:nvSpPr>
            <p:cNvPr id="41" name="矩形 40"/>
            <p:cNvSpPr/>
            <p:nvPr/>
          </p:nvSpPr>
          <p:spPr>
            <a:xfrm>
              <a:off x="2488090" y="4370065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此处添加文字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936187" y="4836410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1175847" y="4847961"/>
              <a:ext cx="314158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47914" y="1723325"/>
            <a:ext cx="3030329" cy="1262727"/>
            <a:chOff x="7947914" y="1723325"/>
            <a:chExt cx="3030329" cy="1262727"/>
          </a:xfrm>
        </p:grpSpPr>
        <p:sp>
          <p:nvSpPr>
            <p:cNvPr id="44" name="矩形 43"/>
            <p:cNvSpPr/>
            <p:nvPr/>
          </p:nvSpPr>
          <p:spPr>
            <a:xfrm>
              <a:off x="7947914" y="1723325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此处添加文字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8078543" y="2189671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7947914" y="2201222"/>
              <a:ext cx="303032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34316" y="4312915"/>
            <a:ext cx="3172338" cy="1262726"/>
            <a:chOff x="8034316" y="4312915"/>
            <a:chExt cx="3172338" cy="1262726"/>
          </a:xfrm>
        </p:grpSpPr>
        <p:sp>
          <p:nvSpPr>
            <p:cNvPr id="47" name="矩形 46"/>
            <p:cNvSpPr/>
            <p:nvPr/>
          </p:nvSpPr>
          <p:spPr>
            <a:xfrm>
              <a:off x="8034316" y="4312915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此处添加文字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164944" y="4779260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8034316" y="4790811"/>
              <a:ext cx="317233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79069" y="1777344"/>
            <a:ext cx="3853902" cy="4177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77BDD8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输入第二章标题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389662" y="1358369"/>
            <a:ext cx="5267202" cy="4518065"/>
            <a:chOff x="3389662" y="1358369"/>
            <a:chExt cx="5267202" cy="4518065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3503220" y="1471927"/>
              <a:ext cx="5040086" cy="426720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389662" y="5649319"/>
              <a:ext cx="227115" cy="227115"/>
            </a:xfrm>
            <a:prstGeom prst="ellipse">
              <a:avLst/>
            </a:prstGeom>
            <a:solidFill>
              <a:srgbClr val="8ABF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429749" y="1358369"/>
              <a:ext cx="227115" cy="227115"/>
            </a:xfrm>
            <a:prstGeom prst="ellipse">
              <a:avLst/>
            </a:prstGeom>
            <a:solidFill>
              <a:srgbClr val="8ABF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63241" y="2014234"/>
            <a:ext cx="3681351" cy="629392"/>
            <a:chOff x="4263241" y="2014234"/>
            <a:chExt cx="3681351" cy="629392"/>
          </a:xfrm>
        </p:grpSpPr>
        <p:sp>
          <p:nvSpPr>
            <p:cNvPr id="26" name="圆角矩形 8"/>
            <p:cNvSpPr/>
            <p:nvPr/>
          </p:nvSpPr>
          <p:spPr>
            <a:xfrm>
              <a:off x="4263241" y="2014234"/>
              <a:ext cx="3681351" cy="629392"/>
            </a:xfrm>
            <a:prstGeom prst="roundRect">
              <a:avLst>
                <a:gd name="adj" fmla="val 50000"/>
              </a:avLst>
            </a:prstGeom>
            <a:solidFill>
              <a:srgbClr val="77BD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374575" y="2091423"/>
              <a:ext cx="475013" cy="475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406153" y="2128874"/>
              <a:ext cx="2968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20XX  </a:t>
              </a: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请在此输入标题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078059" y="3247288"/>
            <a:ext cx="3681351" cy="629392"/>
            <a:chOff x="3078059" y="3247288"/>
            <a:chExt cx="3681351" cy="629392"/>
          </a:xfrm>
        </p:grpSpPr>
        <p:sp>
          <p:nvSpPr>
            <p:cNvPr id="30" name="圆角矩形 10"/>
            <p:cNvSpPr/>
            <p:nvPr/>
          </p:nvSpPr>
          <p:spPr>
            <a:xfrm>
              <a:off x="3078059" y="3247288"/>
              <a:ext cx="3681351" cy="629392"/>
            </a:xfrm>
            <a:prstGeom prst="roundRect">
              <a:avLst>
                <a:gd name="adj" fmla="val 50000"/>
              </a:avLst>
            </a:prstGeom>
            <a:solidFill>
              <a:srgbClr val="FBD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189393" y="3324477"/>
              <a:ext cx="475013" cy="475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164192" y="3361928"/>
              <a:ext cx="2968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2021  </a:t>
              </a: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请在此输入标题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605766" y="4522523"/>
            <a:ext cx="3681351" cy="629392"/>
            <a:chOff x="1605766" y="4522523"/>
            <a:chExt cx="3681351" cy="629392"/>
          </a:xfrm>
        </p:grpSpPr>
        <p:sp>
          <p:nvSpPr>
            <p:cNvPr id="34" name="圆角矩形 12"/>
            <p:cNvSpPr/>
            <p:nvPr/>
          </p:nvSpPr>
          <p:spPr>
            <a:xfrm>
              <a:off x="1605766" y="4522523"/>
              <a:ext cx="3681351" cy="629392"/>
            </a:xfrm>
            <a:prstGeom prst="roundRect">
              <a:avLst>
                <a:gd name="adj" fmla="val 50000"/>
              </a:avLst>
            </a:prstGeom>
            <a:solidFill>
              <a:srgbClr val="FF9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717100" y="4599712"/>
              <a:ext cx="475013" cy="475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91899" y="4642860"/>
              <a:ext cx="2968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2015  </a:t>
              </a: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请在此输入标题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87880" y="1935847"/>
            <a:ext cx="2982567" cy="946355"/>
            <a:chOff x="8187880" y="1935847"/>
            <a:chExt cx="2982567" cy="946355"/>
          </a:xfrm>
        </p:grpSpPr>
        <p:sp>
          <p:nvSpPr>
            <p:cNvPr id="38" name="文本框 37"/>
            <p:cNvSpPr txBox="1"/>
            <p:nvPr/>
          </p:nvSpPr>
          <p:spPr>
            <a:xfrm>
              <a:off x="8187880" y="1935847"/>
              <a:ext cx="223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193837" y="2192205"/>
              <a:ext cx="2976610" cy="689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请在此处添加需要描述的内容，言简意赅，表明意图即可。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072433" y="3192651"/>
            <a:ext cx="2982567" cy="946355"/>
            <a:chOff x="7072433" y="3192651"/>
            <a:chExt cx="2982567" cy="946355"/>
          </a:xfrm>
        </p:grpSpPr>
        <p:sp>
          <p:nvSpPr>
            <p:cNvPr id="41" name="文本框 40"/>
            <p:cNvSpPr txBox="1"/>
            <p:nvPr/>
          </p:nvSpPr>
          <p:spPr>
            <a:xfrm>
              <a:off x="7072433" y="3192651"/>
              <a:ext cx="223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7078390" y="3449009"/>
              <a:ext cx="2976610" cy="689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请在此处添加需要描述的内容，言简意赅，表明意图即可。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05394" y="4446378"/>
            <a:ext cx="2982567" cy="946355"/>
            <a:chOff x="5605394" y="4446378"/>
            <a:chExt cx="2982567" cy="946355"/>
          </a:xfrm>
        </p:grpSpPr>
        <p:sp>
          <p:nvSpPr>
            <p:cNvPr id="44" name="文本框 43"/>
            <p:cNvSpPr txBox="1"/>
            <p:nvPr/>
          </p:nvSpPr>
          <p:spPr>
            <a:xfrm>
              <a:off x="5605394" y="4446378"/>
              <a:ext cx="223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5611351" y="4702736"/>
              <a:ext cx="2976610" cy="689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请在此处添加需要描述的内容，言简意赅，表明意图即可。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6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40" decel="10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0" accel="100000" fill="hold">
                                              <p:stCondLst>
                                                <p:cond delay="54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6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4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0" accel="100000" fill="hold">
                                              <p:stCondLst>
                                                <p:cond delay="54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6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6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4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60" accel="100000" fill="hold">
                                              <p:stCondLst>
                                                <p:cond delay="54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6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40" decel="10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0" accel="100000" fill="hold">
                                              <p:stCondLst>
                                                <p:cond delay="54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6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4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0" accel="100000" fill="hold">
                                              <p:stCondLst>
                                                <p:cond delay="54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6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6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4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60" accel="100000" fill="hold">
                                              <p:stCondLst>
                                                <p:cond delay="54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48920" y="715798"/>
            <a:ext cx="5446877" cy="544687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5044374" y="2903478"/>
            <a:ext cx="2161905" cy="1389481"/>
            <a:chOff x="5971397" y="186534"/>
            <a:chExt cx="2161905" cy="1633227"/>
          </a:xfrm>
        </p:grpSpPr>
        <p:sp>
          <p:nvSpPr>
            <p:cNvPr id="64" name="Freeform: Shape 10"/>
            <p:cNvSpPr/>
            <p:nvPr/>
          </p:nvSpPr>
          <p:spPr bwMode="auto">
            <a:xfrm>
              <a:off x="6553692" y="186534"/>
              <a:ext cx="674682" cy="791295"/>
            </a:xfrm>
            <a:prstGeom prst="ellipse">
              <a:avLst/>
            </a:prstGeom>
            <a:solidFill>
              <a:srgbClr val="FBD331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65" name="Group 15"/>
            <p:cNvGrpSpPr/>
            <p:nvPr/>
          </p:nvGrpSpPr>
          <p:grpSpPr>
            <a:xfrm>
              <a:off x="5971397" y="1134923"/>
              <a:ext cx="2161905" cy="684838"/>
              <a:chOff x="3775779" y="629865"/>
              <a:chExt cx="2402692" cy="684838"/>
            </a:xfrm>
          </p:grpSpPr>
          <p:sp>
            <p:nvSpPr>
              <p:cNvPr id="66" name="TextBox 16"/>
              <p:cNvSpPr txBox="1"/>
              <p:nvPr/>
            </p:nvSpPr>
            <p:spPr>
              <a:xfrm>
                <a:off x="3943835" y="629865"/>
                <a:ext cx="1883291" cy="3174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 lnSpcReduction="10000"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输入第三章标题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TextBox 17"/>
              <p:cNvSpPr txBox="1"/>
              <p:nvPr/>
            </p:nvSpPr>
            <p:spPr>
              <a:xfrm>
                <a:off x="3775779" y="894027"/>
                <a:ext cx="2402692" cy="42067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708352" y="15600"/>
            <a:ext cx="3549401" cy="35494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495332" flipH="1">
            <a:off x="773517" y="3466869"/>
            <a:ext cx="2806057" cy="2806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BD331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输入第三章标题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66" name="千图PPT彼岸天：ID 8661124库_组合 5"/>
          <p:cNvGrpSpPr/>
          <p:nvPr>
            <p:custDataLst>
              <p:tags r:id="rId1"/>
            </p:custDataLst>
          </p:nvPr>
        </p:nvGrpSpPr>
        <p:grpSpPr>
          <a:xfrm>
            <a:off x="1723622" y="2974053"/>
            <a:ext cx="4372377" cy="836112"/>
            <a:chOff x="1877312" y="2649235"/>
            <a:chExt cx="4372377" cy="836112"/>
          </a:xfrm>
        </p:grpSpPr>
        <p:grpSp>
          <p:nvGrpSpPr>
            <p:cNvPr id="67" name="组合 66"/>
            <p:cNvGrpSpPr/>
            <p:nvPr/>
          </p:nvGrpSpPr>
          <p:grpSpPr>
            <a:xfrm>
              <a:off x="2510516" y="2649235"/>
              <a:ext cx="3739173" cy="836112"/>
              <a:chOff x="2591258" y="3352018"/>
              <a:chExt cx="3739173" cy="836112"/>
            </a:xfrm>
          </p:grpSpPr>
          <p:sp>
            <p:nvSpPr>
              <p:cNvPr id="69" name="矩形 68"/>
              <p:cNvSpPr/>
              <p:nvPr/>
            </p:nvSpPr>
            <p:spPr bwMode="auto">
              <a:xfrm>
                <a:off x="2596020" y="3630731"/>
                <a:ext cx="3734411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1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</a:t>
                </a:r>
              </a:p>
            </p:txBody>
          </p:sp>
          <p:sp>
            <p:nvSpPr>
              <p:cNvPr id="70" name="文本框 16"/>
              <p:cNvSpPr txBox="1"/>
              <p:nvPr/>
            </p:nvSpPr>
            <p:spPr bwMode="auto">
              <a:xfrm>
                <a:off x="2591258" y="3352018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小标题</a:t>
                </a:r>
              </a:p>
            </p:txBody>
          </p:sp>
        </p:grpSp>
        <p:sp>
          <p:nvSpPr>
            <p:cNvPr id="68" name="任意多边形 6"/>
            <p:cNvSpPr/>
            <p:nvPr/>
          </p:nvSpPr>
          <p:spPr bwMode="auto">
            <a:xfrm>
              <a:off x="1877312" y="2712621"/>
              <a:ext cx="633204" cy="63320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rgbClr val="77BDD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千图PPT彼岸天：ID 8661124库_组合 6"/>
          <p:cNvGrpSpPr/>
          <p:nvPr>
            <p:custDataLst>
              <p:tags r:id="rId2"/>
            </p:custDataLst>
          </p:nvPr>
        </p:nvGrpSpPr>
        <p:grpSpPr>
          <a:xfrm>
            <a:off x="1723622" y="3999503"/>
            <a:ext cx="4367614" cy="836112"/>
            <a:chOff x="1877312" y="3827715"/>
            <a:chExt cx="4367614" cy="836112"/>
          </a:xfrm>
        </p:grpSpPr>
        <p:grpSp>
          <p:nvGrpSpPr>
            <p:cNvPr id="72" name="组合 71"/>
            <p:cNvGrpSpPr/>
            <p:nvPr/>
          </p:nvGrpSpPr>
          <p:grpSpPr>
            <a:xfrm>
              <a:off x="2510515" y="3827715"/>
              <a:ext cx="3734411" cy="836112"/>
              <a:chOff x="2591257" y="4501269"/>
              <a:chExt cx="3734411" cy="836112"/>
            </a:xfrm>
          </p:grpSpPr>
          <p:sp>
            <p:nvSpPr>
              <p:cNvPr id="74" name="矩形 73"/>
              <p:cNvSpPr/>
              <p:nvPr/>
            </p:nvSpPr>
            <p:spPr bwMode="auto">
              <a:xfrm>
                <a:off x="2591257" y="4779982"/>
                <a:ext cx="3734411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1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</a:t>
                </a:r>
              </a:p>
            </p:txBody>
          </p:sp>
          <p:sp>
            <p:nvSpPr>
              <p:cNvPr id="75" name="文本框 14"/>
              <p:cNvSpPr txBox="1"/>
              <p:nvPr/>
            </p:nvSpPr>
            <p:spPr bwMode="auto">
              <a:xfrm>
                <a:off x="2591258" y="4501269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小标题</a:t>
                </a:r>
              </a:p>
            </p:txBody>
          </p:sp>
        </p:grpSp>
        <p:sp>
          <p:nvSpPr>
            <p:cNvPr id="73" name="任意多边形 8"/>
            <p:cNvSpPr/>
            <p:nvPr/>
          </p:nvSpPr>
          <p:spPr bwMode="auto">
            <a:xfrm>
              <a:off x="1877312" y="3910136"/>
              <a:ext cx="633204" cy="63320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rgbClr val="FBD33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千图PPT彼岸天：ID 8661124库_组合 7"/>
          <p:cNvGrpSpPr/>
          <p:nvPr>
            <p:custDataLst>
              <p:tags r:id="rId3"/>
            </p:custDataLst>
          </p:nvPr>
        </p:nvGrpSpPr>
        <p:grpSpPr>
          <a:xfrm>
            <a:off x="1723622" y="1948603"/>
            <a:ext cx="4372378" cy="836112"/>
            <a:chOff x="1877312" y="1470755"/>
            <a:chExt cx="4372378" cy="836112"/>
          </a:xfrm>
        </p:grpSpPr>
        <p:grpSp>
          <p:nvGrpSpPr>
            <p:cNvPr id="77" name="组合 76"/>
            <p:cNvGrpSpPr/>
            <p:nvPr/>
          </p:nvGrpSpPr>
          <p:grpSpPr>
            <a:xfrm>
              <a:off x="2510516" y="1470755"/>
              <a:ext cx="3739174" cy="836112"/>
              <a:chOff x="2591258" y="2102656"/>
              <a:chExt cx="3739174" cy="836112"/>
            </a:xfrm>
          </p:grpSpPr>
          <p:sp>
            <p:nvSpPr>
              <p:cNvPr id="79" name="矩形 78"/>
              <p:cNvSpPr/>
              <p:nvPr/>
            </p:nvSpPr>
            <p:spPr bwMode="auto">
              <a:xfrm>
                <a:off x="2591258" y="2381369"/>
                <a:ext cx="3739174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1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</a:t>
                </a:r>
              </a:p>
            </p:txBody>
          </p:sp>
          <p:sp>
            <p:nvSpPr>
              <p:cNvPr id="80" name="文本框 12"/>
              <p:cNvSpPr txBox="1"/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小标题</a:t>
                </a:r>
              </a:p>
            </p:txBody>
          </p:sp>
        </p:grpSp>
        <p:sp>
          <p:nvSpPr>
            <p:cNvPr id="78" name="任意多边形 10"/>
            <p:cNvSpPr/>
            <p:nvPr/>
          </p:nvSpPr>
          <p:spPr bwMode="auto">
            <a:xfrm>
              <a:off x="1877312" y="1515106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FF968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千图PPT彼岸天：ID 8661124库_组合 8"/>
          <p:cNvGrpSpPr/>
          <p:nvPr>
            <p:custDataLst>
              <p:tags r:id="rId4"/>
            </p:custDataLst>
          </p:nvPr>
        </p:nvGrpSpPr>
        <p:grpSpPr>
          <a:xfrm>
            <a:off x="1723622" y="5024952"/>
            <a:ext cx="4470622" cy="836112"/>
            <a:chOff x="1877312" y="5006196"/>
            <a:chExt cx="4470622" cy="836112"/>
          </a:xfrm>
        </p:grpSpPr>
        <p:sp>
          <p:nvSpPr>
            <p:cNvPr id="82" name="任意多边形 43"/>
            <p:cNvSpPr/>
            <p:nvPr/>
          </p:nvSpPr>
          <p:spPr bwMode="auto">
            <a:xfrm>
              <a:off x="1877312" y="5109137"/>
              <a:ext cx="633204" cy="630230"/>
            </a:xfrm>
            <a:custGeom>
              <a:avLst/>
              <a:gdLst>
                <a:gd name="connsiteX0" fmla="*/ 246198 w 338138"/>
                <a:gd name="connsiteY0" fmla="*/ 182563 h 336550"/>
                <a:gd name="connsiteX1" fmla="*/ 184151 w 338138"/>
                <a:gd name="connsiteY1" fmla="*/ 244609 h 336550"/>
                <a:gd name="connsiteX2" fmla="*/ 184151 w 338138"/>
                <a:gd name="connsiteY2" fmla="*/ 307976 h 336550"/>
                <a:gd name="connsiteX3" fmla="*/ 309564 w 338138"/>
                <a:gd name="connsiteY3" fmla="*/ 182563 h 336550"/>
                <a:gd name="connsiteX4" fmla="*/ 246198 w 338138"/>
                <a:gd name="connsiteY4" fmla="*/ 182563 h 336550"/>
                <a:gd name="connsiteX5" fmla="*/ 30163 w 338138"/>
                <a:gd name="connsiteY5" fmla="*/ 182562 h 336550"/>
                <a:gd name="connsiteX6" fmla="*/ 155576 w 338138"/>
                <a:gd name="connsiteY6" fmla="*/ 307975 h 336550"/>
                <a:gd name="connsiteX7" fmla="*/ 155576 w 338138"/>
                <a:gd name="connsiteY7" fmla="*/ 244608 h 336550"/>
                <a:gd name="connsiteX8" fmla="*/ 93529 w 338138"/>
                <a:gd name="connsiteY8" fmla="*/ 182562 h 336550"/>
                <a:gd name="connsiteX9" fmla="*/ 30163 w 338138"/>
                <a:gd name="connsiteY9" fmla="*/ 182562 h 336550"/>
                <a:gd name="connsiteX10" fmla="*/ 169069 w 338138"/>
                <a:gd name="connsiteY10" fmla="*/ 119062 h 336550"/>
                <a:gd name="connsiteX11" fmla="*/ 120650 w 338138"/>
                <a:gd name="connsiteY11" fmla="*/ 167481 h 336550"/>
                <a:gd name="connsiteX12" fmla="*/ 169069 w 338138"/>
                <a:gd name="connsiteY12" fmla="*/ 215900 h 336550"/>
                <a:gd name="connsiteX13" fmla="*/ 217488 w 338138"/>
                <a:gd name="connsiteY13" fmla="*/ 167481 h 336550"/>
                <a:gd name="connsiteX14" fmla="*/ 169069 w 338138"/>
                <a:gd name="connsiteY14" fmla="*/ 119062 h 336550"/>
                <a:gd name="connsiteX15" fmla="*/ 184150 w 338138"/>
                <a:gd name="connsiteY15" fmla="*/ 28575 h 336550"/>
                <a:gd name="connsiteX16" fmla="*/ 184150 w 338138"/>
                <a:gd name="connsiteY16" fmla="*/ 91942 h 336550"/>
                <a:gd name="connsiteX17" fmla="*/ 246197 w 338138"/>
                <a:gd name="connsiteY17" fmla="*/ 153988 h 336550"/>
                <a:gd name="connsiteX18" fmla="*/ 309563 w 338138"/>
                <a:gd name="connsiteY18" fmla="*/ 153988 h 336550"/>
                <a:gd name="connsiteX19" fmla="*/ 184150 w 338138"/>
                <a:gd name="connsiteY19" fmla="*/ 28575 h 336550"/>
                <a:gd name="connsiteX20" fmla="*/ 155576 w 338138"/>
                <a:gd name="connsiteY20" fmla="*/ 28575 h 336550"/>
                <a:gd name="connsiteX21" fmla="*/ 30163 w 338138"/>
                <a:gd name="connsiteY21" fmla="*/ 153988 h 336550"/>
                <a:gd name="connsiteX22" fmla="*/ 93529 w 338138"/>
                <a:gd name="connsiteY22" fmla="*/ 153988 h 336550"/>
                <a:gd name="connsiteX23" fmla="*/ 155576 w 338138"/>
                <a:gd name="connsiteY23" fmla="*/ 91942 h 336550"/>
                <a:gd name="connsiteX24" fmla="*/ 155576 w 338138"/>
                <a:gd name="connsiteY24" fmla="*/ 28575 h 336550"/>
                <a:gd name="connsiteX25" fmla="*/ 169069 w 338138"/>
                <a:gd name="connsiteY25" fmla="*/ 0 h 336550"/>
                <a:gd name="connsiteX26" fmla="*/ 338138 w 338138"/>
                <a:gd name="connsiteY26" fmla="*/ 168275 h 336550"/>
                <a:gd name="connsiteX27" fmla="*/ 169069 w 338138"/>
                <a:gd name="connsiteY27" fmla="*/ 336550 h 336550"/>
                <a:gd name="connsiteX28" fmla="*/ 0 w 338138"/>
                <a:gd name="connsiteY28" fmla="*/ 168275 h 336550"/>
                <a:gd name="connsiteX29" fmla="*/ 169069 w 338138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138" h="336550">
                  <a:moveTo>
                    <a:pt x="246198" y="182563"/>
                  </a:moveTo>
                  <a:cubicBezTo>
                    <a:pt x="239597" y="212926"/>
                    <a:pt x="214514" y="238009"/>
                    <a:pt x="184151" y="244609"/>
                  </a:cubicBezTo>
                  <a:cubicBezTo>
                    <a:pt x="184151" y="244609"/>
                    <a:pt x="184151" y="244609"/>
                    <a:pt x="184151" y="307976"/>
                  </a:cubicBezTo>
                  <a:cubicBezTo>
                    <a:pt x="250158" y="301375"/>
                    <a:pt x="302964" y="248570"/>
                    <a:pt x="309564" y="182563"/>
                  </a:cubicBezTo>
                  <a:cubicBezTo>
                    <a:pt x="309564" y="182563"/>
                    <a:pt x="309564" y="182563"/>
                    <a:pt x="246198" y="182563"/>
                  </a:cubicBezTo>
                  <a:close/>
                  <a:moveTo>
                    <a:pt x="30163" y="182562"/>
                  </a:moveTo>
                  <a:cubicBezTo>
                    <a:pt x="36763" y="248569"/>
                    <a:pt x="89569" y="301374"/>
                    <a:pt x="155576" y="307975"/>
                  </a:cubicBezTo>
                  <a:lnTo>
                    <a:pt x="155576" y="244608"/>
                  </a:lnTo>
                  <a:cubicBezTo>
                    <a:pt x="125213" y="238008"/>
                    <a:pt x="100130" y="212925"/>
                    <a:pt x="93529" y="182562"/>
                  </a:cubicBezTo>
                  <a:cubicBezTo>
                    <a:pt x="93529" y="182562"/>
                    <a:pt x="93529" y="182562"/>
                    <a:pt x="30163" y="182562"/>
                  </a:cubicBezTo>
                  <a:close/>
                  <a:moveTo>
                    <a:pt x="169069" y="119062"/>
                  </a:moveTo>
                  <a:cubicBezTo>
                    <a:pt x="142328" y="119062"/>
                    <a:pt x="120650" y="140740"/>
                    <a:pt x="120650" y="167481"/>
                  </a:cubicBezTo>
                  <a:cubicBezTo>
                    <a:pt x="120650" y="194222"/>
                    <a:pt x="142328" y="215900"/>
                    <a:pt x="169069" y="215900"/>
                  </a:cubicBezTo>
                  <a:cubicBezTo>
                    <a:pt x="195810" y="215900"/>
                    <a:pt x="217488" y="194222"/>
                    <a:pt x="217488" y="167481"/>
                  </a:cubicBezTo>
                  <a:cubicBezTo>
                    <a:pt x="217488" y="140740"/>
                    <a:pt x="195810" y="119062"/>
                    <a:pt x="169069" y="119062"/>
                  </a:cubicBezTo>
                  <a:close/>
                  <a:moveTo>
                    <a:pt x="184150" y="28575"/>
                  </a:moveTo>
                  <a:lnTo>
                    <a:pt x="184150" y="91942"/>
                  </a:lnTo>
                  <a:cubicBezTo>
                    <a:pt x="214513" y="98542"/>
                    <a:pt x="239596" y="123625"/>
                    <a:pt x="246197" y="153988"/>
                  </a:cubicBezTo>
                  <a:cubicBezTo>
                    <a:pt x="246197" y="153988"/>
                    <a:pt x="246197" y="153988"/>
                    <a:pt x="309563" y="153988"/>
                  </a:cubicBezTo>
                  <a:cubicBezTo>
                    <a:pt x="302963" y="87981"/>
                    <a:pt x="250157" y="35176"/>
                    <a:pt x="184150" y="28575"/>
                  </a:cubicBezTo>
                  <a:close/>
                  <a:moveTo>
                    <a:pt x="155576" y="28575"/>
                  </a:moveTo>
                  <a:cubicBezTo>
                    <a:pt x="89569" y="35176"/>
                    <a:pt x="36763" y="87981"/>
                    <a:pt x="30163" y="153988"/>
                  </a:cubicBezTo>
                  <a:cubicBezTo>
                    <a:pt x="30163" y="153988"/>
                    <a:pt x="30163" y="153988"/>
                    <a:pt x="93529" y="153988"/>
                  </a:cubicBezTo>
                  <a:cubicBezTo>
                    <a:pt x="100130" y="123625"/>
                    <a:pt x="125213" y="98542"/>
                    <a:pt x="155576" y="91942"/>
                  </a:cubicBezTo>
                  <a:cubicBezTo>
                    <a:pt x="155576" y="91942"/>
                    <a:pt x="155576" y="91942"/>
                    <a:pt x="155576" y="2857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8ABFC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2510516" y="5006196"/>
              <a:ext cx="3837418" cy="836112"/>
              <a:chOff x="2591258" y="4501269"/>
              <a:chExt cx="3837418" cy="836112"/>
            </a:xfrm>
          </p:grpSpPr>
          <p:sp>
            <p:nvSpPr>
              <p:cNvPr id="84" name="矩形 83"/>
              <p:cNvSpPr/>
              <p:nvPr/>
            </p:nvSpPr>
            <p:spPr bwMode="auto">
              <a:xfrm>
                <a:off x="2591258" y="4779982"/>
                <a:ext cx="3837418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1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</a:t>
                </a:r>
              </a:p>
            </p:txBody>
          </p:sp>
          <p:sp>
            <p:nvSpPr>
              <p:cNvPr id="85" name="文本框 40"/>
              <p:cNvSpPr txBox="1"/>
              <p:nvPr/>
            </p:nvSpPr>
            <p:spPr bwMode="auto">
              <a:xfrm>
                <a:off x="2591258" y="4501269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小标题</a:t>
                </a: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543118" y="1042938"/>
            <a:ext cx="5004978" cy="4818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BD331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输入第三章标题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63449" y="1418287"/>
            <a:ext cx="10784908" cy="4259058"/>
            <a:chOff x="563449" y="1418287"/>
            <a:chExt cx="10784908" cy="4259058"/>
          </a:xfrm>
        </p:grpSpPr>
        <p:sp>
          <p:nvSpPr>
            <p:cNvPr id="16" name="任意多边形 6"/>
            <p:cNvSpPr/>
            <p:nvPr/>
          </p:nvSpPr>
          <p:spPr>
            <a:xfrm>
              <a:off x="5226472" y="3276360"/>
              <a:ext cx="1739057" cy="1739057"/>
            </a:xfrm>
            <a:custGeom>
              <a:avLst/>
              <a:gdLst>
                <a:gd name="connsiteX0" fmla="*/ 0 w 1304293"/>
                <a:gd name="connsiteY0" fmla="*/ 652147 h 1304293"/>
                <a:gd name="connsiteX1" fmla="*/ 652147 w 1304293"/>
                <a:gd name="connsiteY1" fmla="*/ 0 h 1304293"/>
                <a:gd name="connsiteX2" fmla="*/ 1304294 w 1304293"/>
                <a:gd name="connsiteY2" fmla="*/ 652147 h 1304293"/>
                <a:gd name="connsiteX3" fmla="*/ 652147 w 1304293"/>
                <a:gd name="connsiteY3" fmla="*/ 1304294 h 1304293"/>
                <a:gd name="connsiteX4" fmla="*/ 0 w 1304293"/>
                <a:gd name="connsiteY4" fmla="*/ 652147 h 130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293" h="1304293">
                  <a:moveTo>
                    <a:pt x="0" y="652147"/>
                  </a:moveTo>
                  <a:cubicBezTo>
                    <a:pt x="0" y="291976"/>
                    <a:pt x="291976" y="0"/>
                    <a:pt x="652147" y="0"/>
                  </a:cubicBezTo>
                  <a:cubicBezTo>
                    <a:pt x="1012318" y="0"/>
                    <a:pt x="1304294" y="291976"/>
                    <a:pt x="1304294" y="652147"/>
                  </a:cubicBezTo>
                  <a:cubicBezTo>
                    <a:pt x="1304294" y="1012318"/>
                    <a:pt x="1012318" y="1304294"/>
                    <a:pt x="652147" y="1304294"/>
                  </a:cubicBezTo>
                  <a:cubicBezTo>
                    <a:pt x="291976" y="1304294"/>
                    <a:pt x="0" y="1012318"/>
                    <a:pt x="0" y="652147"/>
                  </a:cubicBezTo>
                  <a:close/>
                </a:path>
              </a:pathLst>
            </a:custGeom>
            <a:solidFill>
              <a:srgbClr val="FF968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732" tIns="342732" rIns="342732" bIns="342732" numCol="1" spcCol="1270" anchor="ctr" anchorCtr="0">
              <a:noAutofit/>
            </a:bodyPr>
            <a:lstStyle/>
            <a:p>
              <a:pPr algn="ctr" defTabSz="15405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4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 7"/>
            <p:cNvSpPr/>
            <p:nvPr/>
          </p:nvSpPr>
          <p:spPr>
            <a:xfrm rot="16200000">
              <a:off x="5862705" y="3043063"/>
              <a:ext cx="466591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49943" y="0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 8"/>
            <p:cNvSpPr/>
            <p:nvPr/>
          </p:nvSpPr>
          <p:spPr>
            <a:xfrm>
              <a:off x="5520402" y="1658570"/>
              <a:ext cx="1151196" cy="1151196"/>
            </a:xfrm>
            <a:custGeom>
              <a:avLst/>
              <a:gdLst>
                <a:gd name="connsiteX0" fmla="*/ 0 w 863397"/>
                <a:gd name="connsiteY0" fmla="*/ 431699 h 863397"/>
                <a:gd name="connsiteX1" fmla="*/ 431699 w 863397"/>
                <a:gd name="connsiteY1" fmla="*/ 0 h 863397"/>
                <a:gd name="connsiteX2" fmla="*/ 863398 w 863397"/>
                <a:gd name="connsiteY2" fmla="*/ 431699 h 863397"/>
                <a:gd name="connsiteX3" fmla="*/ 431699 w 863397"/>
                <a:gd name="connsiteY3" fmla="*/ 863398 h 863397"/>
                <a:gd name="connsiteX4" fmla="*/ 0 w 863397"/>
                <a:gd name="connsiteY4" fmla="*/ 431699 h 86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397" h="863397">
                  <a:moveTo>
                    <a:pt x="0" y="431699"/>
                  </a:moveTo>
                  <a:cubicBezTo>
                    <a:pt x="0" y="193278"/>
                    <a:pt x="193278" y="0"/>
                    <a:pt x="431699" y="0"/>
                  </a:cubicBezTo>
                  <a:cubicBezTo>
                    <a:pt x="670120" y="0"/>
                    <a:pt x="863398" y="193278"/>
                    <a:pt x="863398" y="431699"/>
                  </a:cubicBezTo>
                  <a:cubicBezTo>
                    <a:pt x="863398" y="670120"/>
                    <a:pt x="670120" y="863398"/>
                    <a:pt x="431699" y="863398"/>
                  </a:cubicBezTo>
                  <a:cubicBezTo>
                    <a:pt x="193278" y="863398"/>
                    <a:pt x="0" y="670120"/>
                    <a:pt x="0" y="431699"/>
                  </a:cubicBezTo>
                  <a:close/>
                </a:path>
              </a:pathLst>
            </a:custGeom>
            <a:solidFill>
              <a:srgbClr val="77BDD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163" tIns="226163" rIns="226163" bIns="226163" numCol="1" spcCol="1270" anchor="ctr" anchorCtr="0">
              <a:noAutofit/>
            </a:bodyPr>
            <a:lstStyle/>
            <a:p>
              <a:pPr algn="ctr" defTabSz="1007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9"/>
            <p:cNvSpPr/>
            <p:nvPr/>
          </p:nvSpPr>
          <p:spPr>
            <a:xfrm rot="1800000">
              <a:off x="6949249" y="4708667"/>
              <a:ext cx="243028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82271" y="0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 10"/>
            <p:cNvSpPr/>
            <p:nvPr/>
          </p:nvSpPr>
          <p:spPr>
            <a:xfrm>
              <a:off x="7175998" y="4526149"/>
              <a:ext cx="1151196" cy="1151196"/>
            </a:xfrm>
            <a:custGeom>
              <a:avLst/>
              <a:gdLst>
                <a:gd name="connsiteX0" fmla="*/ 0 w 863397"/>
                <a:gd name="connsiteY0" fmla="*/ 431699 h 863397"/>
                <a:gd name="connsiteX1" fmla="*/ 431699 w 863397"/>
                <a:gd name="connsiteY1" fmla="*/ 0 h 863397"/>
                <a:gd name="connsiteX2" fmla="*/ 863398 w 863397"/>
                <a:gd name="connsiteY2" fmla="*/ 431699 h 863397"/>
                <a:gd name="connsiteX3" fmla="*/ 431699 w 863397"/>
                <a:gd name="connsiteY3" fmla="*/ 863398 h 863397"/>
                <a:gd name="connsiteX4" fmla="*/ 0 w 863397"/>
                <a:gd name="connsiteY4" fmla="*/ 431699 h 86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397" h="863397">
                  <a:moveTo>
                    <a:pt x="0" y="431699"/>
                  </a:moveTo>
                  <a:cubicBezTo>
                    <a:pt x="0" y="193278"/>
                    <a:pt x="193278" y="0"/>
                    <a:pt x="431699" y="0"/>
                  </a:cubicBezTo>
                  <a:cubicBezTo>
                    <a:pt x="670120" y="0"/>
                    <a:pt x="863398" y="193278"/>
                    <a:pt x="863398" y="431699"/>
                  </a:cubicBezTo>
                  <a:cubicBezTo>
                    <a:pt x="863398" y="670120"/>
                    <a:pt x="670120" y="863398"/>
                    <a:pt x="431699" y="863398"/>
                  </a:cubicBezTo>
                  <a:cubicBezTo>
                    <a:pt x="193278" y="863398"/>
                    <a:pt x="0" y="670120"/>
                    <a:pt x="0" y="431699"/>
                  </a:cubicBezTo>
                  <a:close/>
                </a:path>
              </a:pathLst>
            </a:custGeom>
            <a:solidFill>
              <a:srgbClr val="FBD3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163" tIns="226163" rIns="226163" bIns="226163" numCol="1" spcCol="1270" anchor="ctr" anchorCtr="0">
              <a:noAutofit/>
            </a:bodyPr>
            <a:lstStyle/>
            <a:p>
              <a:pPr algn="ctr" defTabSz="1007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 11"/>
            <p:cNvSpPr/>
            <p:nvPr/>
          </p:nvSpPr>
          <p:spPr>
            <a:xfrm rot="9000000">
              <a:off x="4999722" y="4708667"/>
              <a:ext cx="243028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82271" y="0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 12"/>
            <p:cNvSpPr/>
            <p:nvPr/>
          </p:nvSpPr>
          <p:spPr>
            <a:xfrm>
              <a:off x="3864805" y="4526149"/>
              <a:ext cx="1151196" cy="1151196"/>
            </a:xfrm>
            <a:custGeom>
              <a:avLst/>
              <a:gdLst>
                <a:gd name="connsiteX0" fmla="*/ 0 w 863397"/>
                <a:gd name="connsiteY0" fmla="*/ 431699 h 863397"/>
                <a:gd name="connsiteX1" fmla="*/ 431699 w 863397"/>
                <a:gd name="connsiteY1" fmla="*/ 0 h 863397"/>
                <a:gd name="connsiteX2" fmla="*/ 863398 w 863397"/>
                <a:gd name="connsiteY2" fmla="*/ 431699 h 863397"/>
                <a:gd name="connsiteX3" fmla="*/ 431699 w 863397"/>
                <a:gd name="connsiteY3" fmla="*/ 863398 h 863397"/>
                <a:gd name="connsiteX4" fmla="*/ 0 w 863397"/>
                <a:gd name="connsiteY4" fmla="*/ 431699 h 86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397" h="863397">
                  <a:moveTo>
                    <a:pt x="0" y="431699"/>
                  </a:moveTo>
                  <a:cubicBezTo>
                    <a:pt x="0" y="193278"/>
                    <a:pt x="193278" y="0"/>
                    <a:pt x="431699" y="0"/>
                  </a:cubicBezTo>
                  <a:cubicBezTo>
                    <a:pt x="670120" y="0"/>
                    <a:pt x="863398" y="193278"/>
                    <a:pt x="863398" y="431699"/>
                  </a:cubicBezTo>
                  <a:cubicBezTo>
                    <a:pt x="863398" y="670120"/>
                    <a:pt x="670120" y="863398"/>
                    <a:pt x="431699" y="863398"/>
                  </a:cubicBezTo>
                  <a:cubicBezTo>
                    <a:pt x="193278" y="863398"/>
                    <a:pt x="0" y="670120"/>
                    <a:pt x="0" y="431699"/>
                  </a:cubicBezTo>
                  <a:close/>
                </a:path>
              </a:pathLst>
            </a:custGeom>
            <a:solidFill>
              <a:srgbClr val="8ABF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163" tIns="226163" rIns="226163" bIns="226163" numCol="1" spcCol="1270" anchor="ctr" anchorCtr="0">
              <a:noAutofit/>
            </a:bodyPr>
            <a:lstStyle/>
            <a:p>
              <a:pPr algn="ctr" defTabSz="1007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760686" y="1418287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此处添加文字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891315" y="1884632"/>
              <a:ext cx="261507" cy="0"/>
            </a:xfrm>
            <a:prstGeom prst="line">
              <a:avLst/>
            </a:prstGeom>
            <a:ln w="19050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6760686" y="1896184"/>
              <a:ext cx="337276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8447069" y="4291528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此处添加文字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8577697" y="4757874"/>
              <a:ext cx="261507" cy="0"/>
            </a:xfrm>
            <a:prstGeom prst="line">
              <a:avLst/>
            </a:prstGeom>
            <a:ln w="19050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8447068" y="4769425"/>
              <a:ext cx="290128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901300" y="4291528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此处添加文字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338511" y="4742934"/>
              <a:ext cx="261507" cy="0"/>
            </a:xfrm>
            <a:prstGeom prst="line">
              <a:avLst/>
            </a:prstGeom>
            <a:ln w="19050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563449" y="4769425"/>
              <a:ext cx="316719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5844083" y="2011693"/>
              <a:ext cx="503828" cy="444951"/>
            </a:xfrm>
            <a:custGeom>
              <a:avLst/>
              <a:gdLst>
                <a:gd name="T0" fmla="*/ 524 w 700"/>
                <a:gd name="T1" fmla="*/ 547 h 618"/>
                <a:gd name="T2" fmla="*/ 176 w 700"/>
                <a:gd name="T3" fmla="*/ 547 h 618"/>
                <a:gd name="T4" fmla="*/ 144 w 700"/>
                <a:gd name="T5" fmla="*/ 583 h 618"/>
                <a:gd name="T6" fmla="*/ 176 w 700"/>
                <a:gd name="T7" fmla="*/ 618 h 618"/>
                <a:gd name="T8" fmla="*/ 524 w 700"/>
                <a:gd name="T9" fmla="*/ 618 h 618"/>
                <a:gd name="T10" fmla="*/ 556 w 700"/>
                <a:gd name="T11" fmla="*/ 583 h 618"/>
                <a:gd name="T12" fmla="*/ 524 w 700"/>
                <a:gd name="T13" fmla="*/ 547 h 618"/>
                <a:gd name="T14" fmla="*/ 524 w 700"/>
                <a:gd name="T15" fmla="*/ 547 h 618"/>
                <a:gd name="T16" fmla="*/ 677 w 700"/>
                <a:gd name="T17" fmla="*/ 141 h 618"/>
                <a:gd name="T18" fmla="*/ 668 w 700"/>
                <a:gd name="T19" fmla="*/ 133 h 618"/>
                <a:gd name="T20" fmla="*/ 626 w 700"/>
                <a:gd name="T21" fmla="*/ 120 h 618"/>
                <a:gd name="T22" fmla="*/ 553 w 700"/>
                <a:gd name="T23" fmla="*/ 195 h 618"/>
                <a:gd name="T24" fmla="*/ 584 w 700"/>
                <a:gd name="T25" fmla="*/ 256 h 618"/>
                <a:gd name="T26" fmla="*/ 501 w 700"/>
                <a:gd name="T27" fmla="*/ 318 h 618"/>
                <a:gd name="T28" fmla="*/ 458 w 700"/>
                <a:gd name="T29" fmla="*/ 149 h 618"/>
                <a:gd name="T30" fmla="*/ 520 w 700"/>
                <a:gd name="T31" fmla="*/ 75 h 618"/>
                <a:gd name="T32" fmla="*/ 446 w 700"/>
                <a:gd name="T33" fmla="*/ 0 h 618"/>
                <a:gd name="T34" fmla="*/ 373 w 700"/>
                <a:gd name="T35" fmla="*/ 75 h 618"/>
                <a:gd name="T36" fmla="*/ 412 w 700"/>
                <a:gd name="T37" fmla="*/ 141 h 618"/>
                <a:gd name="T38" fmla="*/ 349 w 700"/>
                <a:gd name="T39" fmla="*/ 241 h 618"/>
                <a:gd name="T40" fmla="*/ 286 w 700"/>
                <a:gd name="T41" fmla="*/ 140 h 618"/>
                <a:gd name="T42" fmla="*/ 323 w 700"/>
                <a:gd name="T43" fmla="*/ 75 h 618"/>
                <a:gd name="T44" fmla="*/ 249 w 700"/>
                <a:gd name="T45" fmla="*/ 0 h 618"/>
                <a:gd name="T46" fmla="*/ 176 w 700"/>
                <a:gd name="T47" fmla="*/ 75 h 618"/>
                <a:gd name="T48" fmla="*/ 226 w 700"/>
                <a:gd name="T49" fmla="*/ 146 h 618"/>
                <a:gd name="T50" fmla="*/ 240 w 700"/>
                <a:gd name="T51" fmla="*/ 149 h 618"/>
                <a:gd name="T52" fmla="*/ 192 w 700"/>
                <a:gd name="T53" fmla="*/ 312 h 618"/>
                <a:gd name="T54" fmla="*/ 116 w 700"/>
                <a:gd name="T55" fmla="*/ 256 h 618"/>
                <a:gd name="T56" fmla="*/ 147 w 700"/>
                <a:gd name="T57" fmla="*/ 195 h 618"/>
                <a:gd name="T58" fmla="*/ 74 w 700"/>
                <a:gd name="T59" fmla="*/ 120 h 618"/>
                <a:gd name="T60" fmla="*/ 56 w 700"/>
                <a:gd name="T61" fmla="*/ 122 h 618"/>
                <a:gd name="T62" fmla="*/ 9 w 700"/>
                <a:gd name="T63" fmla="*/ 160 h 618"/>
                <a:gd name="T64" fmla="*/ 0 w 700"/>
                <a:gd name="T65" fmla="*/ 195 h 618"/>
                <a:gd name="T66" fmla="*/ 15 w 700"/>
                <a:gd name="T67" fmla="*/ 240 h 618"/>
                <a:gd name="T68" fmla="*/ 36 w 700"/>
                <a:gd name="T69" fmla="*/ 260 h 618"/>
                <a:gd name="T70" fmla="*/ 74 w 700"/>
                <a:gd name="T71" fmla="*/ 270 h 618"/>
                <a:gd name="T72" fmla="*/ 85 w 700"/>
                <a:gd name="T73" fmla="*/ 269 h 618"/>
                <a:gd name="T74" fmla="*/ 162 w 700"/>
                <a:gd name="T75" fmla="*/ 493 h 618"/>
                <a:gd name="T76" fmla="*/ 538 w 700"/>
                <a:gd name="T77" fmla="*/ 493 h 618"/>
                <a:gd name="T78" fmla="*/ 618 w 700"/>
                <a:gd name="T79" fmla="*/ 276 h 618"/>
                <a:gd name="T80" fmla="*/ 619 w 700"/>
                <a:gd name="T81" fmla="*/ 270 h 618"/>
                <a:gd name="T82" fmla="*/ 626 w 700"/>
                <a:gd name="T83" fmla="*/ 270 h 618"/>
                <a:gd name="T84" fmla="*/ 663 w 700"/>
                <a:gd name="T85" fmla="*/ 260 h 618"/>
                <a:gd name="T86" fmla="*/ 692 w 700"/>
                <a:gd name="T87" fmla="*/ 227 h 618"/>
                <a:gd name="T88" fmla="*/ 700 w 700"/>
                <a:gd name="T89" fmla="*/ 195 h 618"/>
                <a:gd name="T90" fmla="*/ 677 w 700"/>
                <a:gd name="T91" fmla="*/ 141 h 618"/>
                <a:gd name="T92" fmla="*/ 677 w 700"/>
                <a:gd name="T93" fmla="*/ 141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" h="618">
                  <a:moveTo>
                    <a:pt x="524" y="547"/>
                  </a:moveTo>
                  <a:cubicBezTo>
                    <a:pt x="176" y="547"/>
                    <a:pt x="176" y="547"/>
                    <a:pt x="176" y="547"/>
                  </a:cubicBezTo>
                  <a:cubicBezTo>
                    <a:pt x="158" y="547"/>
                    <a:pt x="144" y="562"/>
                    <a:pt x="144" y="583"/>
                  </a:cubicBezTo>
                  <a:cubicBezTo>
                    <a:pt x="144" y="603"/>
                    <a:pt x="158" y="618"/>
                    <a:pt x="176" y="618"/>
                  </a:cubicBezTo>
                  <a:cubicBezTo>
                    <a:pt x="524" y="618"/>
                    <a:pt x="524" y="618"/>
                    <a:pt x="524" y="618"/>
                  </a:cubicBezTo>
                  <a:cubicBezTo>
                    <a:pt x="542" y="618"/>
                    <a:pt x="556" y="603"/>
                    <a:pt x="556" y="583"/>
                  </a:cubicBezTo>
                  <a:cubicBezTo>
                    <a:pt x="556" y="562"/>
                    <a:pt x="542" y="547"/>
                    <a:pt x="524" y="547"/>
                  </a:cubicBezTo>
                  <a:cubicBezTo>
                    <a:pt x="524" y="547"/>
                    <a:pt x="524" y="547"/>
                    <a:pt x="524" y="547"/>
                  </a:cubicBezTo>
                  <a:close/>
                  <a:moveTo>
                    <a:pt x="677" y="141"/>
                  </a:moveTo>
                  <a:cubicBezTo>
                    <a:pt x="675" y="138"/>
                    <a:pt x="672" y="136"/>
                    <a:pt x="668" y="133"/>
                  </a:cubicBezTo>
                  <a:cubicBezTo>
                    <a:pt x="656" y="125"/>
                    <a:pt x="642" y="120"/>
                    <a:pt x="626" y="120"/>
                  </a:cubicBezTo>
                  <a:cubicBezTo>
                    <a:pt x="586" y="120"/>
                    <a:pt x="553" y="153"/>
                    <a:pt x="553" y="195"/>
                  </a:cubicBezTo>
                  <a:cubicBezTo>
                    <a:pt x="553" y="220"/>
                    <a:pt x="565" y="242"/>
                    <a:pt x="584" y="256"/>
                  </a:cubicBezTo>
                  <a:cubicBezTo>
                    <a:pt x="571" y="271"/>
                    <a:pt x="523" y="325"/>
                    <a:pt x="501" y="318"/>
                  </a:cubicBezTo>
                  <a:cubicBezTo>
                    <a:pt x="466" y="308"/>
                    <a:pt x="459" y="160"/>
                    <a:pt x="458" y="149"/>
                  </a:cubicBezTo>
                  <a:cubicBezTo>
                    <a:pt x="493" y="143"/>
                    <a:pt x="520" y="112"/>
                    <a:pt x="520" y="75"/>
                  </a:cubicBezTo>
                  <a:cubicBezTo>
                    <a:pt x="520" y="33"/>
                    <a:pt x="487" y="0"/>
                    <a:pt x="446" y="0"/>
                  </a:cubicBezTo>
                  <a:cubicBezTo>
                    <a:pt x="406" y="0"/>
                    <a:pt x="373" y="33"/>
                    <a:pt x="373" y="75"/>
                  </a:cubicBezTo>
                  <a:cubicBezTo>
                    <a:pt x="373" y="103"/>
                    <a:pt x="389" y="128"/>
                    <a:pt x="412" y="141"/>
                  </a:cubicBezTo>
                  <a:cubicBezTo>
                    <a:pt x="404" y="162"/>
                    <a:pt x="371" y="242"/>
                    <a:pt x="349" y="241"/>
                  </a:cubicBezTo>
                  <a:cubicBezTo>
                    <a:pt x="326" y="241"/>
                    <a:pt x="293" y="158"/>
                    <a:pt x="286" y="140"/>
                  </a:cubicBezTo>
                  <a:cubicBezTo>
                    <a:pt x="308" y="127"/>
                    <a:pt x="323" y="103"/>
                    <a:pt x="323" y="75"/>
                  </a:cubicBezTo>
                  <a:cubicBezTo>
                    <a:pt x="323" y="33"/>
                    <a:pt x="290" y="0"/>
                    <a:pt x="249" y="0"/>
                  </a:cubicBezTo>
                  <a:cubicBezTo>
                    <a:pt x="209" y="0"/>
                    <a:pt x="176" y="33"/>
                    <a:pt x="176" y="75"/>
                  </a:cubicBezTo>
                  <a:cubicBezTo>
                    <a:pt x="176" y="108"/>
                    <a:pt x="197" y="136"/>
                    <a:pt x="226" y="146"/>
                  </a:cubicBezTo>
                  <a:cubicBezTo>
                    <a:pt x="230" y="148"/>
                    <a:pt x="235" y="149"/>
                    <a:pt x="240" y="149"/>
                  </a:cubicBezTo>
                  <a:cubicBezTo>
                    <a:pt x="240" y="149"/>
                    <a:pt x="225" y="304"/>
                    <a:pt x="192" y="312"/>
                  </a:cubicBezTo>
                  <a:cubicBezTo>
                    <a:pt x="164" y="319"/>
                    <a:pt x="127" y="271"/>
                    <a:pt x="116" y="256"/>
                  </a:cubicBezTo>
                  <a:cubicBezTo>
                    <a:pt x="135" y="243"/>
                    <a:pt x="147" y="220"/>
                    <a:pt x="147" y="195"/>
                  </a:cubicBezTo>
                  <a:cubicBezTo>
                    <a:pt x="147" y="153"/>
                    <a:pt x="114" y="120"/>
                    <a:pt x="74" y="120"/>
                  </a:cubicBezTo>
                  <a:cubicBezTo>
                    <a:pt x="67" y="120"/>
                    <a:pt x="61" y="121"/>
                    <a:pt x="56" y="122"/>
                  </a:cubicBezTo>
                  <a:cubicBezTo>
                    <a:pt x="45" y="123"/>
                    <a:pt x="21" y="129"/>
                    <a:pt x="9" y="160"/>
                  </a:cubicBezTo>
                  <a:cubicBezTo>
                    <a:pt x="3" y="170"/>
                    <a:pt x="0" y="182"/>
                    <a:pt x="0" y="195"/>
                  </a:cubicBezTo>
                  <a:cubicBezTo>
                    <a:pt x="0" y="212"/>
                    <a:pt x="6" y="228"/>
                    <a:pt x="15" y="240"/>
                  </a:cubicBezTo>
                  <a:cubicBezTo>
                    <a:pt x="20" y="248"/>
                    <a:pt x="27" y="255"/>
                    <a:pt x="36" y="260"/>
                  </a:cubicBezTo>
                  <a:cubicBezTo>
                    <a:pt x="47" y="266"/>
                    <a:pt x="60" y="270"/>
                    <a:pt x="74" y="270"/>
                  </a:cubicBezTo>
                  <a:cubicBezTo>
                    <a:pt x="77" y="270"/>
                    <a:pt x="81" y="270"/>
                    <a:pt x="85" y="269"/>
                  </a:cubicBezTo>
                  <a:cubicBezTo>
                    <a:pt x="87" y="290"/>
                    <a:pt x="118" y="491"/>
                    <a:pt x="162" y="493"/>
                  </a:cubicBezTo>
                  <a:cubicBezTo>
                    <a:pt x="162" y="493"/>
                    <a:pt x="488" y="493"/>
                    <a:pt x="538" y="493"/>
                  </a:cubicBezTo>
                  <a:cubicBezTo>
                    <a:pt x="585" y="493"/>
                    <a:pt x="618" y="276"/>
                    <a:pt x="618" y="276"/>
                  </a:cubicBezTo>
                  <a:cubicBezTo>
                    <a:pt x="619" y="270"/>
                    <a:pt x="619" y="270"/>
                    <a:pt x="619" y="270"/>
                  </a:cubicBezTo>
                  <a:cubicBezTo>
                    <a:pt x="622" y="270"/>
                    <a:pt x="624" y="270"/>
                    <a:pt x="626" y="270"/>
                  </a:cubicBezTo>
                  <a:cubicBezTo>
                    <a:pt x="640" y="270"/>
                    <a:pt x="652" y="266"/>
                    <a:pt x="663" y="260"/>
                  </a:cubicBezTo>
                  <a:cubicBezTo>
                    <a:pt x="675" y="256"/>
                    <a:pt x="687" y="246"/>
                    <a:pt x="692" y="227"/>
                  </a:cubicBezTo>
                  <a:cubicBezTo>
                    <a:pt x="697" y="218"/>
                    <a:pt x="700" y="207"/>
                    <a:pt x="700" y="195"/>
                  </a:cubicBezTo>
                  <a:cubicBezTo>
                    <a:pt x="700" y="174"/>
                    <a:pt x="691" y="155"/>
                    <a:pt x="677" y="141"/>
                  </a:cubicBezTo>
                  <a:cubicBezTo>
                    <a:pt x="677" y="141"/>
                    <a:pt x="677" y="141"/>
                    <a:pt x="677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5617102" y="3742951"/>
              <a:ext cx="957793" cy="867336"/>
            </a:xfrm>
            <a:custGeom>
              <a:avLst/>
              <a:gdLst>
                <a:gd name="T0" fmla="*/ 406 w 794"/>
                <a:gd name="T1" fmla="*/ 83 h 718"/>
                <a:gd name="T2" fmla="*/ 288 w 794"/>
                <a:gd name="T3" fmla="*/ 12 h 718"/>
                <a:gd name="T4" fmla="*/ 10 w 794"/>
                <a:gd name="T5" fmla="*/ 281 h 718"/>
                <a:gd name="T6" fmla="*/ 123 w 794"/>
                <a:gd name="T7" fmla="*/ 439 h 718"/>
                <a:gd name="T8" fmla="*/ 173 w 794"/>
                <a:gd name="T9" fmla="*/ 493 h 718"/>
                <a:gd name="T10" fmla="*/ 179 w 794"/>
                <a:gd name="T11" fmla="*/ 492 h 718"/>
                <a:gd name="T12" fmla="*/ 176 w 794"/>
                <a:gd name="T13" fmla="*/ 496 h 718"/>
                <a:gd name="T14" fmla="*/ 231 w 794"/>
                <a:gd name="T15" fmla="*/ 544 h 718"/>
                <a:gd name="T16" fmla="*/ 234 w 794"/>
                <a:gd name="T17" fmla="*/ 547 h 718"/>
                <a:gd name="T18" fmla="*/ 234 w 794"/>
                <a:gd name="T19" fmla="*/ 547 h 718"/>
                <a:gd name="T20" fmla="*/ 283 w 794"/>
                <a:gd name="T21" fmla="*/ 601 h 718"/>
                <a:gd name="T22" fmla="*/ 288 w 794"/>
                <a:gd name="T23" fmla="*/ 597 h 718"/>
                <a:gd name="T24" fmla="*/ 289 w 794"/>
                <a:gd name="T25" fmla="*/ 601 h 718"/>
                <a:gd name="T26" fmla="*/ 286 w 794"/>
                <a:gd name="T27" fmla="*/ 604 h 718"/>
                <a:gd name="T28" fmla="*/ 342 w 794"/>
                <a:gd name="T29" fmla="*/ 651 h 718"/>
                <a:gd name="T30" fmla="*/ 438 w 794"/>
                <a:gd name="T31" fmla="*/ 718 h 718"/>
                <a:gd name="T32" fmla="*/ 508 w 794"/>
                <a:gd name="T33" fmla="*/ 646 h 718"/>
                <a:gd name="T34" fmla="*/ 579 w 794"/>
                <a:gd name="T35" fmla="*/ 575 h 718"/>
                <a:gd name="T36" fmla="*/ 651 w 794"/>
                <a:gd name="T37" fmla="*/ 502 h 718"/>
                <a:gd name="T38" fmla="*/ 708 w 794"/>
                <a:gd name="T39" fmla="*/ 390 h 718"/>
                <a:gd name="T40" fmla="*/ 652 w 794"/>
                <a:gd name="T41" fmla="*/ 463 h 718"/>
                <a:gd name="T42" fmla="*/ 568 w 794"/>
                <a:gd name="T43" fmla="*/ 403 h 718"/>
                <a:gd name="T44" fmla="*/ 603 w 794"/>
                <a:gd name="T45" fmla="*/ 482 h 718"/>
                <a:gd name="T46" fmla="*/ 560 w 794"/>
                <a:gd name="T47" fmla="*/ 527 h 718"/>
                <a:gd name="T48" fmla="*/ 497 w 794"/>
                <a:gd name="T49" fmla="*/ 474 h 718"/>
                <a:gd name="T50" fmla="*/ 483 w 794"/>
                <a:gd name="T51" fmla="*/ 508 h 718"/>
                <a:gd name="T52" fmla="*/ 509 w 794"/>
                <a:gd name="T53" fmla="*/ 606 h 718"/>
                <a:gd name="T54" fmla="*/ 439 w 794"/>
                <a:gd name="T55" fmla="*/ 552 h 718"/>
                <a:gd name="T56" fmla="*/ 412 w 794"/>
                <a:gd name="T57" fmla="*/ 580 h 718"/>
                <a:gd name="T58" fmla="*/ 438 w 794"/>
                <a:gd name="T59" fmla="*/ 679 h 718"/>
                <a:gd name="T60" fmla="*/ 371 w 794"/>
                <a:gd name="T61" fmla="*/ 621 h 718"/>
                <a:gd name="T62" fmla="*/ 317 w 794"/>
                <a:gd name="T63" fmla="*/ 572 h 718"/>
                <a:gd name="T64" fmla="*/ 314 w 794"/>
                <a:gd name="T65" fmla="*/ 571 h 718"/>
                <a:gd name="T66" fmla="*/ 315 w 794"/>
                <a:gd name="T67" fmla="*/ 516 h 718"/>
                <a:gd name="T68" fmla="*/ 262 w 794"/>
                <a:gd name="T69" fmla="*/ 518 h 718"/>
                <a:gd name="T70" fmla="*/ 259 w 794"/>
                <a:gd name="T71" fmla="*/ 515 h 718"/>
                <a:gd name="T72" fmla="*/ 259 w 794"/>
                <a:gd name="T73" fmla="*/ 515 h 718"/>
                <a:gd name="T74" fmla="*/ 208 w 794"/>
                <a:gd name="T75" fmla="*/ 463 h 718"/>
                <a:gd name="T76" fmla="*/ 203 w 794"/>
                <a:gd name="T77" fmla="*/ 463 h 718"/>
                <a:gd name="T78" fmla="*/ 205 w 794"/>
                <a:gd name="T79" fmla="*/ 460 h 718"/>
                <a:gd name="T80" fmla="*/ 151 w 794"/>
                <a:gd name="T81" fmla="*/ 411 h 718"/>
                <a:gd name="T82" fmla="*/ 45 w 794"/>
                <a:gd name="T83" fmla="*/ 257 h 718"/>
                <a:gd name="T84" fmla="*/ 260 w 794"/>
                <a:gd name="T85" fmla="*/ 46 h 718"/>
                <a:gd name="T86" fmla="*/ 189 w 794"/>
                <a:gd name="T87" fmla="*/ 283 h 718"/>
                <a:gd name="T88" fmla="*/ 218 w 794"/>
                <a:gd name="T89" fmla="*/ 348 h 718"/>
                <a:gd name="T90" fmla="*/ 223 w 794"/>
                <a:gd name="T91" fmla="*/ 347 h 718"/>
                <a:gd name="T92" fmla="*/ 508 w 794"/>
                <a:gd name="T93" fmla="*/ 252 h 718"/>
                <a:gd name="T94" fmla="*/ 625 w 794"/>
                <a:gd name="T95" fmla="*/ 36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4" h="718">
                  <a:moveTo>
                    <a:pt x="794" y="218"/>
                  </a:moveTo>
                  <a:cubicBezTo>
                    <a:pt x="794" y="97"/>
                    <a:pt x="696" y="0"/>
                    <a:pt x="576" y="0"/>
                  </a:cubicBezTo>
                  <a:cubicBezTo>
                    <a:pt x="507" y="0"/>
                    <a:pt x="446" y="32"/>
                    <a:pt x="406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368" y="47"/>
                    <a:pt x="326" y="25"/>
                    <a:pt x="288" y="12"/>
                  </a:cubicBezTo>
                  <a:cubicBezTo>
                    <a:pt x="288" y="12"/>
                    <a:pt x="288" y="12"/>
                    <a:pt x="288" y="12"/>
                  </a:cubicBezTo>
                  <a:cubicBezTo>
                    <a:pt x="266" y="4"/>
                    <a:pt x="242" y="0"/>
                    <a:pt x="218" y="0"/>
                  </a:cubicBezTo>
                  <a:cubicBezTo>
                    <a:pt x="98" y="0"/>
                    <a:pt x="0" y="97"/>
                    <a:pt x="0" y="218"/>
                  </a:cubicBezTo>
                  <a:cubicBezTo>
                    <a:pt x="0" y="240"/>
                    <a:pt x="3" y="261"/>
                    <a:pt x="10" y="281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27" y="343"/>
                    <a:pt x="63" y="382"/>
                    <a:pt x="74" y="391"/>
                  </a:cubicBezTo>
                  <a:cubicBezTo>
                    <a:pt x="123" y="439"/>
                    <a:pt x="123" y="439"/>
                    <a:pt x="123" y="439"/>
                  </a:cubicBezTo>
                  <a:cubicBezTo>
                    <a:pt x="120" y="442"/>
                    <a:pt x="120" y="442"/>
                    <a:pt x="120" y="442"/>
                  </a:cubicBezTo>
                  <a:cubicBezTo>
                    <a:pt x="106" y="457"/>
                    <a:pt x="107" y="480"/>
                    <a:pt x="121" y="494"/>
                  </a:cubicBezTo>
                  <a:cubicBezTo>
                    <a:pt x="136" y="508"/>
                    <a:pt x="159" y="508"/>
                    <a:pt x="173" y="493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6" y="490"/>
                    <a:pt x="177" y="490"/>
                    <a:pt x="177" y="490"/>
                  </a:cubicBezTo>
                  <a:cubicBezTo>
                    <a:pt x="178" y="490"/>
                    <a:pt x="179" y="491"/>
                    <a:pt x="179" y="492"/>
                  </a:cubicBezTo>
                  <a:cubicBezTo>
                    <a:pt x="179" y="492"/>
                    <a:pt x="179" y="493"/>
                    <a:pt x="179" y="493"/>
                  </a:cubicBezTo>
                  <a:cubicBezTo>
                    <a:pt x="179" y="493"/>
                    <a:pt x="179" y="493"/>
                    <a:pt x="179" y="493"/>
                  </a:cubicBezTo>
                  <a:cubicBezTo>
                    <a:pt x="176" y="496"/>
                    <a:pt x="176" y="496"/>
                    <a:pt x="176" y="496"/>
                  </a:cubicBezTo>
                  <a:cubicBezTo>
                    <a:pt x="162" y="510"/>
                    <a:pt x="162" y="534"/>
                    <a:pt x="176" y="548"/>
                  </a:cubicBezTo>
                  <a:cubicBezTo>
                    <a:pt x="191" y="562"/>
                    <a:pt x="214" y="561"/>
                    <a:pt x="228" y="547"/>
                  </a:cubicBezTo>
                  <a:cubicBezTo>
                    <a:pt x="231" y="544"/>
                    <a:pt x="231" y="544"/>
                    <a:pt x="231" y="544"/>
                  </a:cubicBezTo>
                  <a:cubicBezTo>
                    <a:pt x="231" y="544"/>
                    <a:pt x="232" y="543"/>
                    <a:pt x="232" y="543"/>
                  </a:cubicBezTo>
                  <a:cubicBezTo>
                    <a:pt x="234" y="543"/>
                    <a:pt x="234" y="544"/>
                    <a:pt x="234" y="545"/>
                  </a:cubicBezTo>
                  <a:cubicBezTo>
                    <a:pt x="234" y="546"/>
                    <a:pt x="234" y="546"/>
                    <a:pt x="234" y="547"/>
                  </a:cubicBezTo>
                  <a:cubicBezTo>
                    <a:pt x="234" y="547"/>
                    <a:pt x="234" y="547"/>
                    <a:pt x="234" y="547"/>
                  </a:cubicBezTo>
                  <a:cubicBezTo>
                    <a:pt x="234" y="547"/>
                    <a:pt x="234" y="547"/>
                    <a:pt x="234" y="547"/>
                  </a:cubicBezTo>
                  <a:cubicBezTo>
                    <a:pt x="234" y="547"/>
                    <a:pt x="234" y="547"/>
                    <a:pt x="234" y="547"/>
                  </a:cubicBezTo>
                  <a:cubicBezTo>
                    <a:pt x="231" y="550"/>
                    <a:pt x="231" y="550"/>
                    <a:pt x="231" y="550"/>
                  </a:cubicBezTo>
                  <a:cubicBezTo>
                    <a:pt x="217" y="564"/>
                    <a:pt x="217" y="587"/>
                    <a:pt x="232" y="601"/>
                  </a:cubicBezTo>
                  <a:cubicBezTo>
                    <a:pt x="246" y="616"/>
                    <a:pt x="269" y="615"/>
                    <a:pt x="283" y="601"/>
                  </a:cubicBezTo>
                  <a:cubicBezTo>
                    <a:pt x="286" y="598"/>
                    <a:pt x="286" y="598"/>
                    <a:pt x="286" y="598"/>
                  </a:cubicBezTo>
                  <a:cubicBezTo>
                    <a:pt x="286" y="598"/>
                    <a:pt x="286" y="598"/>
                    <a:pt x="286" y="598"/>
                  </a:cubicBezTo>
                  <a:cubicBezTo>
                    <a:pt x="287" y="598"/>
                    <a:pt x="287" y="597"/>
                    <a:pt x="288" y="597"/>
                  </a:cubicBezTo>
                  <a:cubicBezTo>
                    <a:pt x="289" y="597"/>
                    <a:pt x="290" y="598"/>
                    <a:pt x="290" y="599"/>
                  </a:cubicBezTo>
                  <a:cubicBezTo>
                    <a:pt x="290" y="600"/>
                    <a:pt x="289" y="600"/>
                    <a:pt x="289" y="601"/>
                  </a:cubicBezTo>
                  <a:cubicBezTo>
                    <a:pt x="289" y="601"/>
                    <a:pt x="289" y="601"/>
                    <a:pt x="289" y="601"/>
                  </a:cubicBezTo>
                  <a:cubicBezTo>
                    <a:pt x="289" y="601"/>
                    <a:pt x="289" y="601"/>
                    <a:pt x="289" y="601"/>
                  </a:cubicBezTo>
                  <a:cubicBezTo>
                    <a:pt x="289" y="601"/>
                    <a:pt x="289" y="601"/>
                    <a:pt x="289" y="601"/>
                  </a:cubicBezTo>
                  <a:cubicBezTo>
                    <a:pt x="286" y="604"/>
                    <a:pt x="286" y="604"/>
                    <a:pt x="286" y="604"/>
                  </a:cubicBezTo>
                  <a:cubicBezTo>
                    <a:pt x="272" y="618"/>
                    <a:pt x="273" y="641"/>
                    <a:pt x="287" y="655"/>
                  </a:cubicBezTo>
                  <a:cubicBezTo>
                    <a:pt x="301" y="669"/>
                    <a:pt x="325" y="669"/>
                    <a:pt x="339" y="655"/>
                  </a:cubicBezTo>
                  <a:cubicBezTo>
                    <a:pt x="342" y="651"/>
                    <a:pt x="342" y="651"/>
                    <a:pt x="342" y="651"/>
                  </a:cubicBezTo>
                  <a:cubicBezTo>
                    <a:pt x="341" y="652"/>
                    <a:pt x="341" y="652"/>
                    <a:pt x="341" y="652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403" y="711"/>
                    <a:pt x="420" y="718"/>
                    <a:pt x="438" y="718"/>
                  </a:cubicBezTo>
                  <a:cubicBezTo>
                    <a:pt x="439" y="718"/>
                    <a:pt x="439" y="718"/>
                    <a:pt x="439" y="718"/>
                  </a:cubicBezTo>
                  <a:cubicBezTo>
                    <a:pt x="458" y="718"/>
                    <a:pt x="476" y="710"/>
                    <a:pt x="489" y="696"/>
                  </a:cubicBezTo>
                  <a:cubicBezTo>
                    <a:pt x="502" y="683"/>
                    <a:pt x="508" y="665"/>
                    <a:pt x="508" y="646"/>
                  </a:cubicBezTo>
                  <a:cubicBezTo>
                    <a:pt x="509" y="646"/>
                    <a:pt x="509" y="646"/>
                    <a:pt x="510" y="646"/>
                  </a:cubicBezTo>
                  <a:cubicBezTo>
                    <a:pt x="529" y="645"/>
                    <a:pt x="547" y="638"/>
                    <a:pt x="560" y="624"/>
                  </a:cubicBezTo>
                  <a:cubicBezTo>
                    <a:pt x="573" y="611"/>
                    <a:pt x="580" y="593"/>
                    <a:pt x="579" y="575"/>
                  </a:cubicBezTo>
                  <a:cubicBezTo>
                    <a:pt x="580" y="575"/>
                    <a:pt x="581" y="575"/>
                    <a:pt x="582" y="575"/>
                  </a:cubicBezTo>
                  <a:cubicBezTo>
                    <a:pt x="601" y="574"/>
                    <a:pt x="619" y="567"/>
                    <a:pt x="632" y="553"/>
                  </a:cubicBezTo>
                  <a:cubicBezTo>
                    <a:pt x="645" y="539"/>
                    <a:pt x="652" y="521"/>
                    <a:pt x="651" y="502"/>
                  </a:cubicBezTo>
                  <a:cubicBezTo>
                    <a:pt x="652" y="502"/>
                    <a:pt x="653" y="502"/>
                    <a:pt x="653" y="502"/>
                  </a:cubicBezTo>
                  <a:cubicBezTo>
                    <a:pt x="672" y="502"/>
                    <a:pt x="690" y="494"/>
                    <a:pt x="703" y="481"/>
                  </a:cubicBezTo>
                  <a:cubicBezTo>
                    <a:pt x="727" y="455"/>
                    <a:pt x="729" y="417"/>
                    <a:pt x="708" y="390"/>
                  </a:cubicBezTo>
                  <a:cubicBezTo>
                    <a:pt x="759" y="350"/>
                    <a:pt x="794" y="287"/>
                    <a:pt x="794" y="218"/>
                  </a:cubicBezTo>
                  <a:close/>
                  <a:moveTo>
                    <a:pt x="675" y="454"/>
                  </a:moveTo>
                  <a:cubicBezTo>
                    <a:pt x="669" y="460"/>
                    <a:pt x="661" y="463"/>
                    <a:pt x="652" y="463"/>
                  </a:cubicBezTo>
                  <a:cubicBezTo>
                    <a:pt x="644" y="463"/>
                    <a:pt x="637" y="460"/>
                    <a:pt x="631" y="455"/>
                  </a:cubicBezTo>
                  <a:cubicBezTo>
                    <a:pt x="580" y="407"/>
                    <a:pt x="580" y="407"/>
                    <a:pt x="580" y="407"/>
                  </a:cubicBezTo>
                  <a:cubicBezTo>
                    <a:pt x="577" y="404"/>
                    <a:pt x="573" y="403"/>
                    <a:pt x="568" y="403"/>
                  </a:cubicBezTo>
                  <a:cubicBezTo>
                    <a:pt x="557" y="403"/>
                    <a:pt x="549" y="412"/>
                    <a:pt x="549" y="423"/>
                  </a:cubicBezTo>
                  <a:cubicBezTo>
                    <a:pt x="549" y="429"/>
                    <a:pt x="552" y="435"/>
                    <a:pt x="556" y="438"/>
                  </a:cubicBezTo>
                  <a:cubicBezTo>
                    <a:pt x="603" y="482"/>
                    <a:pt x="603" y="482"/>
                    <a:pt x="603" y="482"/>
                  </a:cubicBezTo>
                  <a:cubicBezTo>
                    <a:pt x="615" y="494"/>
                    <a:pt x="615" y="514"/>
                    <a:pt x="604" y="526"/>
                  </a:cubicBezTo>
                  <a:cubicBezTo>
                    <a:pt x="598" y="532"/>
                    <a:pt x="590" y="535"/>
                    <a:pt x="581" y="535"/>
                  </a:cubicBezTo>
                  <a:cubicBezTo>
                    <a:pt x="573" y="535"/>
                    <a:pt x="565" y="532"/>
                    <a:pt x="560" y="527"/>
                  </a:cubicBezTo>
                  <a:cubicBezTo>
                    <a:pt x="510" y="479"/>
                    <a:pt x="510" y="479"/>
                    <a:pt x="510" y="479"/>
                  </a:cubicBezTo>
                  <a:cubicBezTo>
                    <a:pt x="510" y="479"/>
                    <a:pt x="510" y="479"/>
                    <a:pt x="510" y="479"/>
                  </a:cubicBezTo>
                  <a:cubicBezTo>
                    <a:pt x="507" y="476"/>
                    <a:pt x="502" y="474"/>
                    <a:pt x="497" y="474"/>
                  </a:cubicBezTo>
                  <a:cubicBezTo>
                    <a:pt x="486" y="474"/>
                    <a:pt x="477" y="483"/>
                    <a:pt x="477" y="494"/>
                  </a:cubicBezTo>
                  <a:cubicBezTo>
                    <a:pt x="477" y="499"/>
                    <a:pt x="479" y="504"/>
                    <a:pt x="483" y="508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531" y="553"/>
                    <a:pt x="531" y="553"/>
                    <a:pt x="531" y="553"/>
                  </a:cubicBezTo>
                  <a:cubicBezTo>
                    <a:pt x="543" y="565"/>
                    <a:pt x="543" y="585"/>
                    <a:pt x="532" y="597"/>
                  </a:cubicBezTo>
                  <a:cubicBezTo>
                    <a:pt x="526" y="603"/>
                    <a:pt x="518" y="606"/>
                    <a:pt x="509" y="606"/>
                  </a:cubicBezTo>
                  <a:cubicBezTo>
                    <a:pt x="501" y="606"/>
                    <a:pt x="494" y="603"/>
                    <a:pt x="488" y="598"/>
                  </a:cubicBezTo>
                  <a:cubicBezTo>
                    <a:pt x="439" y="552"/>
                    <a:pt x="439" y="552"/>
                    <a:pt x="439" y="552"/>
                  </a:cubicBezTo>
                  <a:cubicBezTo>
                    <a:pt x="439" y="552"/>
                    <a:pt x="439" y="552"/>
                    <a:pt x="439" y="552"/>
                  </a:cubicBezTo>
                  <a:cubicBezTo>
                    <a:pt x="436" y="548"/>
                    <a:pt x="431" y="546"/>
                    <a:pt x="425" y="546"/>
                  </a:cubicBezTo>
                  <a:cubicBezTo>
                    <a:pt x="414" y="546"/>
                    <a:pt x="405" y="555"/>
                    <a:pt x="405" y="566"/>
                  </a:cubicBezTo>
                  <a:cubicBezTo>
                    <a:pt x="405" y="572"/>
                    <a:pt x="408" y="577"/>
                    <a:pt x="412" y="580"/>
                  </a:cubicBezTo>
                  <a:cubicBezTo>
                    <a:pt x="459" y="625"/>
                    <a:pt x="459" y="625"/>
                    <a:pt x="459" y="625"/>
                  </a:cubicBezTo>
                  <a:cubicBezTo>
                    <a:pt x="472" y="637"/>
                    <a:pt x="472" y="657"/>
                    <a:pt x="461" y="669"/>
                  </a:cubicBezTo>
                  <a:cubicBezTo>
                    <a:pt x="455" y="675"/>
                    <a:pt x="447" y="679"/>
                    <a:pt x="438" y="679"/>
                  </a:cubicBezTo>
                  <a:cubicBezTo>
                    <a:pt x="430" y="679"/>
                    <a:pt x="422" y="676"/>
                    <a:pt x="417" y="670"/>
                  </a:cubicBezTo>
                  <a:cubicBezTo>
                    <a:pt x="368" y="624"/>
                    <a:pt x="368" y="624"/>
                    <a:pt x="368" y="624"/>
                  </a:cubicBezTo>
                  <a:cubicBezTo>
                    <a:pt x="371" y="621"/>
                    <a:pt x="371" y="621"/>
                    <a:pt x="371" y="621"/>
                  </a:cubicBezTo>
                  <a:cubicBezTo>
                    <a:pt x="385" y="607"/>
                    <a:pt x="385" y="584"/>
                    <a:pt x="371" y="570"/>
                  </a:cubicBezTo>
                  <a:cubicBezTo>
                    <a:pt x="356" y="555"/>
                    <a:pt x="333" y="556"/>
                    <a:pt x="319" y="570"/>
                  </a:cubicBezTo>
                  <a:cubicBezTo>
                    <a:pt x="317" y="572"/>
                    <a:pt x="317" y="572"/>
                    <a:pt x="317" y="572"/>
                  </a:cubicBezTo>
                  <a:cubicBezTo>
                    <a:pt x="317" y="572"/>
                    <a:pt x="317" y="572"/>
                    <a:pt x="317" y="572"/>
                  </a:cubicBezTo>
                  <a:cubicBezTo>
                    <a:pt x="317" y="572"/>
                    <a:pt x="316" y="572"/>
                    <a:pt x="316" y="572"/>
                  </a:cubicBezTo>
                  <a:cubicBezTo>
                    <a:pt x="315" y="572"/>
                    <a:pt x="314" y="572"/>
                    <a:pt x="314" y="571"/>
                  </a:cubicBezTo>
                  <a:cubicBezTo>
                    <a:pt x="314" y="570"/>
                    <a:pt x="314" y="569"/>
                    <a:pt x="314" y="569"/>
                  </a:cubicBezTo>
                  <a:cubicBezTo>
                    <a:pt x="316" y="567"/>
                    <a:pt x="316" y="567"/>
                    <a:pt x="316" y="567"/>
                  </a:cubicBezTo>
                  <a:cubicBezTo>
                    <a:pt x="330" y="553"/>
                    <a:pt x="330" y="530"/>
                    <a:pt x="315" y="516"/>
                  </a:cubicBezTo>
                  <a:cubicBezTo>
                    <a:pt x="301" y="502"/>
                    <a:pt x="278" y="502"/>
                    <a:pt x="264" y="516"/>
                  </a:cubicBezTo>
                  <a:cubicBezTo>
                    <a:pt x="262" y="518"/>
                    <a:pt x="262" y="518"/>
                    <a:pt x="262" y="518"/>
                  </a:cubicBezTo>
                  <a:cubicBezTo>
                    <a:pt x="262" y="518"/>
                    <a:pt x="262" y="518"/>
                    <a:pt x="262" y="518"/>
                  </a:cubicBezTo>
                  <a:cubicBezTo>
                    <a:pt x="261" y="518"/>
                    <a:pt x="261" y="519"/>
                    <a:pt x="261" y="519"/>
                  </a:cubicBezTo>
                  <a:cubicBezTo>
                    <a:pt x="260" y="519"/>
                    <a:pt x="259" y="518"/>
                    <a:pt x="259" y="517"/>
                  </a:cubicBezTo>
                  <a:cubicBezTo>
                    <a:pt x="259" y="516"/>
                    <a:pt x="259" y="516"/>
                    <a:pt x="259" y="515"/>
                  </a:cubicBezTo>
                  <a:cubicBezTo>
                    <a:pt x="259" y="515"/>
                    <a:pt x="259" y="515"/>
                    <a:pt x="259" y="515"/>
                  </a:cubicBezTo>
                  <a:cubicBezTo>
                    <a:pt x="259" y="515"/>
                    <a:pt x="259" y="515"/>
                    <a:pt x="259" y="515"/>
                  </a:cubicBezTo>
                  <a:cubicBezTo>
                    <a:pt x="259" y="515"/>
                    <a:pt x="259" y="515"/>
                    <a:pt x="259" y="515"/>
                  </a:cubicBezTo>
                  <a:cubicBezTo>
                    <a:pt x="261" y="514"/>
                    <a:pt x="261" y="514"/>
                    <a:pt x="261" y="514"/>
                  </a:cubicBezTo>
                  <a:cubicBezTo>
                    <a:pt x="275" y="499"/>
                    <a:pt x="275" y="476"/>
                    <a:pt x="260" y="462"/>
                  </a:cubicBezTo>
                  <a:cubicBezTo>
                    <a:pt x="246" y="448"/>
                    <a:pt x="222" y="448"/>
                    <a:pt x="208" y="463"/>
                  </a:cubicBezTo>
                  <a:cubicBezTo>
                    <a:pt x="206" y="464"/>
                    <a:pt x="206" y="464"/>
                    <a:pt x="206" y="464"/>
                  </a:cubicBezTo>
                  <a:cubicBezTo>
                    <a:pt x="206" y="465"/>
                    <a:pt x="206" y="465"/>
                    <a:pt x="205" y="465"/>
                  </a:cubicBezTo>
                  <a:cubicBezTo>
                    <a:pt x="204" y="465"/>
                    <a:pt x="203" y="464"/>
                    <a:pt x="203" y="463"/>
                  </a:cubicBezTo>
                  <a:cubicBezTo>
                    <a:pt x="203" y="463"/>
                    <a:pt x="203" y="462"/>
                    <a:pt x="204" y="462"/>
                  </a:cubicBezTo>
                  <a:cubicBezTo>
                    <a:pt x="204" y="462"/>
                    <a:pt x="204" y="462"/>
                    <a:pt x="204" y="462"/>
                  </a:cubicBezTo>
                  <a:cubicBezTo>
                    <a:pt x="205" y="460"/>
                    <a:pt x="205" y="460"/>
                    <a:pt x="205" y="460"/>
                  </a:cubicBezTo>
                  <a:cubicBezTo>
                    <a:pt x="219" y="445"/>
                    <a:pt x="219" y="422"/>
                    <a:pt x="205" y="408"/>
                  </a:cubicBezTo>
                  <a:cubicBezTo>
                    <a:pt x="190" y="394"/>
                    <a:pt x="167" y="394"/>
                    <a:pt x="153" y="409"/>
                  </a:cubicBezTo>
                  <a:cubicBezTo>
                    <a:pt x="151" y="411"/>
                    <a:pt x="151" y="411"/>
                    <a:pt x="151" y="41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0" y="361"/>
                    <a:pt x="62" y="328"/>
                    <a:pt x="45" y="257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3" y="244"/>
                    <a:pt x="41" y="231"/>
                    <a:pt x="41" y="218"/>
                  </a:cubicBezTo>
                  <a:cubicBezTo>
                    <a:pt x="41" y="120"/>
                    <a:pt x="120" y="41"/>
                    <a:pt x="218" y="41"/>
                  </a:cubicBezTo>
                  <a:cubicBezTo>
                    <a:pt x="232" y="41"/>
                    <a:pt x="246" y="43"/>
                    <a:pt x="260" y="46"/>
                  </a:cubicBezTo>
                  <a:cubicBezTo>
                    <a:pt x="260" y="46"/>
                    <a:pt x="260" y="46"/>
                    <a:pt x="260" y="46"/>
                  </a:cubicBezTo>
                  <a:cubicBezTo>
                    <a:pt x="294" y="56"/>
                    <a:pt x="334" y="73"/>
                    <a:pt x="369" y="105"/>
                  </a:cubicBezTo>
                  <a:cubicBezTo>
                    <a:pt x="189" y="283"/>
                    <a:pt x="189" y="283"/>
                    <a:pt x="189" y="283"/>
                  </a:cubicBezTo>
                  <a:cubicBezTo>
                    <a:pt x="182" y="290"/>
                    <a:pt x="177" y="300"/>
                    <a:pt x="177" y="311"/>
                  </a:cubicBezTo>
                  <a:cubicBezTo>
                    <a:pt x="177" y="331"/>
                    <a:pt x="194" y="348"/>
                    <a:pt x="215" y="348"/>
                  </a:cubicBezTo>
                  <a:cubicBezTo>
                    <a:pt x="216" y="348"/>
                    <a:pt x="217" y="348"/>
                    <a:pt x="218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19" y="348"/>
                    <a:pt x="220" y="348"/>
                  </a:cubicBezTo>
                  <a:cubicBezTo>
                    <a:pt x="221" y="347"/>
                    <a:pt x="222" y="347"/>
                    <a:pt x="223" y="347"/>
                  </a:cubicBezTo>
                  <a:cubicBezTo>
                    <a:pt x="253" y="341"/>
                    <a:pt x="310" y="281"/>
                    <a:pt x="361" y="249"/>
                  </a:cubicBezTo>
                  <a:cubicBezTo>
                    <a:pt x="390" y="231"/>
                    <a:pt x="407" y="225"/>
                    <a:pt x="439" y="225"/>
                  </a:cubicBezTo>
                  <a:cubicBezTo>
                    <a:pt x="466" y="225"/>
                    <a:pt x="490" y="235"/>
                    <a:pt x="508" y="252"/>
                  </a:cubicBezTo>
                  <a:cubicBezTo>
                    <a:pt x="510" y="253"/>
                    <a:pt x="512" y="255"/>
                    <a:pt x="515" y="258"/>
                  </a:cubicBezTo>
                  <a:cubicBezTo>
                    <a:pt x="625" y="364"/>
                    <a:pt x="625" y="364"/>
                    <a:pt x="625" y="364"/>
                  </a:cubicBezTo>
                  <a:cubicBezTo>
                    <a:pt x="625" y="364"/>
                    <a:pt x="625" y="364"/>
                    <a:pt x="625" y="364"/>
                  </a:cubicBezTo>
                  <a:cubicBezTo>
                    <a:pt x="673" y="409"/>
                    <a:pt x="673" y="409"/>
                    <a:pt x="673" y="409"/>
                  </a:cubicBezTo>
                  <a:cubicBezTo>
                    <a:pt x="685" y="421"/>
                    <a:pt x="687" y="441"/>
                    <a:pt x="675" y="4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Group 4"/>
            <p:cNvGrpSpPr>
              <a:grpSpLocks noChangeAspect="1"/>
            </p:cNvGrpSpPr>
            <p:nvPr/>
          </p:nvGrpSpPr>
          <p:grpSpPr bwMode="auto">
            <a:xfrm>
              <a:off x="4228471" y="4820050"/>
              <a:ext cx="423860" cy="563392"/>
              <a:chOff x="1377" y="2725"/>
              <a:chExt cx="483" cy="642"/>
            </a:xfrm>
            <a:solidFill>
              <a:schemeClr val="bg1"/>
            </a:solidFill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1458" y="2805"/>
                <a:ext cx="262" cy="522"/>
              </a:xfrm>
              <a:custGeom>
                <a:avLst/>
                <a:gdLst>
                  <a:gd name="T0" fmla="*/ 140 w 228"/>
                  <a:gd name="T1" fmla="*/ 0 h 454"/>
                  <a:gd name="T2" fmla="*/ 0 w 228"/>
                  <a:gd name="T3" fmla="*/ 139 h 454"/>
                  <a:gd name="T4" fmla="*/ 18 w 228"/>
                  <a:gd name="T5" fmla="*/ 157 h 454"/>
                  <a:gd name="T6" fmla="*/ 35 w 228"/>
                  <a:gd name="T7" fmla="*/ 139 h 454"/>
                  <a:gd name="T8" fmla="*/ 66 w 228"/>
                  <a:gd name="T9" fmla="*/ 65 h 454"/>
                  <a:gd name="T10" fmla="*/ 140 w 228"/>
                  <a:gd name="T11" fmla="*/ 35 h 454"/>
                  <a:gd name="T12" fmla="*/ 158 w 228"/>
                  <a:gd name="T13" fmla="*/ 17 h 454"/>
                  <a:gd name="T14" fmla="*/ 140 w 228"/>
                  <a:gd name="T15" fmla="*/ 0 h 454"/>
                  <a:gd name="T16" fmla="*/ 88 w 228"/>
                  <a:gd name="T17" fmla="*/ 454 h 454"/>
                  <a:gd name="T18" fmla="*/ 193 w 228"/>
                  <a:gd name="T19" fmla="*/ 454 h 454"/>
                  <a:gd name="T20" fmla="*/ 210 w 228"/>
                  <a:gd name="T21" fmla="*/ 437 h 454"/>
                  <a:gd name="T22" fmla="*/ 193 w 228"/>
                  <a:gd name="T23" fmla="*/ 419 h 454"/>
                  <a:gd name="T24" fmla="*/ 88 w 228"/>
                  <a:gd name="T25" fmla="*/ 419 h 454"/>
                  <a:gd name="T26" fmla="*/ 70 w 228"/>
                  <a:gd name="T27" fmla="*/ 437 h 454"/>
                  <a:gd name="T28" fmla="*/ 88 w 228"/>
                  <a:gd name="T29" fmla="*/ 454 h 454"/>
                  <a:gd name="T30" fmla="*/ 70 w 228"/>
                  <a:gd name="T31" fmla="*/ 384 h 454"/>
                  <a:gd name="T32" fmla="*/ 210 w 228"/>
                  <a:gd name="T33" fmla="*/ 384 h 454"/>
                  <a:gd name="T34" fmla="*/ 228 w 228"/>
                  <a:gd name="T35" fmla="*/ 367 h 454"/>
                  <a:gd name="T36" fmla="*/ 210 w 228"/>
                  <a:gd name="T37" fmla="*/ 349 h 454"/>
                  <a:gd name="T38" fmla="*/ 70 w 228"/>
                  <a:gd name="T39" fmla="*/ 349 h 454"/>
                  <a:gd name="T40" fmla="*/ 53 w 228"/>
                  <a:gd name="T41" fmla="*/ 367 h 454"/>
                  <a:gd name="T42" fmla="*/ 70 w 228"/>
                  <a:gd name="T43" fmla="*/ 38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" h="454">
                    <a:moveTo>
                      <a:pt x="140" y="0"/>
                    </a:moveTo>
                    <a:cubicBezTo>
                      <a:pt x="63" y="0"/>
                      <a:pt x="0" y="62"/>
                      <a:pt x="0" y="139"/>
                    </a:cubicBezTo>
                    <a:cubicBezTo>
                      <a:pt x="0" y="149"/>
                      <a:pt x="8" y="157"/>
                      <a:pt x="18" y="157"/>
                    </a:cubicBezTo>
                    <a:cubicBezTo>
                      <a:pt x="27" y="157"/>
                      <a:pt x="35" y="149"/>
                      <a:pt x="35" y="139"/>
                    </a:cubicBezTo>
                    <a:cubicBezTo>
                      <a:pt x="35" y="111"/>
                      <a:pt x="47" y="84"/>
                      <a:pt x="66" y="65"/>
                    </a:cubicBezTo>
                    <a:cubicBezTo>
                      <a:pt x="85" y="46"/>
                      <a:pt x="111" y="35"/>
                      <a:pt x="140" y="35"/>
                    </a:cubicBezTo>
                    <a:cubicBezTo>
                      <a:pt x="150" y="35"/>
                      <a:pt x="158" y="27"/>
                      <a:pt x="158" y="17"/>
                    </a:cubicBezTo>
                    <a:cubicBezTo>
                      <a:pt x="158" y="7"/>
                      <a:pt x="150" y="0"/>
                      <a:pt x="140" y="0"/>
                    </a:cubicBezTo>
                    <a:close/>
                    <a:moveTo>
                      <a:pt x="88" y="454"/>
                    </a:moveTo>
                    <a:cubicBezTo>
                      <a:pt x="193" y="454"/>
                      <a:pt x="193" y="454"/>
                      <a:pt x="193" y="454"/>
                    </a:cubicBezTo>
                    <a:cubicBezTo>
                      <a:pt x="202" y="454"/>
                      <a:pt x="210" y="446"/>
                      <a:pt x="210" y="437"/>
                    </a:cubicBezTo>
                    <a:cubicBezTo>
                      <a:pt x="210" y="427"/>
                      <a:pt x="202" y="419"/>
                      <a:pt x="193" y="419"/>
                    </a:cubicBezTo>
                    <a:cubicBezTo>
                      <a:pt x="88" y="419"/>
                      <a:pt x="88" y="419"/>
                      <a:pt x="88" y="419"/>
                    </a:cubicBezTo>
                    <a:cubicBezTo>
                      <a:pt x="78" y="419"/>
                      <a:pt x="70" y="427"/>
                      <a:pt x="70" y="437"/>
                    </a:cubicBezTo>
                    <a:cubicBezTo>
                      <a:pt x="70" y="446"/>
                      <a:pt x="78" y="454"/>
                      <a:pt x="88" y="454"/>
                    </a:cubicBezTo>
                    <a:moveTo>
                      <a:pt x="70" y="384"/>
                    </a:moveTo>
                    <a:cubicBezTo>
                      <a:pt x="210" y="384"/>
                      <a:pt x="210" y="384"/>
                      <a:pt x="210" y="384"/>
                    </a:cubicBezTo>
                    <a:cubicBezTo>
                      <a:pt x="220" y="384"/>
                      <a:pt x="228" y="376"/>
                      <a:pt x="228" y="367"/>
                    </a:cubicBezTo>
                    <a:cubicBezTo>
                      <a:pt x="228" y="357"/>
                      <a:pt x="220" y="349"/>
                      <a:pt x="210" y="349"/>
                    </a:cubicBezTo>
                    <a:cubicBezTo>
                      <a:pt x="70" y="349"/>
                      <a:pt x="70" y="349"/>
                      <a:pt x="70" y="349"/>
                    </a:cubicBezTo>
                    <a:cubicBezTo>
                      <a:pt x="61" y="349"/>
                      <a:pt x="53" y="357"/>
                      <a:pt x="53" y="367"/>
                    </a:cubicBezTo>
                    <a:cubicBezTo>
                      <a:pt x="53" y="376"/>
                      <a:pt x="61" y="384"/>
                      <a:pt x="70" y="38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1377" y="2725"/>
                <a:ext cx="483" cy="642"/>
              </a:xfrm>
              <a:custGeom>
                <a:avLst/>
                <a:gdLst>
                  <a:gd name="T0" fmla="*/ 210 w 420"/>
                  <a:gd name="T1" fmla="*/ 0 h 559"/>
                  <a:gd name="T2" fmla="*/ 0 w 420"/>
                  <a:gd name="T3" fmla="*/ 209 h 559"/>
                  <a:gd name="T4" fmla="*/ 77 w 420"/>
                  <a:gd name="T5" fmla="*/ 371 h 559"/>
                  <a:gd name="T6" fmla="*/ 77 w 420"/>
                  <a:gd name="T7" fmla="*/ 371 h 559"/>
                  <a:gd name="T8" fmla="*/ 105 w 420"/>
                  <a:gd name="T9" fmla="*/ 427 h 559"/>
                  <a:gd name="T10" fmla="*/ 105 w 420"/>
                  <a:gd name="T11" fmla="*/ 489 h 559"/>
                  <a:gd name="T12" fmla="*/ 115 w 420"/>
                  <a:gd name="T13" fmla="*/ 514 h 559"/>
                  <a:gd name="T14" fmla="*/ 140 w 420"/>
                  <a:gd name="T15" fmla="*/ 524 h 559"/>
                  <a:gd name="T16" fmla="*/ 150 w 420"/>
                  <a:gd name="T17" fmla="*/ 524 h 559"/>
                  <a:gd name="T18" fmla="*/ 210 w 420"/>
                  <a:gd name="T19" fmla="*/ 559 h 559"/>
                  <a:gd name="T20" fmla="*/ 270 w 420"/>
                  <a:gd name="T21" fmla="*/ 524 h 559"/>
                  <a:gd name="T22" fmla="*/ 280 w 420"/>
                  <a:gd name="T23" fmla="*/ 524 h 559"/>
                  <a:gd name="T24" fmla="*/ 305 w 420"/>
                  <a:gd name="T25" fmla="*/ 514 h 559"/>
                  <a:gd name="T26" fmla="*/ 315 w 420"/>
                  <a:gd name="T27" fmla="*/ 489 h 559"/>
                  <a:gd name="T28" fmla="*/ 315 w 420"/>
                  <a:gd name="T29" fmla="*/ 427 h 559"/>
                  <a:gd name="T30" fmla="*/ 343 w 420"/>
                  <a:gd name="T31" fmla="*/ 371 h 559"/>
                  <a:gd name="T32" fmla="*/ 420 w 420"/>
                  <a:gd name="T33" fmla="*/ 209 h 559"/>
                  <a:gd name="T34" fmla="*/ 210 w 420"/>
                  <a:gd name="T35" fmla="*/ 0 h 559"/>
                  <a:gd name="T36" fmla="*/ 321 w 420"/>
                  <a:gd name="T37" fmla="*/ 344 h 559"/>
                  <a:gd name="T38" fmla="*/ 280 w 420"/>
                  <a:gd name="T39" fmla="*/ 427 h 559"/>
                  <a:gd name="T40" fmla="*/ 280 w 420"/>
                  <a:gd name="T41" fmla="*/ 489 h 559"/>
                  <a:gd name="T42" fmla="*/ 247 w 420"/>
                  <a:gd name="T43" fmla="*/ 489 h 559"/>
                  <a:gd name="T44" fmla="*/ 243 w 420"/>
                  <a:gd name="T45" fmla="*/ 501 h 559"/>
                  <a:gd name="T46" fmla="*/ 210 w 420"/>
                  <a:gd name="T47" fmla="*/ 524 h 559"/>
                  <a:gd name="T48" fmla="*/ 177 w 420"/>
                  <a:gd name="T49" fmla="*/ 501 h 559"/>
                  <a:gd name="T50" fmla="*/ 173 w 420"/>
                  <a:gd name="T51" fmla="*/ 489 h 559"/>
                  <a:gd name="T52" fmla="*/ 140 w 420"/>
                  <a:gd name="T53" fmla="*/ 489 h 559"/>
                  <a:gd name="T54" fmla="*/ 140 w 420"/>
                  <a:gd name="T55" fmla="*/ 427 h 559"/>
                  <a:gd name="T56" fmla="*/ 99 w 420"/>
                  <a:gd name="T57" fmla="*/ 344 h 559"/>
                  <a:gd name="T58" fmla="*/ 99 w 420"/>
                  <a:gd name="T59" fmla="*/ 344 h 559"/>
                  <a:gd name="T60" fmla="*/ 35 w 420"/>
                  <a:gd name="T61" fmla="*/ 209 h 559"/>
                  <a:gd name="T62" fmla="*/ 87 w 420"/>
                  <a:gd name="T63" fmla="*/ 86 h 559"/>
                  <a:gd name="T64" fmla="*/ 210 w 420"/>
                  <a:gd name="T65" fmla="*/ 35 h 559"/>
                  <a:gd name="T66" fmla="*/ 334 w 420"/>
                  <a:gd name="T67" fmla="*/ 86 h 559"/>
                  <a:gd name="T68" fmla="*/ 385 w 420"/>
                  <a:gd name="T69" fmla="*/ 209 h 559"/>
                  <a:gd name="T70" fmla="*/ 321 w 420"/>
                  <a:gd name="T71" fmla="*/ 344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0" h="559">
                    <a:moveTo>
                      <a:pt x="210" y="0"/>
                    </a:moveTo>
                    <a:cubicBezTo>
                      <a:pt x="94" y="0"/>
                      <a:pt x="0" y="94"/>
                      <a:pt x="0" y="209"/>
                    </a:cubicBezTo>
                    <a:cubicBezTo>
                      <a:pt x="0" y="275"/>
                      <a:pt x="30" y="333"/>
                      <a:pt x="77" y="371"/>
                    </a:cubicBezTo>
                    <a:cubicBezTo>
                      <a:pt x="77" y="371"/>
                      <a:pt x="77" y="371"/>
                      <a:pt x="77" y="371"/>
                    </a:cubicBezTo>
                    <a:cubicBezTo>
                      <a:pt x="94" y="386"/>
                      <a:pt x="105" y="405"/>
                      <a:pt x="105" y="427"/>
                    </a:cubicBezTo>
                    <a:cubicBezTo>
                      <a:pt x="105" y="489"/>
                      <a:pt x="105" y="489"/>
                      <a:pt x="105" y="489"/>
                    </a:cubicBezTo>
                    <a:cubicBezTo>
                      <a:pt x="105" y="499"/>
                      <a:pt x="109" y="508"/>
                      <a:pt x="115" y="514"/>
                    </a:cubicBezTo>
                    <a:cubicBezTo>
                      <a:pt x="122" y="520"/>
                      <a:pt x="131" y="524"/>
                      <a:pt x="140" y="524"/>
                    </a:cubicBezTo>
                    <a:cubicBezTo>
                      <a:pt x="150" y="524"/>
                      <a:pt x="150" y="524"/>
                      <a:pt x="150" y="524"/>
                    </a:cubicBezTo>
                    <a:cubicBezTo>
                      <a:pt x="162" y="545"/>
                      <a:pt x="184" y="559"/>
                      <a:pt x="210" y="559"/>
                    </a:cubicBezTo>
                    <a:cubicBezTo>
                      <a:pt x="236" y="559"/>
                      <a:pt x="258" y="545"/>
                      <a:pt x="270" y="524"/>
                    </a:cubicBezTo>
                    <a:cubicBezTo>
                      <a:pt x="280" y="524"/>
                      <a:pt x="280" y="524"/>
                      <a:pt x="280" y="524"/>
                    </a:cubicBezTo>
                    <a:cubicBezTo>
                      <a:pt x="290" y="524"/>
                      <a:pt x="298" y="520"/>
                      <a:pt x="305" y="514"/>
                    </a:cubicBezTo>
                    <a:cubicBezTo>
                      <a:pt x="311" y="508"/>
                      <a:pt x="315" y="499"/>
                      <a:pt x="315" y="489"/>
                    </a:cubicBezTo>
                    <a:cubicBezTo>
                      <a:pt x="315" y="427"/>
                      <a:pt x="315" y="427"/>
                      <a:pt x="315" y="427"/>
                    </a:cubicBezTo>
                    <a:cubicBezTo>
                      <a:pt x="315" y="405"/>
                      <a:pt x="326" y="386"/>
                      <a:pt x="343" y="371"/>
                    </a:cubicBezTo>
                    <a:cubicBezTo>
                      <a:pt x="390" y="333"/>
                      <a:pt x="420" y="275"/>
                      <a:pt x="420" y="209"/>
                    </a:cubicBezTo>
                    <a:cubicBezTo>
                      <a:pt x="420" y="94"/>
                      <a:pt x="326" y="0"/>
                      <a:pt x="210" y="0"/>
                    </a:cubicBezTo>
                    <a:close/>
                    <a:moveTo>
                      <a:pt x="321" y="344"/>
                    </a:moveTo>
                    <a:cubicBezTo>
                      <a:pt x="297" y="364"/>
                      <a:pt x="280" y="393"/>
                      <a:pt x="280" y="427"/>
                    </a:cubicBezTo>
                    <a:cubicBezTo>
                      <a:pt x="280" y="489"/>
                      <a:pt x="280" y="489"/>
                      <a:pt x="280" y="489"/>
                    </a:cubicBezTo>
                    <a:cubicBezTo>
                      <a:pt x="247" y="489"/>
                      <a:pt x="247" y="489"/>
                      <a:pt x="247" y="489"/>
                    </a:cubicBezTo>
                    <a:cubicBezTo>
                      <a:pt x="243" y="501"/>
                      <a:pt x="243" y="501"/>
                      <a:pt x="243" y="501"/>
                    </a:cubicBezTo>
                    <a:cubicBezTo>
                      <a:pt x="238" y="514"/>
                      <a:pt x="225" y="524"/>
                      <a:pt x="210" y="524"/>
                    </a:cubicBezTo>
                    <a:cubicBezTo>
                      <a:pt x="195" y="524"/>
                      <a:pt x="182" y="514"/>
                      <a:pt x="177" y="501"/>
                    </a:cubicBezTo>
                    <a:cubicBezTo>
                      <a:pt x="173" y="489"/>
                      <a:pt x="173" y="489"/>
                      <a:pt x="173" y="489"/>
                    </a:cubicBezTo>
                    <a:cubicBezTo>
                      <a:pt x="140" y="489"/>
                      <a:pt x="140" y="489"/>
                      <a:pt x="140" y="489"/>
                    </a:cubicBezTo>
                    <a:cubicBezTo>
                      <a:pt x="140" y="427"/>
                      <a:pt x="140" y="427"/>
                      <a:pt x="140" y="427"/>
                    </a:cubicBezTo>
                    <a:cubicBezTo>
                      <a:pt x="140" y="393"/>
                      <a:pt x="123" y="364"/>
                      <a:pt x="99" y="344"/>
                    </a:cubicBezTo>
                    <a:cubicBezTo>
                      <a:pt x="99" y="344"/>
                      <a:pt x="99" y="344"/>
                      <a:pt x="99" y="344"/>
                    </a:cubicBezTo>
                    <a:cubicBezTo>
                      <a:pt x="60" y="312"/>
                      <a:pt x="35" y="264"/>
                      <a:pt x="35" y="209"/>
                    </a:cubicBezTo>
                    <a:cubicBezTo>
                      <a:pt x="35" y="161"/>
                      <a:pt x="55" y="118"/>
                      <a:pt x="87" y="86"/>
                    </a:cubicBezTo>
                    <a:cubicBezTo>
                      <a:pt x="118" y="54"/>
                      <a:pt x="162" y="35"/>
                      <a:pt x="210" y="35"/>
                    </a:cubicBezTo>
                    <a:cubicBezTo>
                      <a:pt x="258" y="35"/>
                      <a:pt x="302" y="54"/>
                      <a:pt x="334" y="86"/>
                    </a:cubicBezTo>
                    <a:cubicBezTo>
                      <a:pt x="365" y="118"/>
                      <a:pt x="385" y="161"/>
                      <a:pt x="385" y="209"/>
                    </a:cubicBezTo>
                    <a:cubicBezTo>
                      <a:pt x="385" y="264"/>
                      <a:pt x="360" y="312"/>
                      <a:pt x="321" y="3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7519549" y="4854007"/>
              <a:ext cx="464091" cy="495477"/>
            </a:xfrm>
            <a:custGeom>
              <a:avLst/>
              <a:gdLst>
                <a:gd name="T0" fmla="*/ 463 w 655"/>
                <a:gd name="T1" fmla="*/ 665 h 698"/>
                <a:gd name="T2" fmla="*/ 519 w 655"/>
                <a:gd name="T3" fmla="*/ 540 h 698"/>
                <a:gd name="T4" fmla="*/ 511 w 655"/>
                <a:gd name="T5" fmla="*/ 585 h 698"/>
                <a:gd name="T6" fmla="*/ 581 w 655"/>
                <a:gd name="T7" fmla="*/ 499 h 698"/>
                <a:gd name="T8" fmla="*/ 524 w 655"/>
                <a:gd name="T9" fmla="*/ 501 h 698"/>
                <a:gd name="T10" fmla="*/ 614 w 655"/>
                <a:gd name="T11" fmla="*/ 363 h 698"/>
                <a:gd name="T12" fmla="*/ 645 w 655"/>
                <a:gd name="T13" fmla="*/ 279 h 698"/>
                <a:gd name="T14" fmla="*/ 614 w 655"/>
                <a:gd name="T15" fmla="*/ 305 h 698"/>
                <a:gd name="T16" fmla="*/ 541 w 655"/>
                <a:gd name="T17" fmla="*/ 127 h 698"/>
                <a:gd name="T18" fmla="*/ 581 w 655"/>
                <a:gd name="T19" fmla="*/ 146 h 698"/>
                <a:gd name="T20" fmla="*/ 500 w 655"/>
                <a:gd name="T21" fmla="*/ 64 h 698"/>
                <a:gd name="T22" fmla="*/ 502 w 655"/>
                <a:gd name="T23" fmla="*/ 121 h 698"/>
                <a:gd name="T24" fmla="*/ 365 w 655"/>
                <a:gd name="T25" fmla="*/ 31 h 698"/>
                <a:gd name="T26" fmla="*/ 281 w 655"/>
                <a:gd name="T27" fmla="*/ 0 h 698"/>
                <a:gd name="T28" fmla="*/ 307 w 655"/>
                <a:gd name="T29" fmla="*/ 31 h 698"/>
                <a:gd name="T30" fmla="*/ 128 w 655"/>
                <a:gd name="T31" fmla="*/ 105 h 698"/>
                <a:gd name="T32" fmla="*/ 125 w 655"/>
                <a:gd name="T33" fmla="*/ 64 h 698"/>
                <a:gd name="T34" fmla="*/ 76 w 655"/>
                <a:gd name="T35" fmla="*/ 151 h 698"/>
                <a:gd name="T36" fmla="*/ 122 w 655"/>
                <a:gd name="T37" fmla="*/ 144 h 698"/>
                <a:gd name="T38" fmla="*/ 31 w 655"/>
                <a:gd name="T39" fmla="*/ 279 h 698"/>
                <a:gd name="T40" fmla="*/ 0 w 655"/>
                <a:gd name="T41" fmla="*/ 363 h 698"/>
                <a:gd name="T42" fmla="*/ 31 w 655"/>
                <a:gd name="T43" fmla="*/ 337 h 698"/>
                <a:gd name="T44" fmla="*/ 106 w 655"/>
                <a:gd name="T45" fmla="*/ 518 h 698"/>
                <a:gd name="T46" fmla="*/ 65 w 655"/>
                <a:gd name="T47" fmla="*/ 521 h 698"/>
                <a:gd name="T48" fmla="*/ 147 w 655"/>
                <a:gd name="T49" fmla="*/ 581 h 698"/>
                <a:gd name="T50" fmla="*/ 145 w 655"/>
                <a:gd name="T51" fmla="*/ 523 h 698"/>
                <a:gd name="T52" fmla="*/ 190 w 655"/>
                <a:gd name="T53" fmla="*/ 667 h 698"/>
                <a:gd name="T54" fmla="*/ 16 w 655"/>
                <a:gd name="T55" fmla="*/ 698 h 698"/>
                <a:gd name="T56" fmla="*/ 639 w 655"/>
                <a:gd name="T57" fmla="*/ 667 h 698"/>
                <a:gd name="T58" fmla="*/ 360 w 655"/>
                <a:gd name="T59" fmla="*/ 382 h 698"/>
                <a:gd name="T60" fmla="*/ 284 w 655"/>
                <a:gd name="T61" fmla="*/ 322 h 698"/>
                <a:gd name="T62" fmla="*/ 362 w 655"/>
                <a:gd name="T63" fmla="*/ 321 h 698"/>
                <a:gd name="T64" fmla="*/ 284 w 655"/>
                <a:gd name="T65" fmla="*/ 322 h 698"/>
                <a:gd name="T66" fmla="*/ 307 w 655"/>
                <a:gd name="T67" fmla="*/ 460 h 698"/>
                <a:gd name="T68" fmla="*/ 382 w 655"/>
                <a:gd name="T69" fmla="*/ 552 h 698"/>
                <a:gd name="T70" fmla="*/ 502 w 655"/>
                <a:gd name="T71" fmla="*/ 479 h 698"/>
                <a:gd name="T72" fmla="*/ 561 w 655"/>
                <a:gd name="T73" fmla="*/ 337 h 698"/>
                <a:gd name="T74" fmla="*/ 392 w 655"/>
                <a:gd name="T75" fmla="*/ 305 h 698"/>
                <a:gd name="T76" fmla="*/ 561 w 655"/>
                <a:gd name="T77" fmla="*/ 305 h 698"/>
                <a:gd name="T78" fmla="*/ 338 w 655"/>
                <a:gd name="T79" fmla="*/ 253 h 698"/>
                <a:gd name="T80" fmla="*/ 307 w 655"/>
                <a:gd name="T81" fmla="*/ 85 h 698"/>
                <a:gd name="T82" fmla="*/ 166 w 655"/>
                <a:gd name="T83" fmla="*/ 144 h 698"/>
                <a:gd name="T84" fmla="*/ 264 w 655"/>
                <a:gd name="T85" fmla="*/ 285 h 698"/>
                <a:gd name="T86" fmla="*/ 144 w 655"/>
                <a:gd name="T87" fmla="*/ 166 h 698"/>
                <a:gd name="T88" fmla="*/ 264 w 655"/>
                <a:gd name="T89" fmla="*/ 360 h 698"/>
                <a:gd name="T90" fmla="*/ 167 w 655"/>
                <a:gd name="T91" fmla="*/ 501 h 698"/>
                <a:gd name="T92" fmla="*/ 240 w 655"/>
                <a:gd name="T93" fmla="*/ 544 h 698"/>
                <a:gd name="T94" fmla="*/ 307 w 655"/>
                <a:gd name="T95" fmla="*/ 590 h 698"/>
                <a:gd name="T96" fmla="*/ 265 w 655"/>
                <a:gd name="T97" fmla="*/ 630 h 698"/>
                <a:gd name="T98" fmla="*/ 381 w 655"/>
                <a:gd name="T99" fmla="*/ 630 h 698"/>
                <a:gd name="T100" fmla="*/ 338 w 655"/>
                <a:gd name="T101" fmla="*/ 590 h 698"/>
                <a:gd name="T102" fmla="*/ 224 w 655"/>
                <a:gd name="T103" fmla="*/ 66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5" h="698">
                  <a:moveTo>
                    <a:pt x="639" y="667"/>
                  </a:moveTo>
                  <a:cubicBezTo>
                    <a:pt x="464" y="667"/>
                    <a:pt x="464" y="667"/>
                    <a:pt x="464" y="667"/>
                  </a:cubicBezTo>
                  <a:cubicBezTo>
                    <a:pt x="464" y="666"/>
                    <a:pt x="463" y="666"/>
                    <a:pt x="463" y="665"/>
                  </a:cubicBezTo>
                  <a:cubicBezTo>
                    <a:pt x="423" y="572"/>
                    <a:pt x="423" y="572"/>
                    <a:pt x="423" y="572"/>
                  </a:cubicBezTo>
                  <a:cubicBezTo>
                    <a:pt x="452" y="560"/>
                    <a:pt x="479" y="543"/>
                    <a:pt x="502" y="523"/>
                  </a:cubicBezTo>
                  <a:cubicBezTo>
                    <a:pt x="519" y="540"/>
                    <a:pt x="519" y="540"/>
                    <a:pt x="519" y="540"/>
                  </a:cubicBezTo>
                  <a:cubicBezTo>
                    <a:pt x="500" y="559"/>
                    <a:pt x="500" y="559"/>
                    <a:pt x="500" y="559"/>
                  </a:cubicBezTo>
                  <a:cubicBezTo>
                    <a:pt x="494" y="565"/>
                    <a:pt x="494" y="575"/>
                    <a:pt x="500" y="581"/>
                  </a:cubicBezTo>
                  <a:cubicBezTo>
                    <a:pt x="503" y="584"/>
                    <a:pt x="507" y="585"/>
                    <a:pt x="511" y="585"/>
                  </a:cubicBezTo>
                  <a:cubicBezTo>
                    <a:pt x="515" y="585"/>
                    <a:pt x="519" y="584"/>
                    <a:pt x="522" y="581"/>
                  </a:cubicBezTo>
                  <a:cubicBezTo>
                    <a:pt x="581" y="521"/>
                    <a:pt x="581" y="521"/>
                    <a:pt x="581" y="521"/>
                  </a:cubicBezTo>
                  <a:cubicBezTo>
                    <a:pt x="588" y="515"/>
                    <a:pt x="588" y="505"/>
                    <a:pt x="581" y="499"/>
                  </a:cubicBezTo>
                  <a:cubicBezTo>
                    <a:pt x="575" y="493"/>
                    <a:pt x="566" y="493"/>
                    <a:pt x="559" y="499"/>
                  </a:cubicBezTo>
                  <a:cubicBezTo>
                    <a:pt x="541" y="518"/>
                    <a:pt x="541" y="518"/>
                    <a:pt x="541" y="518"/>
                  </a:cubicBezTo>
                  <a:cubicBezTo>
                    <a:pt x="524" y="501"/>
                    <a:pt x="524" y="501"/>
                    <a:pt x="524" y="501"/>
                  </a:cubicBezTo>
                  <a:cubicBezTo>
                    <a:pt x="563" y="457"/>
                    <a:pt x="589" y="400"/>
                    <a:pt x="592" y="337"/>
                  </a:cubicBezTo>
                  <a:cubicBezTo>
                    <a:pt x="614" y="337"/>
                    <a:pt x="614" y="337"/>
                    <a:pt x="614" y="337"/>
                  </a:cubicBezTo>
                  <a:cubicBezTo>
                    <a:pt x="614" y="363"/>
                    <a:pt x="614" y="363"/>
                    <a:pt x="614" y="363"/>
                  </a:cubicBezTo>
                  <a:cubicBezTo>
                    <a:pt x="614" y="372"/>
                    <a:pt x="621" y="379"/>
                    <a:pt x="630" y="379"/>
                  </a:cubicBezTo>
                  <a:cubicBezTo>
                    <a:pt x="639" y="379"/>
                    <a:pt x="645" y="372"/>
                    <a:pt x="645" y="363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5" y="270"/>
                    <a:pt x="639" y="263"/>
                    <a:pt x="630" y="263"/>
                  </a:cubicBezTo>
                  <a:cubicBezTo>
                    <a:pt x="621" y="263"/>
                    <a:pt x="614" y="270"/>
                    <a:pt x="614" y="279"/>
                  </a:cubicBezTo>
                  <a:cubicBezTo>
                    <a:pt x="614" y="305"/>
                    <a:pt x="614" y="305"/>
                    <a:pt x="614" y="305"/>
                  </a:cubicBezTo>
                  <a:cubicBezTo>
                    <a:pt x="592" y="305"/>
                    <a:pt x="592" y="305"/>
                    <a:pt x="592" y="305"/>
                  </a:cubicBezTo>
                  <a:cubicBezTo>
                    <a:pt x="588" y="243"/>
                    <a:pt x="563" y="187"/>
                    <a:pt x="524" y="143"/>
                  </a:cubicBezTo>
                  <a:cubicBezTo>
                    <a:pt x="541" y="127"/>
                    <a:pt x="541" y="127"/>
                    <a:pt x="541" y="127"/>
                  </a:cubicBezTo>
                  <a:cubicBezTo>
                    <a:pt x="559" y="146"/>
                    <a:pt x="559" y="146"/>
                    <a:pt x="559" y="146"/>
                  </a:cubicBezTo>
                  <a:cubicBezTo>
                    <a:pt x="562" y="149"/>
                    <a:pt x="566" y="151"/>
                    <a:pt x="570" y="151"/>
                  </a:cubicBezTo>
                  <a:cubicBezTo>
                    <a:pt x="574" y="151"/>
                    <a:pt x="578" y="149"/>
                    <a:pt x="581" y="146"/>
                  </a:cubicBezTo>
                  <a:cubicBezTo>
                    <a:pt x="588" y="140"/>
                    <a:pt x="588" y="130"/>
                    <a:pt x="581" y="124"/>
                  </a:cubicBezTo>
                  <a:cubicBezTo>
                    <a:pt x="522" y="64"/>
                    <a:pt x="522" y="64"/>
                    <a:pt x="522" y="64"/>
                  </a:cubicBezTo>
                  <a:cubicBezTo>
                    <a:pt x="516" y="58"/>
                    <a:pt x="506" y="58"/>
                    <a:pt x="500" y="64"/>
                  </a:cubicBezTo>
                  <a:cubicBezTo>
                    <a:pt x="494" y="70"/>
                    <a:pt x="494" y="80"/>
                    <a:pt x="500" y="86"/>
                  </a:cubicBezTo>
                  <a:cubicBezTo>
                    <a:pt x="519" y="105"/>
                    <a:pt x="519" y="105"/>
                    <a:pt x="519" y="105"/>
                  </a:cubicBezTo>
                  <a:cubicBezTo>
                    <a:pt x="502" y="121"/>
                    <a:pt x="502" y="121"/>
                    <a:pt x="502" y="121"/>
                  </a:cubicBezTo>
                  <a:cubicBezTo>
                    <a:pt x="458" y="82"/>
                    <a:pt x="401" y="57"/>
                    <a:pt x="338" y="53"/>
                  </a:cubicBezTo>
                  <a:cubicBezTo>
                    <a:pt x="338" y="31"/>
                    <a:pt x="338" y="31"/>
                    <a:pt x="338" y="31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74" y="31"/>
                    <a:pt x="381" y="24"/>
                    <a:pt x="381" y="16"/>
                  </a:cubicBezTo>
                  <a:cubicBezTo>
                    <a:pt x="381" y="7"/>
                    <a:pt x="374" y="0"/>
                    <a:pt x="365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72" y="0"/>
                    <a:pt x="265" y="7"/>
                    <a:pt x="265" y="16"/>
                  </a:cubicBezTo>
                  <a:cubicBezTo>
                    <a:pt x="265" y="24"/>
                    <a:pt x="272" y="31"/>
                    <a:pt x="281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7" y="54"/>
                    <a:pt x="307" y="54"/>
                    <a:pt x="307" y="54"/>
                  </a:cubicBezTo>
                  <a:cubicBezTo>
                    <a:pt x="245" y="57"/>
                    <a:pt x="188" y="82"/>
                    <a:pt x="144" y="122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0"/>
                    <a:pt x="153" y="70"/>
                    <a:pt x="147" y="64"/>
                  </a:cubicBezTo>
                  <a:cubicBezTo>
                    <a:pt x="141" y="58"/>
                    <a:pt x="131" y="58"/>
                    <a:pt x="125" y="6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59" y="130"/>
                    <a:pt x="59" y="140"/>
                    <a:pt x="65" y="146"/>
                  </a:cubicBezTo>
                  <a:cubicBezTo>
                    <a:pt x="68" y="149"/>
                    <a:pt x="72" y="151"/>
                    <a:pt x="76" y="151"/>
                  </a:cubicBezTo>
                  <a:cubicBezTo>
                    <a:pt x="80" y="151"/>
                    <a:pt x="84" y="149"/>
                    <a:pt x="87" y="146"/>
                  </a:cubicBezTo>
                  <a:cubicBezTo>
                    <a:pt x="106" y="127"/>
                    <a:pt x="106" y="127"/>
                    <a:pt x="106" y="127"/>
                  </a:cubicBezTo>
                  <a:cubicBezTo>
                    <a:pt x="122" y="144"/>
                    <a:pt x="122" y="144"/>
                    <a:pt x="122" y="144"/>
                  </a:cubicBezTo>
                  <a:cubicBezTo>
                    <a:pt x="84" y="187"/>
                    <a:pt x="59" y="244"/>
                    <a:pt x="55" y="305"/>
                  </a:cubicBezTo>
                  <a:cubicBezTo>
                    <a:pt x="31" y="305"/>
                    <a:pt x="31" y="305"/>
                    <a:pt x="31" y="305"/>
                  </a:cubicBezTo>
                  <a:cubicBezTo>
                    <a:pt x="31" y="279"/>
                    <a:pt x="31" y="279"/>
                    <a:pt x="31" y="279"/>
                  </a:cubicBezTo>
                  <a:cubicBezTo>
                    <a:pt x="31" y="270"/>
                    <a:pt x="25" y="263"/>
                    <a:pt x="16" y="263"/>
                  </a:cubicBezTo>
                  <a:cubicBezTo>
                    <a:pt x="7" y="263"/>
                    <a:pt x="0" y="270"/>
                    <a:pt x="0" y="279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72"/>
                    <a:pt x="7" y="379"/>
                    <a:pt x="16" y="379"/>
                  </a:cubicBezTo>
                  <a:cubicBezTo>
                    <a:pt x="25" y="379"/>
                    <a:pt x="31" y="372"/>
                    <a:pt x="31" y="363"/>
                  </a:cubicBezTo>
                  <a:cubicBezTo>
                    <a:pt x="31" y="337"/>
                    <a:pt x="31" y="337"/>
                    <a:pt x="31" y="337"/>
                  </a:cubicBezTo>
                  <a:cubicBezTo>
                    <a:pt x="55" y="337"/>
                    <a:pt x="55" y="337"/>
                    <a:pt x="55" y="337"/>
                  </a:cubicBezTo>
                  <a:cubicBezTo>
                    <a:pt x="58" y="399"/>
                    <a:pt x="84" y="457"/>
                    <a:pt x="123" y="501"/>
                  </a:cubicBezTo>
                  <a:cubicBezTo>
                    <a:pt x="106" y="518"/>
                    <a:pt x="106" y="518"/>
                    <a:pt x="106" y="518"/>
                  </a:cubicBezTo>
                  <a:cubicBezTo>
                    <a:pt x="87" y="499"/>
                    <a:pt x="87" y="499"/>
                    <a:pt x="87" y="499"/>
                  </a:cubicBezTo>
                  <a:cubicBezTo>
                    <a:pt x="81" y="493"/>
                    <a:pt x="71" y="493"/>
                    <a:pt x="65" y="499"/>
                  </a:cubicBezTo>
                  <a:cubicBezTo>
                    <a:pt x="59" y="505"/>
                    <a:pt x="59" y="515"/>
                    <a:pt x="65" y="521"/>
                  </a:cubicBezTo>
                  <a:cubicBezTo>
                    <a:pt x="125" y="581"/>
                    <a:pt x="125" y="581"/>
                    <a:pt x="125" y="581"/>
                  </a:cubicBezTo>
                  <a:cubicBezTo>
                    <a:pt x="128" y="584"/>
                    <a:pt x="132" y="585"/>
                    <a:pt x="136" y="585"/>
                  </a:cubicBezTo>
                  <a:cubicBezTo>
                    <a:pt x="140" y="585"/>
                    <a:pt x="144" y="584"/>
                    <a:pt x="147" y="581"/>
                  </a:cubicBezTo>
                  <a:cubicBezTo>
                    <a:pt x="153" y="575"/>
                    <a:pt x="153" y="565"/>
                    <a:pt x="147" y="559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45" y="523"/>
                    <a:pt x="145" y="523"/>
                    <a:pt x="145" y="523"/>
                  </a:cubicBezTo>
                  <a:cubicBezTo>
                    <a:pt x="169" y="544"/>
                    <a:pt x="197" y="562"/>
                    <a:pt x="228" y="573"/>
                  </a:cubicBezTo>
                  <a:cubicBezTo>
                    <a:pt x="191" y="666"/>
                    <a:pt x="191" y="666"/>
                    <a:pt x="191" y="666"/>
                  </a:cubicBezTo>
                  <a:cubicBezTo>
                    <a:pt x="191" y="666"/>
                    <a:pt x="190" y="667"/>
                    <a:pt x="190" y="667"/>
                  </a:cubicBezTo>
                  <a:cubicBezTo>
                    <a:pt x="16" y="667"/>
                    <a:pt x="16" y="667"/>
                    <a:pt x="16" y="667"/>
                  </a:cubicBezTo>
                  <a:cubicBezTo>
                    <a:pt x="7" y="667"/>
                    <a:pt x="0" y="674"/>
                    <a:pt x="0" y="683"/>
                  </a:cubicBezTo>
                  <a:cubicBezTo>
                    <a:pt x="0" y="691"/>
                    <a:pt x="7" y="698"/>
                    <a:pt x="16" y="698"/>
                  </a:cubicBezTo>
                  <a:cubicBezTo>
                    <a:pt x="639" y="698"/>
                    <a:pt x="639" y="698"/>
                    <a:pt x="639" y="698"/>
                  </a:cubicBezTo>
                  <a:cubicBezTo>
                    <a:pt x="648" y="698"/>
                    <a:pt x="655" y="691"/>
                    <a:pt x="655" y="683"/>
                  </a:cubicBezTo>
                  <a:cubicBezTo>
                    <a:pt x="655" y="674"/>
                    <a:pt x="648" y="667"/>
                    <a:pt x="639" y="667"/>
                  </a:cubicBezTo>
                  <a:close/>
                  <a:moveTo>
                    <a:pt x="411" y="543"/>
                  </a:moveTo>
                  <a:cubicBezTo>
                    <a:pt x="346" y="388"/>
                    <a:pt x="346" y="388"/>
                    <a:pt x="346" y="388"/>
                  </a:cubicBezTo>
                  <a:cubicBezTo>
                    <a:pt x="351" y="387"/>
                    <a:pt x="356" y="384"/>
                    <a:pt x="360" y="382"/>
                  </a:cubicBezTo>
                  <a:cubicBezTo>
                    <a:pt x="480" y="501"/>
                    <a:pt x="480" y="501"/>
                    <a:pt x="480" y="501"/>
                  </a:cubicBezTo>
                  <a:cubicBezTo>
                    <a:pt x="460" y="519"/>
                    <a:pt x="437" y="533"/>
                    <a:pt x="411" y="543"/>
                  </a:cubicBezTo>
                  <a:close/>
                  <a:moveTo>
                    <a:pt x="284" y="322"/>
                  </a:moveTo>
                  <a:cubicBezTo>
                    <a:pt x="284" y="300"/>
                    <a:pt x="302" y="283"/>
                    <a:pt x="324" y="283"/>
                  </a:cubicBezTo>
                  <a:cubicBezTo>
                    <a:pt x="344" y="283"/>
                    <a:pt x="360" y="298"/>
                    <a:pt x="362" y="317"/>
                  </a:cubicBezTo>
                  <a:cubicBezTo>
                    <a:pt x="362" y="318"/>
                    <a:pt x="362" y="320"/>
                    <a:pt x="362" y="321"/>
                  </a:cubicBezTo>
                  <a:cubicBezTo>
                    <a:pt x="362" y="322"/>
                    <a:pt x="362" y="324"/>
                    <a:pt x="362" y="325"/>
                  </a:cubicBezTo>
                  <a:cubicBezTo>
                    <a:pt x="361" y="345"/>
                    <a:pt x="344" y="361"/>
                    <a:pt x="324" y="361"/>
                  </a:cubicBezTo>
                  <a:cubicBezTo>
                    <a:pt x="302" y="361"/>
                    <a:pt x="284" y="343"/>
                    <a:pt x="284" y="322"/>
                  </a:cubicBezTo>
                  <a:close/>
                  <a:moveTo>
                    <a:pt x="307" y="559"/>
                  </a:moveTo>
                  <a:cubicBezTo>
                    <a:pt x="294" y="558"/>
                    <a:pt x="282" y="556"/>
                    <a:pt x="270" y="553"/>
                  </a:cubicBezTo>
                  <a:cubicBezTo>
                    <a:pt x="307" y="460"/>
                    <a:pt x="307" y="460"/>
                    <a:pt x="307" y="460"/>
                  </a:cubicBezTo>
                  <a:lnTo>
                    <a:pt x="307" y="559"/>
                  </a:lnTo>
                  <a:close/>
                  <a:moveTo>
                    <a:pt x="338" y="451"/>
                  </a:moveTo>
                  <a:cubicBezTo>
                    <a:pt x="382" y="552"/>
                    <a:pt x="382" y="552"/>
                    <a:pt x="382" y="552"/>
                  </a:cubicBezTo>
                  <a:cubicBezTo>
                    <a:pt x="368" y="556"/>
                    <a:pt x="353" y="558"/>
                    <a:pt x="338" y="559"/>
                  </a:cubicBezTo>
                  <a:lnTo>
                    <a:pt x="338" y="451"/>
                  </a:lnTo>
                  <a:close/>
                  <a:moveTo>
                    <a:pt x="502" y="479"/>
                  </a:moveTo>
                  <a:cubicBezTo>
                    <a:pt x="383" y="360"/>
                    <a:pt x="383" y="360"/>
                    <a:pt x="383" y="360"/>
                  </a:cubicBezTo>
                  <a:cubicBezTo>
                    <a:pt x="387" y="353"/>
                    <a:pt x="390" y="345"/>
                    <a:pt x="392" y="337"/>
                  </a:cubicBezTo>
                  <a:cubicBezTo>
                    <a:pt x="561" y="337"/>
                    <a:pt x="561" y="337"/>
                    <a:pt x="561" y="337"/>
                  </a:cubicBezTo>
                  <a:cubicBezTo>
                    <a:pt x="557" y="391"/>
                    <a:pt x="536" y="440"/>
                    <a:pt x="502" y="479"/>
                  </a:cubicBezTo>
                  <a:close/>
                  <a:moveTo>
                    <a:pt x="561" y="305"/>
                  </a:moveTo>
                  <a:cubicBezTo>
                    <a:pt x="392" y="305"/>
                    <a:pt x="392" y="305"/>
                    <a:pt x="392" y="305"/>
                  </a:cubicBezTo>
                  <a:cubicBezTo>
                    <a:pt x="390" y="298"/>
                    <a:pt x="387" y="291"/>
                    <a:pt x="383" y="285"/>
                  </a:cubicBezTo>
                  <a:cubicBezTo>
                    <a:pt x="502" y="165"/>
                    <a:pt x="502" y="165"/>
                    <a:pt x="502" y="165"/>
                  </a:cubicBezTo>
                  <a:cubicBezTo>
                    <a:pt x="536" y="203"/>
                    <a:pt x="557" y="252"/>
                    <a:pt x="561" y="305"/>
                  </a:cubicBezTo>
                  <a:close/>
                  <a:moveTo>
                    <a:pt x="480" y="143"/>
                  </a:moveTo>
                  <a:cubicBezTo>
                    <a:pt x="361" y="263"/>
                    <a:pt x="361" y="263"/>
                    <a:pt x="361" y="263"/>
                  </a:cubicBezTo>
                  <a:cubicBezTo>
                    <a:pt x="354" y="258"/>
                    <a:pt x="347" y="255"/>
                    <a:pt x="338" y="253"/>
                  </a:cubicBezTo>
                  <a:cubicBezTo>
                    <a:pt x="338" y="85"/>
                    <a:pt x="338" y="85"/>
                    <a:pt x="338" y="85"/>
                  </a:cubicBezTo>
                  <a:cubicBezTo>
                    <a:pt x="393" y="88"/>
                    <a:pt x="442" y="110"/>
                    <a:pt x="480" y="143"/>
                  </a:cubicBezTo>
                  <a:close/>
                  <a:moveTo>
                    <a:pt x="307" y="85"/>
                  </a:moveTo>
                  <a:cubicBezTo>
                    <a:pt x="307" y="254"/>
                    <a:pt x="307" y="254"/>
                    <a:pt x="307" y="254"/>
                  </a:cubicBezTo>
                  <a:cubicBezTo>
                    <a:pt x="300" y="255"/>
                    <a:pt x="292" y="259"/>
                    <a:pt x="286" y="263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205" y="110"/>
                    <a:pt x="254" y="88"/>
                    <a:pt x="307" y="85"/>
                  </a:cubicBezTo>
                  <a:close/>
                  <a:moveTo>
                    <a:pt x="144" y="166"/>
                  </a:moveTo>
                  <a:cubicBezTo>
                    <a:pt x="264" y="285"/>
                    <a:pt x="264" y="285"/>
                    <a:pt x="264" y="285"/>
                  </a:cubicBezTo>
                  <a:cubicBezTo>
                    <a:pt x="260" y="291"/>
                    <a:pt x="257" y="298"/>
                    <a:pt x="255" y="305"/>
                  </a:cubicBezTo>
                  <a:cubicBezTo>
                    <a:pt x="86" y="305"/>
                    <a:pt x="86" y="305"/>
                    <a:pt x="86" y="305"/>
                  </a:cubicBezTo>
                  <a:cubicBezTo>
                    <a:pt x="90" y="252"/>
                    <a:pt x="111" y="204"/>
                    <a:pt x="144" y="166"/>
                  </a:cubicBezTo>
                  <a:close/>
                  <a:moveTo>
                    <a:pt x="86" y="337"/>
                  </a:moveTo>
                  <a:cubicBezTo>
                    <a:pt x="255" y="337"/>
                    <a:pt x="255" y="337"/>
                    <a:pt x="255" y="337"/>
                  </a:cubicBezTo>
                  <a:cubicBezTo>
                    <a:pt x="257" y="345"/>
                    <a:pt x="260" y="353"/>
                    <a:pt x="264" y="360"/>
                  </a:cubicBezTo>
                  <a:cubicBezTo>
                    <a:pt x="145" y="479"/>
                    <a:pt x="145" y="479"/>
                    <a:pt x="145" y="479"/>
                  </a:cubicBezTo>
                  <a:cubicBezTo>
                    <a:pt x="111" y="440"/>
                    <a:pt x="90" y="391"/>
                    <a:pt x="86" y="337"/>
                  </a:cubicBezTo>
                  <a:close/>
                  <a:moveTo>
                    <a:pt x="167" y="501"/>
                  </a:moveTo>
                  <a:cubicBezTo>
                    <a:pt x="286" y="382"/>
                    <a:pt x="286" y="382"/>
                    <a:pt x="286" y="382"/>
                  </a:cubicBezTo>
                  <a:cubicBezTo>
                    <a:pt x="291" y="385"/>
                    <a:pt x="297" y="387"/>
                    <a:pt x="302" y="389"/>
                  </a:cubicBezTo>
                  <a:cubicBezTo>
                    <a:pt x="240" y="544"/>
                    <a:pt x="240" y="544"/>
                    <a:pt x="240" y="544"/>
                  </a:cubicBezTo>
                  <a:cubicBezTo>
                    <a:pt x="213" y="534"/>
                    <a:pt x="188" y="519"/>
                    <a:pt x="167" y="501"/>
                  </a:cubicBezTo>
                  <a:close/>
                  <a:moveTo>
                    <a:pt x="258" y="583"/>
                  </a:moveTo>
                  <a:cubicBezTo>
                    <a:pt x="274" y="587"/>
                    <a:pt x="290" y="589"/>
                    <a:pt x="307" y="590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281" y="614"/>
                    <a:pt x="281" y="614"/>
                    <a:pt x="281" y="614"/>
                  </a:cubicBezTo>
                  <a:cubicBezTo>
                    <a:pt x="272" y="614"/>
                    <a:pt x="265" y="621"/>
                    <a:pt x="265" y="630"/>
                  </a:cubicBezTo>
                  <a:cubicBezTo>
                    <a:pt x="265" y="638"/>
                    <a:pt x="272" y="645"/>
                    <a:pt x="281" y="645"/>
                  </a:cubicBezTo>
                  <a:cubicBezTo>
                    <a:pt x="365" y="645"/>
                    <a:pt x="365" y="645"/>
                    <a:pt x="365" y="645"/>
                  </a:cubicBezTo>
                  <a:cubicBezTo>
                    <a:pt x="374" y="645"/>
                    <a:pt x="381" y="638"/>
                    <a:pt x="381" y="630"/>
                  </a:cubicBezTo>
                  <a:cubicBezTo>
                    <a:pt x="381" y="621"/>
                    <a:pt x="374" y="614"/>
                    <a:pt x="365" y="614"/>
                  </a:cubicBezTo>
                  <a:cubicBezTo>
                    <a:pt x="338" y="614"/>
                    <a:pt x="338" y="614"/>
                    <a:pt x="338" y="614"/>
                  </a:cubicBezTo>
                  <a:cubicBezTo>
                    <a:pt x="338" y="590"/>
                    <a:pt x="338" y="590"/>
                    <a:pt x="338" y="590"/>
                  </a:cubicBezTo>
                  <a:cubicBezTo>
                    <a:pt x="358" y="589"/>
                    <a:pt x="376" y="586"/>
                    <a:pt x="394" y="581"/>
                  </a:cubicBezTo>
                  <a:cubicBezTo>
                    <a:pt x="430" y="667"/>
                    <a:pt x="430" y="667"/>
                    <a:pt x="430" y="667"/>
                  </a:cubicBezTo>
                  <a:cubicBezTo>
                    <a:pt x="224" y="667"/>
                    <a:pt x="224" y="667"/>
                    <a:pt x="224" y="667"/>
                  </a:cubicBezTo>
                  <a:lnTo>
                    <a:pt x="258" y="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任意多边形 12"/>
          <p:cNvSpPr/>
          <p:nvPr/>
        </p:nvSpPr>
        <p:spPr>
          <a:xfrm>
            <a:off x="-32075" y="2979130"/>
            <a:ext cx="12236938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9525">
            <a:solidFill>
              <a:srgbClr val="3F40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0420" y="2113291"/>
            <a:ext cx="1660550" cy="166055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48751" y="3293919"/>
            <a:ext cx="1660550" cy="16605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74497" y="2700886"/>
            <a:ext cx="1660550" cy="166055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09614" y="2188965"/>
            <a:ext cx="1660550" cy="166055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49483" y="3213618"/>
            <a:ext cx="1660550" cy="16605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BD331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输入第三章标题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40" name="Rectangle 29"/>
          <p:cNvSpPr/>
          <p:nvPr/>
        </p:nvSpPr>
        <p:spPr>
          <a:xfrm>
            <a:off x="739678" y="3817885"/>
            <a:ext cx="230986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41" name="Rectangle 30"/>
          <p:cNvSpPr/>
          <p:nvPr/>
        </p:nvSpPr>
        <p:spPr>
          <a:xfrm>
            <a:off x="1235506" y="3429000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Rectangle 29"/>
          <p:cNvSpPr/>
          <p:nvPr/>
        </p:nvSpPr>
        <p:spPr>
          <a:xfrm>
            <a:off x="2951328" y="1871992"/>
            <a:ext cx="20383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43" name="Rectangle 30"/>
          <p:cNvSpPr/>
          <p:nvPr/>
        </p:nvSpPr>
        <p:spPr>
          <a:xfrm>
            <a:off x="3357942" y="1537478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29"/>
          <p:cNvSpPr/>
          <p:nvPr/>
        </p:nvSpPr>
        <p:spPr>
          <a:xfrm>
            <a:off x="5247991" y="4508552"/>
            <a:ext cx="2034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45" name="Rectangle 30"/>
          <p:cNvSpPr/>
          <p:nvPr/>
        </p:nvSpPr>
        <p:spPr>
          <a:xfrm>
            <a:off x="5648173" y="4156963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Rectangle 29"/>
          <p:cNvSpPr/>
          <p:nvPr/>
        </p:nvSpPr>
        <p:spPr>
          <a:xfrm>
            <a:off x="7218287" y="2952690"/>
            <a:ext cx="21352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47" name="Rectangle 30"/>
          <p:cNvSpPr/>
          <p:nvPr/>
        </p:nvSpPr>
        <p:spPr>
          <a:xfrm>
            <a:off x="7639380" y="2579211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Rectangle 29"/>
          <p:cNvSpPr/>
          <p:nvPr/>
        </p:nvSpPr>
        <p:spPr>
          <a:xfrm>
            <a:off x="9685391" y="4979016"/>
            <a:ext cx="21034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49" name="Rectangle 30"/>
          <p:cNvSpPr/>
          <p:nvPr/>
        </p:nvSpPr>
        <p:spPr>
          <a:xfrm>
            <a:off x="10120669" y="4647422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BD331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输入第三章标题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3229973" y="4512918"/>
            <a:ext cx="105138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2106168" y="4876859"/>
            <a:ext cx="337766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此处简单描述该章节具体内容，文字言简意赅，不必繁琐，注意调整版面，美观度。此处简单描述该章节具体内容，文字言简意赅，不必繁琐，注意调整版面，美观度。</a:t>
            </a:r>
          </a:p>
          <a:p>
            <a:pPr algn="ctr">
              <a:lnSpc>
                <a:spcPts val="1800"/>
              </a:lnSpc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59532" y="4515747"/>
            <a:ext cx="105138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6602799" y="4891426"/>
            <a:ext cx="33776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此处简单描述该章节具体内容，文字言简意赅，不必繁琐，注意调整版面，美观度。此处简单描述该章节具体内容，文字言简意赅，不必繁琐，注意调整版面，美观度。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115" y="1880252"/>
            <a:ext cx="7881146" cy="248412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5" grpId="0"/>
          <p:bldP spid="2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608934" y="671696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936413" y="-1849336"/>
            <a:ext cx="1053309" cy="1500309"/>
          </a:xfrm>
          <a:prstGeom prst="rect">
            <a:avLst/>
          </a:prstGeom>
          <a:solidFill>
            <a:srgbClr val="FF96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66649" y="-1716204"/>
            <a:ext cx="1053309" cy="1500309"/>
          </a:xfrm>
          <a:prstGeom prst="rect">
            <a:avLst/>
          </a:prstGeom>
          <a:solidFill>
            <a:srgbClr val="8ABF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40935" y="-1771567"/>
            <a:ext cx="1053309" cy="1500309"/>
          </a:xfrm>
          <a:prstGeom prst="rect">
            <a:avLst/>
          </a:prstGeom>
          <a:solidFill>
            <a:srgbClr val="77BD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362127" y="-1731804"/>
            <a:ext cx="1053309" cy="1500309"/>
          </a:xfrm>
          <a:prstGeom prst="rect">
            <a:avLst/>
          </a:prstGeom>
          <a:solidFill>
            <a:srgbClr val="FBD3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48920" y="715798"/>
            <a:ext cx="5446877" cy="544687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5044374" y="2903478"/>
            <a:ext cx="2161905" cy="1389481"/>
            <a:chOff x="5971397" y="186534"/>
            <a:chExt cx="2161905" cy="1633227"/>
          </a:xfrm>
        </p:grpSpPr>
        <p:sp>
          <p:nvSpPr>
            <p:cNvPr id="64" name="Freeform: Shape 10"/>
            <p:cNvSpPr/>
            <p:nvPr/>
          </p:nvSpPr>
          <p:spPr bwMode="auto">
            <a:xfrm>
              <a:off x="6553692" y="186534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65" name="Group 15"/>
            <p:cNvGrpSpPr/>
            <p:nvPr/>
          </p:nvGrpSpPr>
          <p:grpSpPr>
            <a:xfrm>
              <a:off x="5971397" y="1134923"/>
              <a:ext cx="2161905" cy="684838"/>
              <a:chOff x="3775779" y="629865"/>
              <a:chExt cx="2402692" cy="684838"/>
            </a:xfrm>
          </p:grpSpPr>
          <p:sp>
            <p:nvSpPr>
              <p:cNvPr id="66" name="TextBox 16"/>
              <p:cNvSpPr txBox="1"/>
              <p:nvPr/>
            </p:nvSpPr>
            <p:spPr>
              <a:xfrm>
                <a:off x="3943835" y="629865"/>
                <a:ext cx="1883291" cy="3174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 lnSpcReduction="10000"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TextBox 17"/>
              <p:cNvSpPr txBox="1"/>
              <p:nvPr/>
            </p:nvSpPr>
            <p:spPr>
              <a:xfrm>
                <a:off x="3775779" y="894027"/>
                <a:ext cx="2402692" cy="42067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708352" y="15600"/>
            <a:ext cx="3549401" cy="35494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495332" flipH="1">
            <a:off x="773517" y="3466869"/>
            <a:ext cx="2806057" cy="2806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27" name="13fa3d88-b331-4df6-98b3-a46e227b9670"/>
          <p:cNvGrpSpPr>
            <a:grpSpLocks noChangeAspect="1"/>
          </p:cNvGrpSpPr>
          <p:nvPr/>
        </p:nvGrpSpPr>
        <p:grpSpPr>
          <a:xfrm>
            <a:off x="807933" y="1730031"/>
            <a:ext cx="10664665" cy="4577066"/>
            <a:chOff x="808199" y="1597951"/>
            <a:chExt cx="10664665" cy="4577066"/>
          </a:xfrm>
        </p:grpSpPr>
        <p:sp>
          <p:nvSpPr>
            <p:cNvPr id="28" name="Partial Circle 29"/>
            <p:cNvSpPr/>
            <p:nvPr/>
          </p:nvSpPr>
          <p:spPr>
            <a:xfrm>
              <a:off x="4089816" y="1597951"/>
              <a:ext cx="4315855" cy="4315855"/>
            </a:xfrm>
            <a:prstGeom prst="pie">
              <a:avLst>
                <a:gd name="adj1" fmla="val 7281410"/>
                <a:gd name="adj2" fmla="val 9070711"/>
              </a:avLst>
            </a:prstGeom>
            <a:solidFill>
              <a:srgbClr val="77BD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Partial Circle 30"/>
            <p:cNvSpPr/>
            <p:nvPr/>
          </p:nvSpPr>
          <p:spPr>
            <a:xfrm rot="6734800">
              <a:off x="4574249" y="2082383"/>
              <a:ext cx="3346989" cy="3346989"/>
            </a:xfrm>
            <a:prstGeom prst="pie">
              <a:avLst>
                <a:gd name="adj1" fmla="val 7871380"/>
                <a:gd name="adj2" fmla="val 18986575"/>
              </a:avLst>
            </a:prstGeom>
            <a:solidFill>
              <a:srgbClr val="8ABF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Partial Circle 46"/>
            <p:cNvSpPr/>
            <p:nvPr/>
          </p:nvSpPr>
          <p:spPr>
            <a:xfrm>
              <a:off x="4221934" y="1730069"/>
              <a:ext cx="4051619" cy="4051619"/>
            </a:xfrm>
            <a:prstGeom prst="pie">
              <a:avLst>
                <a:gd name="adj1" fmla="val 11099129"/>
                <a:gd name="adj2" fmla="val 14598766"/>
              </a:avLst>
            </a:prstGeom>
            <a:solidFill>
              <a:srgbClr val="FBD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Group 47"/>
            <p:cNvGrpSpPr/>
            <p:nvPr/>
          </p:nvGrpSpPr>
          <p:grpSpPr>
            <a:xfrm flipH="1" flipV="1">
              <a:off x="6521719" y="5221463"/>
              <a:ext cx="893798" cy="250365"/>
              <a:chOff x="2901397" y="1460250"/>
              <a:chExt cx="930338" cy="220268"/>
            </a:xfrm>
          </p:grpSpPr>
          <p:cxnSp>
            <p:nvCxnSpPr>
              <p:cNvPr id="67" name="Straight Connector 48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rgbClr val="FF9685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49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rgbClr val="FF9685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51"/>
            <p:cNvGrpSpPr/>
            <p:nvPr/>
          </p:nvGrpSpPr>
          <p:grpSpPr>
            <a:xfrm>
              <a:off x="3761911" y="2160325"/>
              <a:ext cx="893798" cy="250365"/>
              <a:chOff x="2901397" y="1460250"/>
              <a:chExt cx="930338" cy="220268"/>
            </a:xfrm>
          </p:grpSpPr>
          <p:cxnSp>
            <p:nvCxnSpPr>
              <p:cNvPr id="65" name="Straight Connector 52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rgbClr val="FBD33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3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rgbClr val="FBD33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55"/>
            <p:cNvGrpSpPr/>
            <p:nvPr/>
          </p:nvGrpSpPr>
          <p:grpSpPr>
            <a:xfrm flipH="1">
              <a:off x="7589441" y="2393081"/>
              <a:ext cx="893798" cy="254605"/>
              <a:chOff x="2901397" y="1460250"/>
              <a:chExt cx="930338" cy="220268"/>
            </a:xfrm>
          </p:grpSpPr>
          <p:cxnSp>
            <p:nvCxnSpPr>
              <p:cNvPr id="63" name="Straight Connector 56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rgbClr val="8ABFC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7"/>
              <p:cNvCxnSpPr/>
              <p:nvPr/>
            </p:nvCxnSpPr>
            <p:spPr>
              <a:xfrm flipH="1">
                <a:off x="2901397" y="1463918"/>
                <a:ext cx="691284" cy="0"/>
              </a:xfrm>
              <a:prstGeom prst="line">
                <a:avLst/>
              </a:prstGeom>
              <a:ln w="19050" cap="rnd">
                <a:solidFill>
                  <a:srgbClr val="8ABFC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62"/>
            <p:cNvGrpSpPr/>
            <p:nvPr/>
          </p:nvGrpSpPr>
          <p:grpSpPr>
            <a:xfrm>
              <a:off x="3835310" y="4267278"/>
              <a:ext cx="893798" cy="250365"/>
              <a:chOff x="2901397" y="1460250"/>
              <a:chExt cx="930338" cy="220268"/>
            </a:xfrm>
          </p:grpSpPr>
          <p:cxnSp>
            <p:nvCxnSpPr>
              <p:cNvPr id="61" name="Straight Connector 6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rgbClr val="77BDD8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4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rgbClr val="77BDD8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Oval 71"/>
            <p:cNvSpPr/>
            <p:nvPr/>
          </p:nvSpPr>
          <p:spPr>
            <a:xfrm>
              <a:off x="4838485" y="2346619"/>
              <a:ext cx="2818517" cy="2818517"/>
            </a:xfrm>
            <a:prstGeom prst="ellipse">
              <a:avLst/>
            </a:prstGeom>
            <a:solidFill>
              <a:srgbClr val="FF9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Oval 73"/>
            <p:cNvSpPr/>
            <p:nvPr/>
          </p:nvSpPr>
          <p:spPr>
            <a:xfrm>
              <a:off x="5190800" y="2698934"/>
              <a:ext cx="2113888" cy="2113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Group 4"/>
            <p:cNvGrpSpPr/>
            <p:nvPr/>
          </p:nvGrpSpPr>
          <p:grpSpPr>
            <a:xfrm>
              <a:off x="808199" y="1744271"/>
              <a:ext cx="2730144" cy="858195"/>
              <a:chOff x="808199" y="1744271"/>
              <a:chExt cx="2730144" cy="858195"/>
            </a:xfrm>
          </p:grpSpPr>
          <p:sp>
            <p:nvSpPr>
              <p:cNvPr id="55" name="TextBox 5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56" name="Rectangle 2"/>
              <p:cNvSpPr/>
              <p:nvPr/>
            </p:nvSpPr>
            <p:spPr>
              <a:xfrm>
                <a:off x="808199" y="2140801"/>
                <a:ext cx="2730143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r">
                  <a:lnSpc>
                    <a:spcPts val="1600"/>
                  </a:lnSpc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此处简单描述该章节具体内容，文字言简意赅，不必繁琐，注意调整版面，美观度。此处简单描述该章节具体内容，文字言简意赅，不必繁琐，注意调整版面，美观度。</a:t>
                </a:r>
              </a:p>
            </p:txBody>
          </p:sp>
        </p:grpSp>
        <p:grpSp>
          <p:nvGrpSpPr>
            <p:cNvPr id="46" name="Group 38"/>
            <p:cNvGrpSpPr/>
            <p:nvPr/>
          </p:nvGrpSpPr>
          <p:grpSpPr>
            <a:xfrm>
              <a:off x="808199" y="4133489"/>
              <a:ext cx="2730144" cy="858195"/>
              <a:chOff x="808199" y="1744271"/>
              <a:chExt cx="2730144" cy="858195"/>
            </a:xfrm>
          </p:grpSpPr>
          <p:sp>
            <p:nvSpPr>
              <p:cNvPr id="53" name="TextBox 3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54" name="Rectangle 40"/>
              <p:cNvSpPr/>
              <p:nvPr/>
            </p:nvSpPr>
            <p:spPr>
              <a:xfrm>
                <a:off x="808199" y="2140801"/>
                <a:ext cx="2730143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r">
                  <a:lnSpc>
                    <a:spcPts val="1600"/>
                  </a:lnSpc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此处简单描述该章节具体内容，文字言简意赅，不必繁琐，注意调整版面，美观度。此处简单描述该章节具体内容，文字言简意赅，不必繁琐，注意调整版面，美观度。</a:t>
                </a:r>
              </a:p>
            </p:txBody>
          </p:sp>
        </p:grpSp>
        <p:grpSp>
          <p:nvGrpSpPr>
            <p:cNvPr id="47" name="Group 41"/>
            <p:cNvGrpSpPr/>
            <p:nvPr/>
          </p:nvGrpSpPr>
          <p:grpSpPr>
            <a:xfrm>
              <a:off x="8672822" y="2002396"/>
              <a:ext cx="2800042" cy="858195"/>
              <a:chOff x="719667" y="1744271"/>
              <a:chExt cx="2818676" cy="858195"/>
            </a:xfrm>
          </p:grpSpPr>
          <p:sp>
            <p:nvSpPr>
              <p:cNvPr id="51" name="TextBox 42"/>
              <p:cNvSpPr txBox="1"/>
              <p:nvPr/>
            </p:nvSpPr>
            <p:spPr>
              <a:xfrm flipH="1">
                <a:off x="719667" y="1744271"/>
                <a:ext cx="123929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52" name="Rectangle 43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此处简单描述该章节具体内容，文字言简意赅，不必繁琐，注意调整版面，美观度。此处简单描述该章节具体内容，文字言简意赅，不必繁琐，注意调整版面，美观度。</a:t>
                </a:r>
              </a:p>
            </p:txBody>
          </p:sp>
        </p:grpSp>
        <p:grpSp>
          <p:nvGrpSpPr>
            <p:cNvPr id="48" name="Group 78"/>
            <p:cNvGrpSpPr/>
            <p:nvPr/>
          </p:nvGrpSpPr>
          <p:grpSpPr>
            <a:xfrm>
              <a:off x="7819101" y="5174269"/>
              <a:ext cx="3653762" cy="1000748"/>
              <a:chOff x="719667" y="1744271"/>
              <a:chExt cx="3653762" cy="1000748"/>
            </a:xfrm>
          </p:grpSpPr>
          <p:sp>
            <p:nvSpPr>
              <p:cNvPr id="49" name="TextBox 79"/>
              <p:cNvSpPr txBox="1"/>
              <p:nvPr/>
            </p:nvSpPr>
            <p:spPr>
              <a:xfrm flipH="1">
                <a:off x="719667" y="1744271"/>
                <a:ext cx="3653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50" name="Rectangle 80"/>
              <p:cNvSpPr/>
              <p:nvPr/>
            </p:nvSpPr>
            <p:spPr>
              <a:xfrm>
                <a:off x="719667" y="2140801"/>
                <a:ext cx="3653762" cy="604218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</a:t>
                </a: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47061" y="2942511"/>
            <a:ext cx="2432618" cy="2006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863986" y="4314160"/>
            <a:ext cx="1033762" cy="417049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30000" y="1566973"/>
            <a:ext cx="4415360" cy="4415360"/>
          </a:xfrm>
          <a:prstGeom prst="rect">
            <a:avLst/>
          </a:prstGeom>
        </p:spPr>
      </p:pic>
      <p:grpSp>
        <p:nvGrpSpPr>
          <p:cNvPr id="40" name="Group 4"/>
          <p:cNvGrpSpPr/>
          <p:nvPr/>
        </p:nvGrpSpPr>
        <p:grpSpPr>
          <a:xfrm>
            <a:off x="1196368" y="449143"/>
            <a:ext cx="3171965" cy="1288424"/>
            <a:chOff x="1166234" y="554639"/>
            <a:chExt cx="1582459" cy="751636"/>
          </a:xfrm>
        </p:grpSpPr>
        <p:sp>
          <p:nvSpPr>
            <p:cNvPr id="41" name="TextBox 5"/>
            <p:cNvSpPr txBox="1"/>
            <p:nvPr/>
          </p:nvSpPr>
          <p:spPr>
            <a:xfrm>
              <a:off x="1203760" y="965131"/>
              <a:ext cx="1544933" cy="3411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4800" spc="600">
                  <a:gradFill flip="none" rotWithShape="1">
                    <a:gsLst>
                      <a:gs pos="17000">
                        <a:srgbClr val="CE223D"/>
                      </a:gs>
                      <a:gs pos="62000">
                        <a:srgbClr val="00B062"/>
                      </a:gs>
                      <a:gs pos="100000">
                        <a:srgbClr val="0892B4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方正少儿简体" panose="03000509000000000000" pitchFamily="65" charset="-122"/>
                  <a:ea typeface="方正少儿简体" panose="03000509000000000000" pitchFamily="65" charset="-122"/>
                </a:defRPr>
              </a:lvl1pPr>
            </a:lstStyle>
            <a:p>
              <a:pPr algn="l"/>
              <a:r>
                <a:rPr lang="en-US" altLang="zh-CN" sz="3200" dirty="0"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42" name="TextBox 6"/>
            <p:cNvSpPr txBox="1"/>
            <p:nvPr/>
          </p:nvSpPr>
          <p:spPr>
            <a:xfrm>
              <a:off x="1166234" y="554639"/>
              <a:ext cx="783087" cy="48478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4800" spc="600">
                  <a:gradFill flip="none" rotWithShape="1">
                    <a:gsLst>
                      <a:gs pos="17000">
                        <a:srgbClr val="CE223D"/>
                      </a:gs>
                      <a:gs pos="62000">
                        <a:srgbClr val="00B062"/>
                      </a:gs>
                      <a:gs pos="100000">
                        <a:srgbClr val="0892B4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方正少儿简体" panose="03000509000000000000" pitchFamily="65" charset="-122"/>
                  <a:ea typeface="方正少儿简体" panose="03000509000000000000" pitchFamily="65" charset="-122"/>
                </a:defRPr>
              </a:lvl1pPr>
            </a:lstStyle>
            <a:p>
              <a:r>
                <a:rPr lang="zh-CN" altLang="en-US" b="1" dirty="0">
                  <a:gradFill flip="none" rotWithShape="1">
                    <a:gsLst>
                      <a:gs pos="0">
                        <a:srgbClr val="CE223D"/>
                      </a:gs>
                      <a:gs pos="100000">
                        <a:srgbClr val="0892B4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60489" y="2064872"/>
            <a:ext cx="4577486" cy="673200"/>
            <a:chOff x="5110587" y="1100049"/>
            <a:chExt cx="4577486" cy="791295"/>
          </a:xfrm>
        </p:grpSpPr>
        <p:sp>
          <p:nvSpPr>
            <p:cNvPr id="45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F9685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46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47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输入第一章标题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967367" y="3048705"/>
            <a:ext cx="4577486" cy="673200"/>
            <a:chOff x="5110587" y="2396193"/>
            <a:chExt cx="4577486" cy="791295"/>
          </a:xfrm>
        </p:grpSpPr>
        <p:sp>
          <p:nvSpPr>
            <p:cNvPr id="50" name="Freeform: Shape 11"/>
            <p:cNvSpPr/>
            <p:nvPr/>
          </p:nvSpPr>
          <p:spPr bwMode="auto">
            <a:xfrm>
              <a:off x="5110587" y="2396193"/>
              <a:ext cx="674682" cy="791295"/>
            </a:xfrm>
            <a:prstGeom prst="ellipse">
              <a:avLst/>
            </a:prstGeom>
            <a:solidFill>
              <a:srgbClr val="77BDD8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51" name="Group 18"/>
            <p:cNvGrpSpPr/>
            <p:nvPr/>
          </p:nvGrpSpPr>
          <p:grpSpPr>
            <a:xfrm>
              <a:off x="6122610" y="2428967"/>
              <a:ext cx="3565463" cy="637776"/>
              <a:chOff x="3943834" y="629865"/>
              <a:chExt cx="3962574" cy="637776"/>
            </a:xfrm>
          </p:grpSpPr>
          <p:sp>
            <p:nvSpPr>
              <p:cNvPr id="52" name="TextBox 19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输入第二章标题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TextBox 20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2555194" y="3996204"/>
            <a:ext cx="4577486" cy="673200"/>
            <a:chOff x="5110587" y="3692337"/>
            <a:chExt cx="4577486" cy="791295"/>
          </a:xfrm>
        </p:grpSpPr>
        <p:sp>
          <p:nvSpPr>
            <p:cNvPr id="55" name="Freeform: Shape 12"/>
            <p:cNvSpPr/>
            <p:nvPr/>
          </p:nvSpPr>
          <p:spPr bwMode="auto">
            <a:xfrm>
              <a:off x="5110587" y="3692337"/>
              <a:ext cx="674682" cy="791295"/>
            </a:xfrm>
            <a:prstGeom prst="ellipse">
              <a:avLst/>
            </a:prstGeom>
            <a:solidFill>
              <a:srgbClr val="FBD331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56" name="Group 21"/>
            <p:cNvGrpSpPr/>
            <p:nvPr/>
          </p:nvGrpSpPr>
          <p:grpSpPr>
            <a:xfrm>
              <a:off x="6122610" y="3723011"/>
              <a:ext cx="3565463" cy="637776"/>
              <a:chOff x="3943834" y="629865"/>
              <a:chExt cx="3962574" cy="637776"/>
            </a:xfrm>
          </p:grpSpPr>
          <p:sp>
            <p:nvSpPr>
              <p:cNvPr id="57" name="TextBox 22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输入第三章标题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TextBox 23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此请在此处输入具体内容，文字尽量言简意赅，简单明了。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3038700" y="4972371"/>
            <a:ext cx="4577486" cy="673200"/>
            <a:chOff x="5110587" y="4988481"/>
            <a:chExt cx="4577486" cy="791295"/>
          </a:xfrm>
        </p:grpSpPr>
        <p:sp>
          <p:nvSpPr>
            <p:cNvPr id="60" name="Freeform: Shape 13"/>
            <p:cNvSpPr/>
            <p:nvPr/>
          </p:nvSpPr>
          <p:spPr bwMode="auto">
            <a:xfrm>
              <a:off x="5110587" y="4988481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61" name="Group 24"/>
            <p:cNvGrpSpPr/>
            <p:nvPr/>
          </p:nvGrpSpPr>
          <p:grpSpPr>
            <a:xfrm>
              <a:off x="6122610" y="5017056"/>
              <a:ext cx="3565463" cy="637776"/>
              <a:chOff x="3943834" y="629865"/>
              <a:chExt cx="3962574" cy="637776"/>
            </a:xfrm>
          </p:grpSpPr>
          <p:sp>
            <p:nvSpPr>
              <p:cNvPr id="62" name="TextBox 25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TextBox 26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51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1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1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cxnSp>
        <p:nvCxnSpPr>
          <p:cNvPr id="16" name="肘形连接符 18"/>
          <p:cNvCxnSpPr>
            <a:stCxn id="33" idx="3"/>
            <a:endCxn id="36" idx="1"/>
          </p:cNvCxnSpPr>
          <p:nvPr/>
        </p:nvCxnSpPr>
        <p:spPr>
          <a:xfrm>
            <a:off x="3198677" y="3321050"/>
            <a:ext cx="574947" cy="1028700"/>
          </a:xfrm>
          <a:prstGeom prst="bent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9"/>
          <p:cNvCxnSpPr/>
          <p:nvPr/>
        </p:nvCxnSpPr>
        <p:spPr>
          <a:xfrm flipH="1">
            <a:off x="5830688" y="3321050"/>
            <a:ext cx="574947" cy="1028700"/>
          </a:xfrm>
          <a:prstGeom prst="bent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20"/>
          <p:cNvCxnSpPr/>
          <p:nvPr/>
        </p:nvCxnSpPr>
        <p:spPr>
          <a:xfrm>
            <a:off x="8418377" y="3321050"/>
            <a:ext cx="574947" cy="1028700"/>
          </a:xfrm>
          <a:prstGeom prst="bent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222616" y="1899663"/>
            <a:ext cx="19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1063205" y="2226613"/>
            <a:ext cx="2229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364424" y="1839922"/>
            <a:ext cx="19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6237609" y="2211166"/>
            <a:ext cx="2229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905335" y="4722091"/>
            <a:ext cx="19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3778520" y="5093335"/>
            <a:ext cx="2229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64501" y="4704700"/>
            <a:ext cx="19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9037686" y="5073508"/>
            <a:ext cx="2229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157424" y="3009900"/>
            <a:ext cx="2041253" cy="622300"/>
            <a:chOff x="1157424" y="3009900"/>
            <a:chExt cx="2041253" cy="622300"/>
          </a:xfrm>
        </p:grpSpPr>
        <p:sp>
          <p:nvSpPr>
            <p:cNvPr id="33" name="圆角矩形 13"/>
            <p:cNvSpPr/>
            <p:nvPr/>
          </p:nvSpPr>
          <p:spPr>
            <a:xfrm>
              <a:off x="1157424" y="3009900"/>
              <a:ext cx="2041253" cy="622300"/>
            </a:xfrm>
            <a:prstGeom prst="roundRect">
              <a:avLst/>
            </a:prstGeom>
            <a:solidFill>
              <a:srgbClr val="FBD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888028" y="3009900"/>
              <a:ext cx="707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773624" y="4038600"/>
            <a:ext cx="2041253" cy="622300"/>
            <a:chOff x="3773624" y="4038600"/>
            <a:chExt cx="2041253" cy="622300"/>
          </a:xfrm>
        </p:grpSpPr>
        <p:sp>
          <p:nvSpPr>
            <p:cNvPr id="36" name="圆角矩形 14"/>
            <p:cNvSpPr/>
            <p:nvPr/>
          </p:nvSpPr>
          <p:spPr>
            <a:xfrm>
              <a:off x="3773624" y="4038600"/>
              <a:ext cx="2041253" cy="622300"/>
            </a:xfrm>
            <a:prstGeom prst="roundRect">
              <a:avLst/>
            </a:prstGeom>
            <a:solidFill>
              <a:srgbClr val="77BD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433890" y="4050724"/>
              <a:ext cx="763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64424" y="3009900"/>
            <a:ext cx="2041253" cy="622300"/>
            <a:chOff x="6364424" y="3009900"/>
            <a:chExt cx="2041253" cy="622300"/>
          </a:xfrm>
        </p:grpSpPr>
        <p:sp>
          <p:nvSpPr>
            <p:cNvPr id="39" name="圆角矩形 15"/>
            <p:cNvSpPr/>
            <p:nvPr/>
          </p:nvSpPr>
          <p:spPr>
            <a:xfrm>
              <a:off x="6364424" y="3009900"/>
              <a:ext cx="2041253" cy="622300"/>
            </a:xfrm>
            <a:prstGeom prst="roundRect">
              <a:avLst/>
            </a:prstGeom>
            <a:solidFill>
              <a:srgbClr val="8ABF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041456" y="3028662"/>
              <a:ext cx="741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993324" y="4025900"/>
            <a:ext cx="2041253" cy="622300"/>
            <a:chOff x="8993324" y="4025900"/>
            <a:chExt cx="2041253" cy="622300"/>
          </a:xfrm>
        </p:grpSpPr>
        <p:sp>
          <p:nvSpPr>
            <p:cNvPr id="42" name="圆角矩形 16"/>
            <p:cNvSpPr/>
            <p:nvPr/>
          </p:nvSpPr>
          <p:spPr>
            <a:xfrm>
              <a:off x="8993324" y="4025900"/>
              <a:ext cx="2041253" cy="622300"/>
            </a:xfrm>
            <a:prstGeom prst="roundRect">
              <a:avLst/>
            </a:prstGeom>
            <a:solidFill>
              <a:srgbClr val="FF9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622182" y="4044662"/>
              <a:ext cx="728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29" name="PA_矩形 25"/>
          <p:cNvSpPr/>
          <p:nvPr>
            <p:custDataLst>
              <p:tags r:id="rId1"/>
            </p:custDataLst>
          </p:nvPr>
        </p:nvSpPr>
        <p:spPr>
          <a:xfrm>
            <a:off x="6302296" y="4009171"/>
            <a:ext cx="2070629" cy="1190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30" name="PA_矩形 26"/>
          <p:cNvSpPr/>
          <p:nvPr>
            <p:custDataLst>
              <p:tags r:id="rId2"/>
            </p:custDataLst>
          </p:nvPr>
        </p:nvSpPr>
        <p:spPr>
          <a:xfrm>
            <a:off x="8568185" y="2348684"/>
            <a:ext cx="2078329" cy="1190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1" name="PA_矩形 27"/>
          <p:cNvSpPr/>
          <p:nvPr>
            <p:custDataLst>
              <p:tags r:id="rId3"/>
            </p:custDataLst>
          </p:nvPr>
        </p:nvSpPr>
        <p:spPr>
          <a:xfrm>
            <a:off x="1438684" y="3991276"/>
            <a:ext cx="2249255" cy="1190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PA_矩形 28"/>
          <p:cNvSpPr/>
          <p:nvPr>
            <p:custDataLst>
              <p:tags r:id="rId4"/>
            </p:custDataLst>
          </p:nvPr>
        </p:nvSpPr>
        <p:spPr>
          <a:xfrm>
            <a:off x="3875426" y="2348684"/>
            <a:ext cx="2084020" cy="1190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575472" y="2454843"/>
            <a:ext cx="1881807" cy="142808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569484" y="3850873"/>
            <a:ext cx="1881807" cy="142808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971097" y="3991276"/>
            <a:ext cx="1881807" cy="142808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321063" y="2366054"/>
            <a:ext cx="1881807" cy="1428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16" name="MH_Other_1"/>
          <p:cNvSpPr/>
          <p:nvPr>
            <p:custDataLst>
              <p:tags r:id="rId1"/>
            </p:custDataLst>
          </p:nvPr>
        </p:nvSpPr>
        <p:spPr>
          <a:xfrm>
            <a:off x="2143039" y="1620838"/>
            <a:ext cx="68262" cy="1320800"/>
          </a:xfrm>
          <a:prstGeom prst="rect">
            <a:avLst/>
          </a:prstGeom>
          <a:solidFill>
            <a:srgbClr val="FF9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7" name="MH_Other_2"/>
          <p:cNvCxnSpPr/>
          <p:nvPr>
            <p:custDataLst>
              <p:tags r:id="rId2"/>
            </p:custDataLst>
          </p:nvPr>
        </p:nvCxnSpPr>
        <p:spPr>
          <a:xfrm>
            <a:off x="2311315" y="2205038"/>
            <a:ext cx="431958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H_Other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5962" y="1856015"/>
            <a:ext cx="7386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rgbClr val="FF9685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800" b="1" dirty="0">
              <a:solidFill>
                <a:srgbClr val="FF968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Other_4"/>
          <p:cNvSpPr/>
          <p:nvPr>
            <p:custDataLst>
              <p:tags r:id="rId4"/>
            </p:custDataLst>
          </p:nvPr>
        </p:nvSpPr>
        <p:spPr>
          <a:xfrm>
            <a:off x="4160838" y="3089275"/>
            <a:ext cx="68262" cy="1320800"/>
          </a:xfrm>
          <a:prstGeom prst="rect">
            <a:avLst/>
          </a:prstGeom>
          <a:solidFill>
            <a:srgbClr val="8AB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25" name="MH_Other_5"/>
          <p:cNvCxnSpPr/>
          <p:nvPr>
            <p:custDataLst>
              <p:tags r:id="rId5"/>
            </p:custDataLst>
          </p:nvPr>
        </p:nvCxnSpPr>
        <p:spPr>
          <a:xfrm>
            <a:off x="4329114" y="3675063"/>
            <a:ext cx="431958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_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3761" y="3326040"/>
            <a:ext cx="7386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rgbClr val="8ABFC4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800" b="1" dirty="0">
              <a:solidFill>
                <a:srgbClr val="8ABFC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MH_Other_7"/>
          <p:cNvSpPr/>
          <p:nvPr>
            <p:custDataLst>
              <p:tags r:id="rId7"/>
            </p:custDataLst>
          </p:nvPr>
        </p:nvSpPr>
        <p:spPr>
          <a:xfrm>
            <a:off x="6071061" y="4576763"/>
            <a:ext cx="68262" cy="1320800"/>
          </a:xfrm>
          <a:prstGeom prst="rect">
            <a:avLst/>
          </a:prstGeom>
          <a:solidFill>
            <a:srgbClr val="FBD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28" name="MH_Other_8"/>
          <p:cNvCxnSpPr/>
          <p:nvPr>
            <p:custDataLst>
              <p:tags r:id="rId8"/>
            </p:custDataLst>
          </p:nvPr>
        </p:nvCxnSpPr>
        <p:spPr>
          <a:xfrm>
            <a:off x="6239337" y="5160963"/>
            <a:ext cx="431958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H_Other_9"/>
          <p:cNvSpPr txBox="1"/>
          <p:nvPr>
            <p:custDataLst>
              <p:tags r:id="rId9"/>
            </p:custDataLst>
          </p:nvPr>
        </p:nvSpPr>
        <p:spPr>
          <a:xfrm>
            <a:off x="5333984" y="4811940"/>
            <a:ext cx="738664" cy="1477328"/>
          </a:xfrm>
          <a:prstGeom prst="rect">
            <a:avLst/>
          </a:prstGeom>
          <a:noFill/>
        </p:spPr>
        <p:txBody>
          <a:bodyPr vert="horz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solidFill>
                  <a:srgbClr val="FBD331"/>
                </a:solidFill>
                <a:cs typeface="+mn-ea"/>
                <a:sym typeface="+mn-lt"/>
              </a:rPr>
              <a:t>03</a:t>
            </a:r>
            <a:endParaRPr lang="zh-CN" altLang="en-US" sz="4800" b="1" dirty="0">
              <a:solidFill>
                <a:srgbClr val="FBD331"/>
              </a:solidFill>
              <a:cs typeface="+mn-ea"/>
              <a:sym typeface="+mn-lt"/>
            </a:endParaRPr>
          </a:p>
        </p:txBody>
      </p:sp>
      <p:sp>
        <p:nvSpPr>
          <p:cNvPr id="30" name="MH_SubTitle_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11301" y="1604964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点击此处添加文字</a:t>
            </a:r>
          </a:p>
        </p:txBody>
      </p:sp>
      <p:sp>
        <p:nvSpPr>
          <p:cNvPr id="31" name="MH_Text_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11301" y="2273301"/>
            <a:ext cx="450391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此处简单描述该章节具体内容，文字言简意赅，不必繁琐，注意调整版面，美观度。此处简单描述该章节具体内容，文字言简意赅，不必繁琐，注意调整版面，美观度。</a:t>
            </a:r>
          </a:p>
        </p:txBody>
      </p:sp>
      <p:sp>
        <p:nvSpPr>
          <p:cNvPr id="32" name="MH_SubTitle_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29100" y="3073401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点击此处添加文字</a:t>
            </a:r>
          </a:p>
        </p:txBody>
      </p:sp>
      <p:sp>
        <p:nvSpPr>
          <p:cNvPr id="33" name="MH_Text_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29100" y="378142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此处简单描述该章节具体内容，文字言简意赅，不必繁琐，注意调整版面，美观度。此处简单描述该章节具体内容，文字言简意赅，不必繁琐，注意调整版面，美观度。</a:t>
            </a:r>
          </a:p>
        </p:txBody>
      </p:sp>
      <p:sp>
        <p:nvSpPr>
          <p:cNvPr id="34" name="MH_SubTitle_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39323" y="4560889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点击此处添加文字</a:t>
            </a:r>
          </a:p>
        </p:txBody>
      </p:sp>
      <p:sp>
        <p:nvSpPr>
          <p:cNvPr id="35" name="MH_Text_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39323" y="526732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此处简单描述该章节具体内容，文字言简意赅，不必繁琐，注意调整版面，美观度。此处简单描述该章节具体内容，文字言简意赅，不必繁琐，注意调整版面，美观度。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416292" y="3181270"/>
            <a:ext cx="3168650" cy="316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6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3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/>
          <p:bldP spid="19" grpId="0" animBg="1"/>
          <p:bldP spid="26" grpId="0"/>
          <p:bldP spid="27" grpId="0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6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3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/>
          <p:bldP spid="19" grpId="0" animBg="1"/>
          <p:bldP spid="26" grpId="0"/>
          <p:bldP spid="27" grpId="0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16" name="îŝļîḑê"/>
          <p:cNvGrpSpPr/>
          <p:nvPr/>
        </p:nvGrpSpPr>
        <p:grpSpPr>
          <a:xfrm>
            <a:off x="2028129" y="1545819"/>
            <a:ext cx="7797034" cy="3943772"/>
            <a:chOff x="4226505" y="4036499"/>
            <a:chExt cx="15766160" cy="7974592"/>
          </a:xfrm>
        </p:grpSpPr>
        <p:sp>
          <p:nvSpPr>
            <p:cNvPr id="17" name="î$ľïde"/>
            <p:cNvSpPr/>
            <p:nvPr/>
          </p:nvSpPr>
          <p:spPr>
            <a:xfrm>
              <a:off x="18081641" y="8160336"/>
              <a:ext cx="1911024" cy="1911024"/>
            </a:xfrm>
            <a:prstGeom prst="ellipse">
              <a:avLst/>
            </a:prstGeom>
            <a:solidFill>
              <a:srgbClr val="8ABFC4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íṥ1ïḑê"/>
            <p:cNvSpPr/>
            <p:nvPr/>
          </p:nvSpPr>
          <p:spPr>
            <a:xfrm>
              <a:off x="14940925" y="7206441"/>
              <a:ext cx="3816494" cy="3816494"/>
            </a:xfrm>
            <a:prstGeom prst="ellipse">
              <a:avLst/>
            </a:prstGeom>
            <a:solidFill>
              <a:srgbClr val="FBD33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$ľíďe"/>
            <p:cNvSpPr/>
            <p:nvPr/>
          </p:nvSpPr>
          <p:spPr>
            <a:xfrm>
              <a:off x="12476665" y="7473654"/>
              <a:ext cx="3282722" cy="3282722"/>
            </a:xfrm>
            <a:prstGeom prst="ellipse">
              <a:avLst/>
            </a:prstGeom>
            <a:solidFill>
              <a:srgbClr val="8ABFC4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išľiḋé"/>
            <p:cNvSpPr/>
            <p:nvPr/>
          </p:nvSpPr>
          <p:spPr>
            <a:xfrm>
              <a:off x="5942794" y="7473654"/>
              <a:ext cx="3282722" cy="3282722"/>
            </a:xfrm>
            <a:prstGeom prst="ellipse">
              <a:avLst/>
            </a:prstGeom>
            <a:solidFill>
              <a:srgbClr val="77BDD8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ṡlîḑê"/>
            <p:cNvSpPr/>
            <p:nvPr/>
          </p:nvSpPr>
          <p:spPr>
            <a:xfrm>
              <a:off x="4226505" y="7858736"/>
              <a:ext cx="2513488" cy="2513488"/>
            </a:xfrm>
            <a:prstGeom prst="ellipse">
              <a:avLst/>
            </a:prstGeom>
            <a:solidFill>
              <a:srgbClr val="FBD33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19124702" y="6568184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íŝḻíḍè"/>
            <p:cNvSpPr/>
            <p:nvPr/>
          </p:nvSpPr>
          <p:spPr>
            <a:xfrm>
              <a:off x="18906744" y="5834077"/>
              <a:ext cx="435918" cy="584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solidFill>
              <a:srgbClr val="8ABFC4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16877857" y="5416637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íSļîḓé"/>
            <p:cNvSpPr/>
            <p:nvPr/>
          </p:nvSpPr>
          <p:spPr>
            <a:xfrm>
              <a:off x="16612892" y="4722115"/>
              <a:ext cx="435918" cy="584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solidFill>
              <a:srgbClr val="FBD33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14030941" y="5798729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ïŝ1iḋè"/>
            <p:cNvSpPr/>
            <p:nvPr/>
          </p:nvSpPr>
          <p:spPr>
            <a:xfrm>
              <a:off x="13781820" y="5106107"/>
              <a:ext cx="435918" cy="584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solidFill>
              <a:srgbClr val="8ABFC4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10904284" y="4760087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íşľiḋê"/>
            <p:cNvSpPr/>
            <p:nvPr/>
          </p:nvSpPr>
          <p:spPr>
            <a:xfrm>
              <a:off x="10686326" y="4036499"/>
              <a:ext cx="435918" cy="584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solidFill>
              <a:srgbClr val="FF9685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V="1">
              <a:off x="7482908" y="5965541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íSļîďé"/>
            <p:cNvSpPr/>
            <p:nvPr/>
          </p:nvSpPr>
          <p:spPr>
            <a:xfrm>
              <a:off x="7264949" y="5212823"/>
              <a:ext cx="435918" cy="584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solidFill>
              <a:srgbClr val="77BDD8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 flipV="1">
              <a:off x="5355836" y="6351447"/>
              <a:ext cx="0" cy="90547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íšlïḑê"/>
            <p:cNvSpPr/>
            <p:nvPr/>
          </p:nvSpPr>
          <p:spPr>
            <a:xfrm>
              <a:off x="5117080" y="5638720"/>
              <a:ext cx="435918" cy="584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solidFill>
              <a:srgbClr val="FBD33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ïṣḻîďe"/>
            <p:cNvGrpSpPr/>
            <p:nvPr/>
          </p:nvGrpSpPr>
          <p:grpSpPr>
            <a:xfrm>
              <a:off x="7898332" y="6222921"/>
              <a:ext cx="5788170" cy="5788170"/>
              <a:chOff x="15717671" y="6182354"/>
              <a:chExt cx="2950304" cy="2950304"/>
            </a:xfrm>
          </p:grpSpPr>
          <p:sp>
            <p:nvSpPr>
              <p:cNvPr id="46" name="ïṡ1íḋé"/>
              <p:cNvSpPr/>
              <p:nvPr/>
            </p:nvSpPr>
            <p:spPr>
              <a:xfrm>
                <a:off x="15717671" y="6182354"/>
                <a:ext cx="2950304" cy="2950304"/>
              </a:xfrm>
              <a:prstGeom prst="ellipse">
                <a:avLst/>
              </a:prstGeom>
              <a:noFill/>
              <a:ln>
                <a:solidFill>
                  <a:srgbClr val="FF9685">
                    <a:alpha val="50000"/>
                  </a:srgb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iṩliḋé"/>
              <p:cNvSpPr/>
              <p:nvPr/>
            </p:nvSpPr>
            <p:spPr>
              <a:xfrm>
                <a:off x="15964123" y="6399235"/>
                <a:ext cx="2513488" cy="2513488"/>
              </a:xfrm>
              <a:prstGeom prst="ellipse">
                <a:avLst/>
              </a:prstGeom>
              <a:solidFill>
                <a:srgbClr val="FF9685"/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51" name="îṥḷíḑé"/>
          <p:cNvSpPr txBox="1"/>
          <p:nvPr/>
        </p:nvSpPr>
        <p:spPr>
          <a:xfrm>
            <a:off x="5330574" y="5020870"/>
            <a:ext cx="2382414" cy="41510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lvl="0" algn="ctr"/>
            <a:r>
              <a:rPr lang="zh-CN" altLang="en-US" b="1" dirty="0">
                <a:solidFill>
                  <a:srgbClr val="000000">
                    <a:lumMod val="100000"/>
                  </a:srgbClr>
                </a:solidFill>
                <a:cs typeface="+mn-ea"/>
                <a:sym typeface="+mn-lt"/>
              </a:rPr>
              <a:t>标题文本</a:t>
            </a:r>
          </a:p>
        </p:txBody>
      </p:sp>
      <p:sp>
        <p:nvSpPr>
          <p:cNvPr id="52" name="ísḷïḍé"/>
          <p:cNvSpPr txBox="1"/>
          <p:nvPr/>
        </p:nvSpPr>
        <p:spPr>
          <a:xfrm>
            <a:off x="5463620" y="5389146"/>
            <a:ext cx="2116322" cy="774574"/>
          </a:xfrm>
          <a:prstGeom prst="rect">
            <a:avLst/>
          </a:prstGeom>
          <a:noFill/>
        </p:spPr>
        <p:txBody>
          <a:bodyPr wrap="square" lIns="90000" tIns="46800" rIns="90000" bIns="46800">
            <a:normAutofit fontScale="85000" lnSpcReduction="10000"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3" name="íṥľïḍê"/>
          <p:cNvSpPr txBox="1"/>
          <p:nvPr/>
        </p:nvSpPr>
        <p:spPr>
          <a:xfrm>
            <a:off x="2118847" y="5100106"/>
            <a:ext cx="2382414" cy="37187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标题文本</a:t>
            </a:r>
          </a:p>
        </p:txBody>
      </p:sp>
      <p:sp>
        <p:nvSpPr>
          <p:cNvPr id="54" name="iŝ1ïdé"/>
          <p:cNvSpPr txBox="1"/>
          <p:nvPr/>
        </p:nvSpPr>
        <p:spPr>
          <a:xfrm>
            <a:off x="2251893" y="5425151"/>
            <a:ext cx="2116322" cy="774574"/>
          </a:xfrm>
          <a:prstGeom prst="rect">
            <a:avLst/>
          </a:prstGeom>
          <a:noFill/>
        </p:spPr>
        <p:txBody>
          <a:bodyPr wrap="square" lIns="90000" tIns="46800" rIns="90000" bIns="46800">
            <a:normAutofit fontScale="85000" lnSpcReduction="10000"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8" name="ïṡḻïdé"/>
          <p:cNvSpPr txBox="1"/>
          <p:nvPr/>
        </p:nvSpPr>
        <p:spPr>
          <a:xfrm>
            <a:off x="8210737" y="5000540"/>
            <a:ext cx="2382414" cy="388606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lvl="0" algn="ctr"/>
            <a:r>
              <a:rPr lang="zh-CN" altLang="en-US" b="1" dirty="0">
                <a:solidFill>
                  <a:srgbClr val="000000">
                    <a:lumMod val="100000"/>
                  </a:srgbClr>
                </a:solidFill>
                <a:cs typeface="+mn-ea"/>
                <a:sym typeface="+mn-lt"/>
              </a:rPr>
              <a:t>标题文本</a:t>
            </a:r>
          </a:p>
        </p:txBody>
      </p:sp>
      <p:sp>
        <p:nvSpPr>
          <p:cNvPr id="59" name="íšļïďê"/>
          <p:cNvSpPr txBox="1"/>
          <p:nvPr/>
        </p:nvSpPr>
        <p:spPr>
          <a:xfrm>
            <a:off x="8343783" y="5342321"/>
            <a:ext cx="2116322" cy="774574"/>
          </a:xfrm>
          <a:prstGeom prst="rect">
            <a:avLst/>
          </a:prstGeom>
          <a:noFill/>
        </p:spPr>
        <p:txBody>
          <a:bodyPr wrap="square" lIns="90000" tIns="46800" rIns="90000" bIns="46800">
            <a:normAutofit fontScale="85000" lnSpcReduction="10000"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2" grpId="0"/>
          <p:bldP spid="53" grpId="0"/>
          <p:bldP spid="54" grpId="0"/>
          <p:bldP spid="58" grpId="0"/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2" grpId="0"/>
          <p:bldP spid="53" grpId="0"/>
          <p:bldP spid="54" grpId="0"/>
          <p:bldP spid="58" grpId="0"/>
          <p:bldP spid="5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67000" y="590550"/>
            <a:ext cx="6858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03543" y="869096"/>
            <a:ext cx="3984914" cy="32875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72426" y="4156651"/>
            <a:ext cx="36471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spc="600" dirty="0">
                <a:gradFill flip="none" rotWithShape="1">
                  <a:gsLst>
                    <a:gs pos="17000">
                      <a:srgbClr val="CE223D"/>
                    </a:gs>
                    <a:gs pos="62000">
                      <a:srgbClr val="00B062"/>
                    </a:gs>
                    <a:gs pos="100000">
                      <a:srgbClr val="0892B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感谢欣赏！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48920" y="715798"/>
            <a:ext cx="5446877" cy="544687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5044374" y="2903478"/>
            <a:ext cx="2161905" cy="1389481"/>
            <a:chOff x="5971397" y="186534"/>
            <a:chExt cx="2161905" cy="1633227"/>
          </a:xfrm>
        </p:grpSpPr>
        <p:sp>
          <p:nvSpPr>
            <p:cNvPr id="64" name="Freeform: Shape 10"/>
            <p:cNvSpPr/>
            <p:nvPr/>
          </p:nvSpPr>
          <p:spPr bwMode="auto">
            <a:xfrm>
              <a:off x="6553692" y="186534"/>
              <a:ext cx="674682" cy="791295"/>
            </a:xfrm>
            <a:prstGeom prst="ellipse">
              <a:avLst/>
            </a:prstGeom>
            <a:solidFill>
              <a:srgbClr val="FF9685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65" name="Group 15"/>
            <p:cNvGrpSpPr/>
            <p:nvPr/>
          </p:nvGrpSpPr>
          <p:grpSpPr>
            <a:xfrm>
              <a:off x="5971397" y="1134923"/>
              <a:ext cx="2161905" cy="684838"/>
              <a:chOff x="3775779" y="629865"/>
              <a:chExt cx="2402692" cy="684838"/>
            </a:xfrm>
          </p:grpSpPr>
          <p:sp>
            <p:nvSpPr>
              <p:cNvPr id="66" name="TextBox 16"/>
              <p:cNvSpPr txBox="1"/>
              <p:nvPr/>
            </p:nvSpPr>
            <p:spPr>
              <a:xfrm>
                <a:off x="3943835" y="629865"/>
                <a:ext cx="1883291" cy="3174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 lnSpcReduction="10000"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输入第一章标题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TextBox 17"/>
              <p:cNvSpPr txBox="1"/>
              <p:nvPr/>
            </p:nvSpPr>
            <p:spPr>
              <a:xfrm>
                <a:off x="3775779" y="894027"/>
                <a:ext cx="2402692" cy="42067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708352" y="15600"/>
            <a:ext cx="3549401" cy="35494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495332" flipH="1">
            <a:off x="773517" y="3466869"/>
            <a:ext cx="2806057" cy="2806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F9685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输入第一章标题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516452" y="1539461"/>
            <a:ext cx="4681209" cy="4670845"/>
            <a:chOff x="3477492" y="727364"/>
            <a:chExt cx="5248636" cy="5237016"/>
          </a:xfrm>
        </p:grpSpPr>
        <p:sp>
          <p:nvSpPr>
            <p:cNvPr id="18" name="椭圆 17"/>
            <p:cNvSpPr/>
            <p:nvPr/>
          </p:nvSpPr>
          <p:spPr>
            <a:xfrm>
              <a:off x="3935096" y="1181100"/>
              <a:ext cx="4321808" cy="4321808"/>
            </a:xfrm>
            <a:prstGeom prst="ellipse">
              <a:avLst/>
            </a:prstGeom>
            <a:noFill/>
            <a:ln w="6350">
              <a:solidFill>
                <a:srgbClr val="8ABFC4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665132" y="2516291"/>
              <a:ext cx="2861732" cy="6360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26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477492" y="727364"/>
              <a:ext cx="5237016" cy="5237016"/>
            </a:xfrm>
            <a:prstGeom prst="ellipse">
              <a:avLst/>
            </a:prstGeom>
            <a:noFill/>
            <a:ln w="3175">
              <a:solidFill>
                <a:srgbClr val="77BDD8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510086" y="1581585"/>
              <a:ext cx="685800" cy="685800"/>
              <a:chOff x="3510086" y="1581585"/>
              <a:chExt cx="685800" cy="6858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510086" y="1581585"/>
                <a:ext cx="685800" cy="685800"/>
              </a:xfrm>
              <a:prstGeom prst="ellipse">
                <a:avLst/>
              </a:prstGeom>
              <a:solidFill>
                <a:srgbClr val="FF9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 dirty="0">
                  <a:cs typeface="+mn-ea"/>
                  <a:sym typeface="+mn-lt"/>
                </a:endParaRPr>
              </a:p>
            </p:txBody>
          </p:sp>
          <p:sp>
            <p:nvSpPr>
              <p:cNvPr id="41" name="Freeform 115"/>
              <p:cNvSpPr>
                <a:spLocks noChangeArrowheads="1"/>
              </p:cNvSpPr>
              <p:nvPr/>
            </p:nvSpPr>
            <p:spPr bwMode="auto">
              <a:xfrm>
                <a:off x="3630478" y="1716632"/>
                <a:ext cx="452288" cy="415706"/>
              </a:xfrm>
              <a:custGeom>
                <a:avLst/>
                <a:gdLst>
                  <a:gd name="T0" fmla="*/ 215533 w 601"/>
                  <a:gd name="T1" fmla="*/ 81245 h 552"/>
                  <a:gd name="T2" fmla="*/ 215533 w 601"/>
                  <a:gd name="T3" fmla="*/ 81245 h 552"/>
                  <a:gd name="T4" fmla="*/ 187514 w 601"/>
                  <a:gd name="T5" fmla="*/ 109285 h 552"/>
                  <a:gd name="T6" fmla="*/ 162368 w 601"/>
                  <a:gd name="T7" fmla="*/ 81245 h 552"/>
                  <a:gd name="T8" fmla="*/ 162368 w 601"/>
                  <a:gd name="T9" fmla="*/ 81245 h 552"/>
                  <a:gd name="T10" fmla="*/ 162368 w 601"/>
                  <a:gd name="T11" fmla="*/ 81245 h 552"/>
                  <a:gd name="T12" fmla="*/ 162368 w 601"/>
                  <a:gd name="T13" fmla="*/ 81245 h 552"/>
                  <a:gd name="T14" fmla="*/ 134349 w 601"/>
                  <a:gd name="T15" fmla="*/ 109285 h 552"/>
                  <a:gd name="T16" fmla="*/ 106330 w 601"/>
                  <a:gd name="T17" fmla="*/ 81245 h 552"/>
                  <a:gd name="T18" fmla="*/ 106330 w 601"/>
                  <a:gd name="T19" fmla="*/ 81245 h 552"/>
                  <a:gd name="T20" fmla="*/ 106330 w 601"/>
                  <a:gd name="T21" fmla="*/ 81245 h 552"/>
                  <a:gd name="T22" fmla="*/ 106330 w 601"/>
                  <a:gd name="T23" fmla="*/ 81245 h 552"/>
                  <a:gd name="T24" fmla="*/ 106330 w 601"/>
                  <a:gd name="T25" fmla="*/ 81245 h 552"/>
                  <a:gd name="T26" fmla="*/ 81184 w 601"/>
                  <a:gd name="T27" fmla="*/ 109285 h 552"/>
                  <a:gd name="T28" fmla="*/ 53165 w 601"/>
                  <a:gd name="T29" fmla="*/ 81245 h 552"/>
                  <a:gd name="T30" fmla="*/ 53165 w 601"/>
                  <a:gd name="T31" fmla="*/ 81245 h 552"/>
                  <a:gd name="T32" fmla="*/ 53165 w 601"/>
                  <a:gd name="T33" fmla="*/ 81245 h 552"/>
                  <a:gd name="T34" fmla="*/ 53165 w 601"/>
                  <a:gd name="T35" fmla="*/ 81245 h 552"/>
                  <a:gd name="T36" fmla="*/ 53165 w 601"/>
                  <a:gd name="T37" fmla="*/ 81245 h 552"/>
                  <a:gd name="T38" fmla="*/ 25145 w 601"/>
                  <a:gd name="T39" fmla="*/ 109285 h 552"/>
                  <a:gd name="T40" fmla="*/ 0 w 601"/>
                  <a:gd name="T41" fmla="*/ 81245 h 552"/>
                  <a:gd name="T42" fmla="*/ 0 w 601"/>
                  <a:gd name="T43" fmla="*/ 81245 h 552"/>
                  <a:gd name="T44" fmla="*/ 0 w 601"/>
                  <a:gd name="T45" fmla="*/ 81245 h 552"/>
                  <a:gd name="T46" fmla="*/ 0 w 601"/>
                  <a:gd name="T47" fmla="*/ 81245 h 552"/>
                  <a:gd name="T48" fmla="*/ 17602 w 601"/>
                  <a:gd name="T49" fmla="*/ 30197 h 552"/>
                  <a:gd name="T50" fmla="*/ 197931 w 601"/>
                  <a:gd name="T51" fmla="*/ 30197 h 552"/>
                  <a:gd name="T52" fmla="*/ 215533 w 601"/>
                  <a:gd name="T53" fmla="*/ 81245 h 552"/>
                  <a:gd name="T54" fmla="*/ 182484 w 601"/>
                  <a:gd name="T55" fmla="*/ 20131 h 552"/>
                  <a:gd name="T56" fmla="*/ 182484 w 601"/>
                  <a:gd name="T57" fmla="*/ 20131 h 552"/>
                  <a:gd name="T58" fmla="*/ 32689 w 601"/>
                  <a:gd name="T59" fmla="*/ 20131 h 552"/>
                  <a:gd name="T60" fmla="*/ 22631 w 601"/>
                  <a:gd name="T61" fmla="*/ 10066 h 552"/>
                  <a:gd name="T62" fmla="*/ 32689 w 601"/>
                  <a:gd name="T63" fmla="*/ 0 h 552"/>
                  <a:gd name="T64" fmla="*/ 182484 w 601"/>
                  <a:gd name="T65" fmla="*/ 0 h 552"/>
                  <a:gd name="T66" fmla="*/ 192902 w 601"/>
                  <a:gd name="T67" fmla="*/ 10066 h 552"/>
                  <a:gd name="T68" fmla="*/ 182484 w 601"/>
                  <a:gd name="T69" fmla="*/ 20131 h 552"/>
                  <a:gd name="T70" fmla="*/ 30175 w 601"/>
                  <a:gd name="T71" fmla="*/ 119350 h 552"/>
                  <a:gd name="T72" fmla="*/ 30175 w 601"/>
                  <a:gd name="T73" fmla="*/ 119350 h 552"/>
                  <a:gd name="T74" fmla="*/ 30175 w 601"/>
                  <a:gd name="T75" fmla="*/ 119350 h 552"/>
                  <a:gd name="T76" fmla="*/ 32689 w 601"/>
                  <a:gd name="T77" fmla="*/ 119350 h 552"/>
                  <a:gd name="T78" fmla="*/ 32689 w 601"/>
                  <a:gd name="T79" fmla="*/ 119350 h 552"/>
                  <a:gd name="T80" fmla="*/ 35204 w 601"/>
                  <a:gd name="T81" fmla="*/ 119350 h 552"/>
                  <a:gd name="T82" fmla="*/ 40592 w 601"/>
                  <a:gd name="T83" fmla="*/ 116834 h 552"/>
                  <a:gd name="T84" fmla="*/ 40592 w 601"/>
                  <a:gd name="T85" fmla="*/ 116834 h 552"/>
                  <a:gd name="T86" fmla="*/ 40592 w 601"/>
                  <a:gd name="T87" fmla="*/ 116834 h 552"/>
                  <a:gd name="T88" fmla="*/ 40592 w 601"/>
                  <a:gd name="T89" fmla="*/ 167522 h 552"/>
                  <a:gd name="T90" fmla="*/ 174941 w 601"/>
                  <a:gd name="T91" fmla="*/ 167522 h 552"/>
                  <a:gd name="T92" fmla="*/ 174941 w 601"/>
                  <a:gd name="T93" fmla="*/ 116834 h 552"/>
                  <a:gd name="T94" fmla="*/ 174941 w 601"/>
                  <a:gd name="T95" fmla="*/ 116834 h 552"/>
                  <a:gd name="T96" fmla="*/ 174941 w 601"/>
                  <a:gd name="T97" fmla="*/ 116834 h 552"/>
                  <a:gd name="T98" fmla="*/ 179970 w 601"/>
                  <a:gd name="T99" fmla="*/ 119350 h 552"/>
                  <a:gd name="T100" fmla="*/ 182484 w 601"/>
                  <a:gd name="T101" fmla="*/ 119350 h 552"/>
                  <a:gd name="T102" fmla="*/ 182484 w 601"/>
                  <a:gd name="T103" fmla="*/ 119350 h 552"/>
                  <a:gd name="T104" fmla="*/ 184999 w 601"/>
                  <a:gd name="T105" fmla="*/ 119350 h 552"/>
                  <a:gd name="T106" fmla="*/ 184999 w 601"/>
                  <a:gd name="T107" fmla="*/ 119350 h 552"/>
                  <a:gd name="T108" fmla="*/ 187514 w 601"/>
                  <a:gd name="T109" fmla="*/ 119350 h 552"/>
                  <a:gd name="T110" fmla="*/ 195416 w 601"/>
                  <a:gd name="T111" fmla="*/ 119350 h 552"/>
                  <a:gd name="T112" fmla="*/ 195416 w 601"/>
                  <a:gd name="T113" fmla="*/ 188013 h 552"/>
                  <a:gd name="T114" fmla="*/ 184999 w 601"/>
                  <a:gd name="T115" fmla="*/ 198079 h 552"/>
                  <a:gd name="T116" fmla="*/ 30175 w 601"/>
                  <a:gd name="T117" fmla="*/ 198079 h 552"/>
                  <a:gd name="T118" fmla="*/ 20116 w 601"/>
                  <a:gd name="T119" fmla="*/ 188013 h 552"/>
                  <a:gd name="T120" fmla="*/ 20116 w 601"/>
                  <a:gd name="T121" fmla="*/ 119350 h 552"/>
                  <a:gd name="T122" fmla="*/ 25145 w 601"/>
                  <a:gd name="T123" fmla="*/ 119350 h 552"/>
                  <a:gd name="T124" fmla="*/ 30175 w 601"/>
                  <a:gd name="T125" fmla="*/ 119350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01" h="552">
                    <a:moveTo>
                      <a:pt x="600" y="226"/>
                    </a:moveTo>
                    <a:lnTo>
                      <a:pt x="600" y="226"/>
                    </a:lnTo>
                    <a:cubicBezTo>
                      <a:pt x="600" y="268"/>
                      <a:pt x="565" y="304"/>
                      <a:pt x="522" y="304"/>
                    </a:cubicBezTo>
                    <a:cubicBezTo>
                      <a:pt x="480" y="304"/>
                      <a:pt x="452" y="268"/>
                      <a:pt x="452" y="226"/>
                    </a:cubicBezTo>
                    <a:cubicBezTo>
                      <a:pt x="452" y="268"/>
                      <a:pt x="417" y="304"/>
                      <a:pt x="374" y="304"/>
                    </a:cubicBezTo>
                    <a:cubicBezTo>
                      <a:pt x="332" y="304"/>
                      <a:pt x="296" y="268"/>
                      <a:pt x="296" y="226"/>
                    </a:cubicBezTo>
                    <a:cubicBezTo>
                      <a:pt x="296" y="268"/>
                      <a:pt x="268" y="304"/>
                      <a:pt x="226" y="304"/>
                    </a:cubicBezTo>
                    <a:cubicBezTo>
                      <a:pt x="183" y="304"/>
                      <a:pt x="148" y="268"/>
                      <a:pt x="148" y="226"/>
                    </a:cubicBezTo>
                    <a:cubicBezTo>
                      <a:pt x="148" y="268"/>
                      <a:pt x="113" y="304"/>
                      <a:pt x="70" y="304"/>
                    </a:cubicBezTo>
                    <a:cubicBezTo>
                      <a:pt x="28" y="304"/>
                      <a:pt x="0" y="268"/>
                      <a:pt x="0" y="226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51" y="84"/>
                      <a:pt x="551" y="84"/>
                      <a:pt x="551" y="84"/>
                    </a:cubicBezTo>
                    <a:cubicBezTo>
                      <a:pt x="600" y="226"/>
                      <a:pt x="600" y="226"/>
                      <a:pt x="600" y="226"/>
                    </a:cubicBezTo>
                    <a:close/>
                    <a:moveTo>
                      <a:pt x="508" y="56"/>
                    </a:moveTo>
                    <a:lnTo>
                      <a:pt x="508" y="56"/>
                    </a:lnTo>
                    <a:cubicBezTo>
                      <a:pt x="91" y="56"/>
                      <a:pt x="91" y="56"/>
                      <a:pt x="91" y="56"/>
                    </a:cubicBezTo>
                    <a:cubicBezTo>
                      <a:pt x="77" y="56"/>
                      <a:pt x="63" y="49"/>
                      <a:pt x="63" y="28"/>
                    </a:cubicBezTo>
                    <a:cubicBezTo>
                      <a:pt x="63" y="14"/>
                      <a:pt x="77" y="0"/>
                      <a:pt x="91" y="0"/>
                    </a:cubicBezTo>
                    <a:cubicBezTo>
                      <a:pt x="508" y="0"/>
                      <a:pt x="508" y="0"/>
                      <a:pt x="508" y="0"/>
                    </a:cubicBezTo>
                    <a:cubicBezTo>
                      <a:pt x="522" y="0"/>
                      <a:pt x="537" y="14"/>
                      <a:pt x="537" y="28"/>
                    </a:cubicBezTo>
                    <a:cubicBezTo>
                      <a:pt x="537" y="49"/>
                      <a:pt x="522" y="56"/>
                      <a:pt x="508" y="56"/>
                    </a:cubicBezTo>
                    <a:close/>
                    <a:moveTo>
                      <a:pt x="84" y="332"/>
                    </a:moveTo>
                    <a:lnTo>
                      <a:pt x="84" y="332"/>
                    </a:lnTo>
                    <a:cubicBezTo>
                      <a:pt x="84" y="332"/>
                      <a:pt x="84" y="332"/>
                      <a:pt x="91" y="332"/>
                    </a:cubicBezTo>
                    <a:cubicBezTo>
                      <a:pt x="91" y="332"/>
                      <a:pt x="91" y="332"/>
                      <a:pt x="98" y="332"/>
                    </a:cubicBezTo>
                    <a:cubicBezTo>
                      <a:pt x="98" y="325"/>
                      <a:pt x="106" y="325"/>
                      <a:pt x="113" y="325"/>
                    </a:cubicBezTo>
                    <a:cubicBezTo>
                      <a:pt x="113" y="466"/>
                      <a:pt x="113" y="466"/>
                      <a:pt x="113" y="466"/>
                    </a:cubicBezTo>
                    <a:cubicBezTo>
                      <a:pt x="487" y="466"/>
                      <a:pt x="487" y="466"/>
                      <a:pt x="487" y="466"/>
                    </a:cubicBezTo>
                    <a:cubicBezTo>
                      <a:pt x="487" y="325"/>
                      <a:pt x="487" y="325"/>
                      <a:pt x="487" y="325"/>
                    </a:cubicBezTo>
                    <a:cubicBezTo>
                      <a:pt x="494" y="325"/>
                      <a:pt x="494" y="325"/>
                      <a:pt x="501" y="332"/>
                    </a:cubicBezTo>
                    <a:cubicBezTo>
                      <a:pt x="501" y="332"/>
                      <a:pt x="501" y="332"/>
                      <a:pt x="508" y="332"/>
                    </a:cubicBezTo>
                    <a:lnTo>
                      <a:pt x="515" y="332"/>
                    </a:lnTo>
                    <a:lnTo>
                      <a:pt x="522" y="332"/>
                    </a:lnTo>
                    <a:cubicBezTo>
                      <a:pt x="530" y="332"/>
                      <a:pt x="537" y="332"/>
                      <a:pt x="544" y="332"/>
                    </a:cubicBezTo>
                    <a:cubicBezTo>
                      <a:pt x="544" y="523"/>
                      <a:pt x="544" y="523"/>
                      <a:pt x="544" y="523"/>
                    </a:cubicBezTo>
                    <a:cubicBezTo>
                      <a:pt x="544" y="537"/>
                      <a:pt x="530" y="551"/>
                      <a:pt x="515" y="551"/>
                    </a:cubicBezTo>
                    <a:cubicBezTo>
                      <a:pt x="84" y="551"/>
                      <a:pt x="84" y="551"/>
                      <a:pt x="84" y="551"/>
                    </a:cubicBezTo>
                    <a:cubicBezTo>
                      <a:pt x="63" y="551"/>
                      <a:pt x="56" y="537"/>
                      <a:pt x="56" y="523"/>
                    </a:cubicBezTo>
                    <a:cubicBezTo>
                      <a:pt x="56" y="332"/>
                      <a:pt x="56" y="332"/>
                      <a:pt x="56" y="332"/>
                    </a:cubicBezTo>
                    <a:cubicBezTo>
                      <a:pt x="63" y="332"/>
                      <a:pt x="63" y="332"/>
                      <a:pt x="70" y="332"/>
                    </a:cubicBezTo>
                    <a:cubicBezTo>
                      <a:pt x="77" y="332"/>
                      <a:pt x="77" y="332"/>
                      <a:pt x="84" y="3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365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510086" y="4346932"/>
              <a:ext cx="685800" cy="685800"/>
              <a:chOff x="3510086" y="4346932"/>
              <a:chExt cx="685800" cy="6858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3510086" y="4346932"/>
                <a:ext cx="685800" cy="685800"/>
              </a:xfrm>
              <a:prstGeom prst="ellipse">
                <a:avLst/>
              </a:prstGeom>
              <a:solidFill>
                <a:srgbClr val="8A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>
                  <a:cs typeface="+mn-ea"/>
                  <a:sym typeface="+mn-lt"/>
                </a:endParaRPr>
              </a:p>
            </p:txBody>
          </p:sp>
          <p:sp>
            <p:nvSpPr>
              <p:cNvPr id="39" name="Freeform 105"/>
              <p:cNvSpPr>
                <a:spLocks noChangeArrowheads="1"/>
              </p:cNvSpPr>
              <p:nvPr/>
            </p:nvSpPr>
            <p:spPr bwMode="auto">
              <a:xfrm>
                <a:off x="3625179" y="4442430"/>
                <a:ext cx="455614" cy="432332"/>
              </a:xfrm>
              <a:custGeom>
                <a:avLst/>
                <a:gdLst>
                  <a:gd name="T0" fmla="*/ 217118 w 602"/>
                  <a:gd name="T1" fmla="*/ 109490 h 573"/>
                  <a:gd name="T2" fmla="*/ 217118 w 602"/>
                  <a:gd name="T3" fmla="*/ 109490 h 573"/>
                  <a:gd name="T4" fmla="*/ 207002 w 602"/>
                  <a:gd name="T5" fmla="*/ 119575 h 573"/>
                  <a:gd name="T6" fmla="*/ 201945 w 602"/>
                  <a:gd name="T7" fmla="*/ 117054 h 573"/>
                  <a:gd name="T8" fmla="*/ 201945 w 602"/>
                  <a:gd name="T9" fmla="*/ 117054 h 573"/>
                  <a:gd name="T10" fmla="*/ 109823 w 602"/>
                  <a:gd name="T11" fmla="*/ 25572 h 573"/>
                  <a:gd name="T12" fmla="*/ 109823 w 602"/>
                  <a:gd name="T13" fmla="*/ 25572 h 573"/>
                  <a:gd name="T14" fmla="*/ 109823 w 602"/>
                  <a:gd name="T15" fmla="*/ 25572 h 573"/>
                  <a:gd name="T16" fmla="*/ 109823 w 602"/>
                  <a:gd name="T17" fmla="*/ 25572 h 573"/>
                  <a:gd name="T18" fmla="*/ 18063 w 602"/>
                  <a:gd name="T19" fmla="*/ 117054 h 573"/>
                  <a:gd name="T20" fmla="*/ 18063 w 602"/>
                  <a:gd name="T21" fmla="*/ 117054 h 573"/>
                  <a:gd name="T22" fmla="*/ 10477 w 602"/>
                  <a:gd name="T23" fmla="*/ 119575 h 573"/>
                  <a:gd name="T24" fmla="*/ 0 w 602"/>
                  <a:gd name="T25" fmla="*/ 109490 h 573"/>
                  <a:gd name="T26" fmla="*/ 2529 w 602"/>
                  <a:gd name="T27" fmla="*/ 101567 h 573"/>
                  <a:gd name="T28" fmla="*/ 102237 w 602"/>
                  <a:gd name="T29" fmla="*/ 2521 h 573"/>
                  <a:gd name="T30" fmla="*/ 109823 w 602"/>
                  <a:gd name="T31" fmla="*/ 0 h 573"/>
                  <a:gd name="T32" fmla="*/ 109823 w 602"/>
                  <a:gd name="T33" fmla="*/ 0 h 573"/>
                  <a:gd name="T34" fmla="*/ 109823 w 602"/>
                  <a:gd name="T35" fmla="*/ 0 h 573"/>
                  <a:gd name="T36" fmla="*/ 109823 w 602"/>
                  <a:gd name="T37" fmla="*/ 0 h 573"/>
                  <a:gd name="T38" fmla="*/ 109823 w 602"/>
                  <a:gd name="T39" fmla="*/ 0 h 573"/>
                  <a:gd name="T40" fmla="*/ 109823 w 602"/>
                  <a:gd name="T41" fmla="*/ 0 h 573"/>
                  <a:gd name="T42" fmla="*/ 109823 w 602"/>
                  <a:gd name="T43" fmla="*/ 0 h 573"/>
                  <a:gd name="T44" fmla="*/ 109823 w 602"/>
                  <a:gd name="T45" fmla="*/ 0 h 573"/>
                  <a:gd name="T46" fmla="*/ 117410 w 602"/>
                  <a:gd name="T47" fmla="*/ 2521 h 573"/>
                  <a:gd name="T48" fmla="*/ 117410 w 602"/>
                  <a:gd name="T49" fmla="*/ 2521 h 573"/>
                  <a:gd name="T50" fmla="*/ 155703 w 602"/>
                  <a:gd name="T51" fmla="*/ 43220 h 573"/>
                  <a:gd name="T52" fmla="*/ 155703 w 602"/>
                  <a:gd name="T53" fmla="*/ 33135 h 573"/>
                  <a:gd name="T54" fmla="*/ 166180 w 602"/>
                  <a:gd name="T55" fmla="*/ 22690 h 573"/>
                  <a:gd name="T56" fmla="*/ 176295 w 602"/>
                  <a:gd name="T57" fmla="*/ 33135 h 573"/>
                  <a:gd name="T58" fmla="*/ 176295 w 602"/>
                  <a:gd name="T59" fmla="*/ 63389 h 573"/>
                  <a:gd name="T60" fmla="*/ 214589 w 602"/>
                  <a:gd name="T61" fmla="*/ 101567 h 573"/>
                  <a:gd name="T62" fmla="*/ 214589 w 602"/>
                  <a:gd name="T63" fmla="*/ 101567 h 573"/>
                  <a:gd name="T64" fmla="*/ 217118 w 602"/>
                  <a:gd name="T65" fmla="*/ 109490 h 573"/>
                  <a:gd name="T66" fmla="*/ 196526 w 602"/>
                  <a:gd name="T67" fmla="*/ 124617 h 573"/>
                  <a:gd name="T68" fmla="*/ 196526 w 602"/>
                  <a:gd name="T69" fmla="*/ 124617 h 573"/>
                  <a:gd name="T70" fmla="*/ 196526 w 602"/>
                  <a:gd name="T71" fmla="*/ 155231 h 573"/>
                  <a:gd name="T72" fmla="*/ 196526 w 602"/>
                  <a:gd name="T73" fmla="*/ 170358 h 573"/>
                  <a:gd name="T74" fmla="*/ 196526 w 602"/>
                  <a:gd name="T75" fmla="*/ 195930 h 573"/>
                  <a:gd name="T76" fmla="*/ 186411 w 602"/>
                  <a:gd name="T77" fmla="*/ 206015 h 573"/>
                  <a:gd name="T78" fmla="*/ 166180 w 602"/>
                  <a:gd name="T79" fmla="*/ 206015 h 573"/>
                  <a:gd name="T80" fmla="*/ 166180 w 602"/>
                  <a:gd name="T81" fmla="*/ 124617 h 573"/>
                  <a:gd name="T82" fmla="*/ 125357 w 602"/>
                  <a:gd name="T83" fmla="*/ 124617 h 573"/>
                  <a:gd name="T84" fmla="*/ 125357 w 602"/>
                  <a:gd name="T85" fmla="*/ 206015 h 573"/>
                  <a:gd name="T86" fmla="*/ 30707 w 602"/>
                  <a:gd name="T87" fmla="*/ 206015 h 573"/>
                  <a:gd name="T88" fmla="*/ 20592 w 602"/>
                  <a:gd name="T89" fmla="*/ 195930 h 573"/>
                  <a:gd name="T90" fmla="*/ 20592 w 602"/>
                  <a:gd name="T91" fmla="*/ 170358 h 573"/>
                  <a:gd name="T92" fmla="*/ 20592 w 602"/>
                  <a:gd name="T93" fmla="*/ 155231 h 573"/>
                  <a:gd name="T94" fmla="*/ 20592 w 602"/>
                  <a:gd name="T95" fmla="*/ 124617 h 573"/>
                  <a:gd name="T96" fmla="*/ 109823 w 602"/>
                  <a:gd name="T97" fmla="*/ 38178 h 573"/>
                  <a:gd name="T98" fmla="*/ 196526 w 602"/>
                  <a:gd name="T99" fmla="*/ 124617 h 573"/>
                  <a:gd name="T100" fmla="*/ 92122 w 602"/>
                  <a:gd name="T101" fmla="*/ 124617 h 573"/>
                  <a:gd name="T102" fmla="*/ 92122 w 602"/>
                  <a:gd name="T103" fmla="*/ 124617 h 573"/>
                  <a:gd name="T104" fmla="*/ 51299 w 602"/>
                  <a:gd name="T105" fmla="*/ 124617 h 573"/>
                  <a:gd name="T106" fmla="*/ 51299 w 602"/>
                  <a:gd name="T107" fmla="*/ 165316 h 573"/>
                  <a:gd name="T108" fmla="*/ 92122 w 602"/>
                  <a:gd name="T109" fmla="*/ 165316 h 573"/>
                  <a:gd name="T110" fmla="*/ 92122 w 602"/>
                  <a:gd name="T111" fmla="*/ 124617 h 5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02" h="573">
                    <a:moveTo>
                      <a:pt x="601" y="304"/>
                    </a:moveTo>
                    <a:lnTo>
                      <a:pt x="601" y="304"/>
                    </a:lnTo>
                    <a:cubicBezTo>
                      <a:pt x="601" y="318"/>
                      <a:pt x="594" y="332"/>
                      <a:pt x="573" y="332"/>
                    </a:cubicBezTo>
                    <a:cubicBezTo>
                      <a:pt x="566" y="332"/>
                      <a:pt x="559" y="325"/>
                      <a:pt x="559" y="325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50" y="325"/>
                      <a:pt x="50" y="325"/>
                      <a:pt x="50" y="325"/>
                    </a:cubicBezTo>
                    <a:cubicBezTo>
                      <a:pt x="43" y="325"/>
                      <a:pt x="36" y="332"/>
                      <a:pt x="29" y="332"/>
                    </a:cubicBezTo>
                    <a:cubicBezTo>
                      <a:pt x="15" y="332"/>
                      <a:pt x="0" y="318"/>
                      <a:pt x="0" y="304"/>
                    </a:cubicBezTo>
                    <a:cubicBezTo>
                      <a:pt x="0" y="297"/>
                      <a:pt x="0" y="289"/>
                      <a:pt x="7" y="282"/>
                    </a:cubicBezTo>
                    <a:cubicBezTo>
                      <a:pt x="283" y="7"/>
                      <a:pt x="283" y="7"/>
                      <a:pt x="283" y="7"/>
                    </a:cubicBezTo>
                    <a:cubicBezTo>
                      <a:pt x="290" y="0"/>
                      <a:pt x="297" y="0"/>
                      <a:pt x="304" y="0"/>
                    </a:cubicBezTo>
                    <a:cubicBezTo>
                      <a:pt x="311" y="0"/>
                      <a:pt x="318" y="7"/>
                      <a:pt x="325" y="7"/>
                    </a:cubicBezTo>
                    <a:cubicBezTo>
                      <a:pt x="431" y="120"/>
                      <a:pt x="431" y="120"/>
                      <a:pt x="431" y="120"/>
                    </a:cubicBezTo>
                    <a:cubicBezTo>
                      <a:pt x="431" y="92"/>
                      <a:pt x="431" y="92"/>
                      <a:pt x="431" y="92"/>
                    </a:cubicBezTo>
                    <a:cubicBezTo>
                      <a:pt x="431" y="78"/>
                      <a:pt x="446" y="63"/>
                      <a:pt x="460" y="63"/>
                    </a:cubicBezTo>
                    <a:cubicBezTo>
                      <a:pt x="481" y="63"/>
                      <a:pt x="488" y="78"/>
                      <a:pt x="488" y="92"/>
                    </a:cubicBezTo>
                    <a:cubicBezTo>
                      <a:pt x="488" y="176"/>
                      <a:pt x="488" y="176"/>
                      <a:pt x="488" y="176"/>
                    </a:cubicBezTo>
                    <a:cubicBezTo>
                      <a:pt x="594" y="282"/>
                      <a:pt x="594" y="282"/>
                      <a:pt x="594" y="282"/>
                    </a:cubicBezTo>
                    <a:cubicBezTo>
                      <a:pt x="601" y="289"/>
                      <a:pt x="601" y="297"/>
                      <a:pt x="601" y="304"/>
                    </a:cubicBezTo>
                    <a:close/>
                    <a:moveTo>
                      <a:pt x="544" y="346"/>
                    </a:moveTo>
                    <a:lnTo>
                      <a:pt x="544" y="346"/>
                    </a:lnTo>
                    <a:cubicBezTo>
                      <a:pt x="544" y="431"/>
                      <a:pt x="544" y="431"/>
                      <a:pt x="544" y="431"/>
                    </a:cubicBezTo>
                    <a:cubicBezTo>
                      <a:pt x="544" y="473"/>
                      <a:pt x="544" y="473"/>
                      <a:pt x="544" y="473"/>
                    </a:cubicBezTo>
                    <a:cubicBezTo>
                      <a:pt x="544" y="544"/>
                      <a:pt x="544" y="544"/>
                      <a:pt x="544" y="544"/>
                    </a:cubicBezTo>
                    <a:cubicBezTo>
                      <a:pt x="544" y="565"/>
                      <a:pt x="537" y="572"/>
                      <a:pt x="516" y="572"/>
                    </a:cubicBezTo>
                    <a:cubicBezTo>
                      <a:pt x="460" y="572"/>
                      <a:pt x="460" y="572"/>
                      <a:pt x="460" y="572"/>
                    </a:cubicBezTo>
                    <a:cubicBezTo>
                      <a:pt x="460" y="346"/>
                      <a:pt x="460" y="346"/>
                      <a:pt x="460" y="346"/>
                    </a:cubicBezTo>
                    <a:cubicBezTo>
                      <a:pt x="347" y="346"/>
                      <a:pt x="347" y="346"/>
                      <a:pt x="347" y="346"/>
                    </a:cubicBezTo>
                    <a:cubicBezTo>
                      <a:pt x="347" y="572"/>
                      <a:pt x="347" y="572"/>
                      <a:pt x="347" y="572"/>
                    </a:cubicBezTo>
                    <a:cubicBezTo>
                      <a:pt x="85" y="572"/>
                      <a:pt x="85" y="572"/>
                      <a:pt x="85" y="572"/>
                    </a:cubicBezTo>
                    <a:cubicBezTo>
                      <a:pt x="71" y="572"/>
                      <a:pt x="57" y="565"/>
                      <a:pt x="57" y="544"/>
                    </a:cubicBezTo>
                    <a:cubicBezTo>
                      <a:pt x="57" y="473"/>
                      <a:pt x="57" y="473"/>
                      <a:pt x="57" y="473"/>
                    </a:cubicBezTo>
                    <a:cubicBezTo>
                      <a:pt x="57" y="431"/>
                      <a:pt x="57" y="431"/>
                      <a:pt x="57" y="431"/>
                    </a:cubicBezTo>
                    <a:cubicBezTo>
                      <a:pt x="57" y="346"/>
                      <a:pt x="57" y="346"/>
                      <a:pt x="57" y="346"/>
                    </a:cubicBezTo>
                    <a:cubicBezTo>
                      <a:pt x="304" y="106"/>
                      <a:pt x="304" y="106"/>
                      <a:pt x="304" y="106"/>
                    </a:cubicBezTo>
                    <a:lnTo>
                      <a:pt x="544" y="346"/>
                    </a:lnTo>
                    <a:close/>
                    <a:moveTo>
                      <a:pt x="255" y="346"/>
                    </a:moveTo>
                    <a:lnTo>
                      <a:pt x="255" y="346"/>
                    </a:lnTo>
                    <a:cubicBezTo>
                      <a:pt x="142" y="346"/>
                      <a:pt x="142" y="346"/>
                      <a:pt x="142" y="346"/>
                    </a:cubicBezTo>
                    <a:cubicBezTo>
                      <a:pt x="142" y="459"/>
                      <a:pt x="142" y="459"/>
                      <a:pt x="142" y="459"/>
                    </a:cubicBezTo>
                    <a:cubicBezTo>
                      <a:pt x="255" y="459"/>
                      <a:pt x="255" y="459"/>
                      <a:pt x="255" y="459"/>
                    </a:cubicBezTo>
                    <a:lnTo>
                      <a:pt x="255" y="3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365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028708" y="1581585"/>
              <a:ext cx="685800" cy="685800"/>
              <a:chOff x="8028708" y="1581585"/>
              <a:chExt cx="685800" cy="68580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8028708" y="1581585"/>
                <a:ext cx="685800" cy="685800"/>
              </a:xfrm>
              <a:prstGeom prst="ellipse">
                <a:avLst/>
              </a:prstGeom>
              <a:solidFill>
                <a:srgbClr val="77B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>
                  <a:cs typeface="+mn-ea"/>
                  <a:sym typeface="+mn-lt"/>
                </a:endParaRPr>
              </a:p>
            </p:txBody>
          </p:sp>
          <p:sp>
            <p:nvSpPr>
              <p:cNvPr id="37" name="Freeform 114"/>
              <p:cNvSpPr>
                <a:spLocks noChangeArrowheads="1"/>
              </p:cNvSpPr>
              <p:nvPr/>
            </p:nvSpPr>
            <p:spPr bwMode="auto">
              <a:xfrm>
                <a:off x="8182992" y="1654195"/>
                <a:ext cx="369146" cy="458938"/>
              </a:xfrm>
              <a:custGeom>
                <a:avLst/>
                <a:gdLst>
                  <a:gd name="T0" fmla="*/ 165396 w 489"/>
                  <a:gd name="T1" fmla="*/ 218715 h 609"/>
                  <a:gd name="T2" fmla="*/ 165396 w 489"/>
                  <a:gd name="T3" fmla="*/ 218715 h 609"/>
                  <a:gd name="T4" fmla="*/ 10090 w 489"/>
                  <a:gd name="T5" fmla="*/ 218715 h 609"/>
                  <a:gd name="T6" fmla="*/ 0 w 489"/>
                  <a:gd name="T7" fmla="*/ 208643 h 609"/>
                  <a:gd name="T8" fmla="*/ 0 w 489"/>
                  <a:gd name="T9" fmla="*/ 198570 h 609"/>
                  <a:gd name="T10" fmla="*/ 175846 w 489"/>
                  <a:gd name="T11" fmla="*/ 198570 h 609"/>
                  <a:gd name="T12" fmla="*/ 175846 w 489"/>
                  <a:gd name="T13" fmla="*/ 208643 h 609"/>
                  <a:gd name="T14" fmla="*/ 165396 w 489"/>
                  <a:gd name="T15" fmla="*/ 218715 h 609"/>
                  <a:gd name="T16" fmla="*/ 0 w 489"/>
                  <a:gd name="T17" fmla="*/ 61154 h 609"/>
                  <a:gd name="T18" fmla="*/ 0 w 489"/>
                  <a:gd name="T19" fmla="*/ 61154 h 609"/>
                  <a:gd name="T20" fmla="*/ 10090 w 489"/>
                  <a:gd name="T21" fmla="*/ 51082 h 609"/>
                  <a:gd name="T22" fmla="*/ 38196 w 489"/>
                  <a:gd name="T23" fmla="*/ 51082 h 609"/>
                  <a:gd name="T24" fmla="*/ 89364 w 489"/>
                  <a:gd name="T25" fmla="*/ 0 h 609"/>
                  <a:gd name="T26" fmla="*/ 140172 w 489"/>
                  <a:gd name="T27" fmla="*/ 51082 h 609"/>
                  <a:gd name="T28" fmla="*/ 165396 w 489"/>
                  <a:gd name="T29" fmla="*/ 51082 h 609"/>
                  <a:gd name="T30" fmla="*/ 175846 w 489"/>
                  <a:gd name="T31" fmla="*/ 61154 h 609"/>
                  <a:gd name="T32" fmla="*/ 175846 w 489"/>
                  <a:gd name="T33" fmla="*/ 188498 h 609"/>
                  <a:gd name="T34" fmla="*/ 0 w 489"/>
                  <a:gd name="T35" fmla="*/ 188498 h 609"/>
                  <a:gd name="T36" fmla="*/ 0 w 489"/>
                  <a:gd name="T37" fmla="*/ 61154 h 609"/>
                  <a:gd name="T38" fmla="*/ 119633 w 489"/>
                  <a:gd name="T39" fmla="*/ 51082 h 609"/>
                  <a:gd name="T40" fmla="*/ 119633 w 489"/>
                  <a:gd name="T41" fmla="*/ 51082 h 609"/>
                  <a:gd name="T42" fmla="*/ 89364 w 489"/>
                  <a:gd name="T43" fmla="*/ 20505 h 609"/>
                  <a:gd name="T44" fmla="*/ 58735 w 489"/>
                  <a:gd name="T45" fmla="*/ 51082 h 609"/>
                  <a:gd name="T46" fmla="*/ 119633 w 489"/>
                  <a:gd name="T47" fmla="*/ 51082 h 6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89" h="609">
                    <a:moveTo>
                      <a:pt x="459" y="608"/>
                    </a:moveTo>
                    <a:lnTo>
                      <a:pt x="459" y="608"/>
                    </a:lnTo>
                    <a:cubicBezTo>
                      <a:pt x="28" y="608"/>
                      <a:pt x="28" y="608"/>
                      <a:pt x="28" y="608"/>
                    </a:cubicBezTo>
                    <a:cubicBezTo>
                      <a:pt x="14" y="608"/>
                      <a:pt x="0" y="594"/>
                      <a:pt x="0" y="580"/>
                    </a:cubicBezTo>
                    <a:cubicBezTo>
                      <a:pt x="0" y="552"/>
                      <a:pt x="0" y="552"/>
                      <a:pt x="0" y="552"/>
                    </a:cubicBezTo>
                    <a:cubicBezTo>
                      <a:pt x="488" y="552"/>
                      <a:pt x="488" y="552"/>
                      <a:pt x="488" y="552"/>
                    </a:cubicBezTo>
                    <a:cubicBezTo>
                      <a:pt x="488" y="580"/>
                      <a:pt x="488" y="580"/>
                      <a:pt x="488" y="580"/>
                    </a:cubicBezTo>
                    <a:cubicBezTo>
                      <a:pt x="488" y="594"/>
                      <a:pt x="481" y="608"/>
                      <a:pt x="459" y="608"/>
                    </a:cubicBezTo>
                    <a:close/>
                    <a:moveTo>
                      <a:pt x="0" y="170"/>
                    </a:moveTo>
                    <a:lnTo>
                      <a:pt x="0" y="170"/>
                    </a:lnTo>
                    <a:cubicBezTo>
                      <a:pt x="0" y="156"/>
                      <a:pt x="14" y="142"/>
                      <a:pt x="28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06" y="64"/>
                      <a:pt x="170" y="0"/>
                      <a:pt x="248" y="0"/>
                    </a:cubicBezTo>
                    <a:cubicBezTo>
                      <a:pt x="325" y="0"/>
                      <a:pt x="389" y="64"/>
                      <a:pt x="389" y="142"/>
                    </a:cubicBezTo>
                    <a:cubicBezTo>
                      <a:pt x="459" y="142"/>
                      <a:pt x="459" y="142"/>
                      <a:pt x="459" y="142"/>
                    </a:cubicBezTo>
                    <a:cubicBezTo>
                      <a:pt x="481" y="142"/>
                      <a:pt x="488" y="156"/>
                      <a:pt x="488" y="170"/>
                    </a:cubicBezTo>
                    <a:cubicBezTo>
                      <a:pt x="488" y="524"/>
                      <a:pt x="488" y="524"/>
                      <a:pt x="488" y="524"/>
                    </a:cubicBezTo>
                    <a:cubicBezTo>
                      <a:pt x="0" y="524"/>
                      <a:pt x="0" y="524"/>
                      <a:pt x="0" y="524"/>
                    </a:cubicBezTo>
                    <a:lnTo>
                      <a:pt x="0" y="170"/>
                    </a:lnTo>
                    <a:close/>
                    <a:moveTo>
                      <a:pt x="332" y="142"/>
                    </a:moveTo>
                    <a:lnTo>
                      <a:pt x="332" y="142"/>
                    </a:lnTo>
                    <a:cubicBezTo>
                      <a:pt x="332" y="99"/>
                      <a:pt x="290" y="57"/>
                      <a:pt x="248" y="57"/>
                    </a:cubicBezTo>
                    <a:cubicBezTo>
                      <a:pt x="198" y="57"/>
                      <a:pt x="163" y="99"/>
                      <a:pt x="163" y="142"/>
                    </a:cubicBezTo>
                    <a:lnTo>
                      <a:pt x="332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365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040328" y="4294969"/>
              <a:ext cx="685800" cy="685800"/>
              <a:chOff x="8040328" y="4294969"/>
              <a:chExt cx="685800" cy="68580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8040328" y="4294969"/>
                <a:ext cx="685800" cy="685800"/>
              </a:xfrm>
              <a:prstGeom prst="ellipse">
                <a:avLst/>
              </a:prstGeom>
              <a:solidFill>
                <a:srgbClr val="FBD3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>
                  <a:cs typeface="+mn-ea"/>
                  <a:sym typeface="+mn-lt"/>
                </a:endParaRPr>
              </a:p>
            </p:txBody>
          </p:sp>
          <p:sp>
            <p:nvSpPr>
              <p:cNvPr id="31" name="Freeform 119"/>
              <p:cNvSpPr>
                <a:spLocks noChangeArrowheads="1"/>
              </p:cNvSpPr>
              <p:nvPr/>
            </p:nvSpPr>
            <p:spPr bwMode="auto">
              <a:xfrm>
                <a:off x="8153758" y="4435006"/>
                <a:ext cx="458940" cy="405726"/>
              </a:xfrm>
              <a:custGeom>
                <a:avLst/>
                <a:gdLst>
                  <a:gd name="T0" fmla="*/ 173023 w 609"/>
                  <a:gd name="T1" fmla="*/ 86398 h 538"/>
                  <a:gd name="T2" fmla="*/ 173023 w 609"/>
                  <a:gd name="T3" fmla="*/ 86398 h 538"/>
                  <a:gd name="T4" fmla="*/ 129857 w 609"/>
                  <a:gd name="T5" fmla="*/ 43199 h 538"/>
                  <a:gd name="T6" fmla="*/ 173023 w 609"/>
                  <a:gd name="T7" fmla="*/ 0 h 538"/>
                  <a:gd name="T8" fmla="*/ 218707 w 609"/>
                  <a:gd name="T9" fmla="*/ 43199 h 538"/>
                  <a:gd name="T10" fmla="*/ 173023 w 609"/>
                  <a:gd name="T11" fmla="*/ 86398 h 538"/>
                  <a:gd name="T12" fmla="*/ 193167 w 609"/>
                  <a:gd name="T13" fmla="*/ 32759 h 538"/>
                  <a:gd name="T14" fmla="*/ 193167 w 609"/>
                  <a:gd name="T15" fmla="*/ 32759 h 538"/>
                  <a:gd name="T16" fmla="*/ 183095 w 609"/>
                  <a:gd name="T17" fmla="*/ 32759 h 538"/>
                  <a:gd name="T18" fmla="*/ 183095 w 609"/>
                  <a:gd name="T19" fmla="*/ 22679 h 538"/>
                  <a:gd name="T20" fmla="*/ 173023 w 609"/>
                  <a:gd name="T21" fmla="*/ 12600 h 538"/>
                  <a:gd name="T22" fmla="*/ 162592 w 609"/>
                  <a:gd name="T23" fmla="*/ 22679 h 538"/>
                  <a:gd name="T24" fmla="*/ 162592 w 609"/>
                  <a:gd name="T25" fmla="*/ 32759 h 538"/>
                  <a:gd name="T26" fmla="*/ 152520 w 609"/>
                  <a:gd name="T27" fmla="*/ 32759 h 538"/>
                  <a:gd name="T28" fmla="*/ 142448 w 609"/>
                  <a:gd name="T29" fmla="*/ 43199 h 538"/>
                  <a:gd name="T30" fmla="*/ 152520 w 609"/>
                  <a:gd name="T31" fmla="*/ 53279 h 538"/>
                  <a:gd name="T32" fmla="*/ 162592 w 609"/>
                  <a:gd name="T33" fmla="*/ 53279 h 538"/>
                  <a:gd name="T34" fmla="*/ 162592 w 609"/>
                  <a:gd name="T35" fmla="*/ 63358 h 538"/>
                  <a:gd name="T36" fmla="*/ 173023 w 609"/>
                  <a:gd name="T37" fmla="*/ 73798 h 538"/>
                  <a:gd name="T38" fmla="*/ 183095 w 609"/>
                  <a:gd name="T39" fmla="*/ 63358 h 538"/>
                  <a:gd name="T40" fmla="*/ 183095 w 609"/>
                  <a:gd name="T41" fmla="*/ 53279 h 538"/>
                  <a:gd name="T42" fmla="*/ 193167 w 609"/>
                  <a:gd name="T43" fmla="*/ 53279 h 538"/>
                  <a:gd name="T44" fmla="*/ 203239 w 609"/>
                  <a:gd name="T45" fmla="*/ 43199 h 538"/>
                  <a:gd name="T46" fmla="*/ 193167 w 609"/>
                  <a:gd name="T47" fmla="*/ 32759 h 538"/>
                  <a:gd name="T48" fmla="*/ 83814 w 609"/>
                  <a:gd name="T49" fmla="*/ 116997 h 538"/>
                  <a:gd name="T50" fmla="*/ 83814 w 609"/>
                  <a:gd name="T51" fmla="*/ 116997 h 538"/>
                  <a:gd name="T52" fmla="*/ 170505 w 609"/>
                  <a:gd name="T53" fmla="*/ 111957 h 538"/>
                  <a:gd name="T54" fmla="*/ 178059 w 609"/>
                  <a:gd name="T55" fmla="*/ 96478 h 538"/>
                  <a:gd name="T56" fmla="*/ 203239 w 609"/>
                  <a:gd name="T57" fmla="*/ 88918 h 538"/>
                  <a:gd name="T58" fmla="*/ 185613 w 609"/>
                  <a:gd name="T59" fmla="*/ 124557 h 538"/>
                  <a:gd name="T60" fmla="*/ 185613 w 609"/>
                  <a:gd name="T61" fmla="*/ 124557 h 538"/>
                  <a:gd name="T62" fmla="*/ 178059 w 609"/>
                  <a:gd name="T63" fmla="*/ 132117 h 538"/>
                  <a:gd name="T64" fmla="*/ 178059 w 609"/>
                  <a:gd name="T65" fmla="*/ 132117 h 538"/>
                  <a:gd name="T66" fmla="*/ 88850 w 609"/>
                  <a:gd name="T67" fmla="*/ 137156 h 538"/>
                  <a:gd name="T68" fmla="*/ 94246 w 609"/>
                  <a:gd name="T69" fmla="*/ 152636 h 538"/>
                  <a:gd name="T70" fmla="*/ 190649 w 609"/>
                  <a:gd name="T71" fmla="*/ 152636 h 538"/>
                  <a:gd name="T72" fmla="*/ 211153 w 609"/>
                  <a:gd name="T73" fmla="*/ 172796 h 538"/>
                  <a:gd name="T74" fmla="*/ 190649 w 609"/>
                  <a:gd name="T75" fmla="*/ 193315 h 538"/>
                  <a:gd name="T76" fmla="*/ 170505 w 609"/>
                  <a:gd name="T77" fmla="*/ 172796 h 538"/>
                  <a:gd name="T78" fmla="*/ 76260 w 609"/>
                  <a:gd name="T79" fmla="*/ 172796 h 538"/>
                  <a:gd name="T80" fmla="*/ 56116 w 609"/>
                  <a:gd name="T81" fmla="*/ 193315 h 538"/>
                  <a:gd name="T82" fmla="*/ 35612 w 609"/>
                  <a:gd name="T83" fmla="*/ 172796 h 538"/>
                  <a:gd name="T84" fmla="*/ 56116 w 609"/>
                  <a:gd name="T85" fmla="*/ 152636 h 538"/>
                  <a:gd name="T86" fmla="*/ 73742 w 609"/>
                  <a:gd name="T87" fmla="*/ 152636 h 538"/>
                  <a:gd name="T88" fmla="*/ 33094 w 609"/>
                  <a:gd name="T89" fmla="*/ 40679 h 538"/>
                  <a:gd name="T90" fmla="*/ 10072 w 609"/>
                  <a:gd name="T91" fmla="*/ 40679 h 538"/>
                  <a:gd name="T92" fmla="*/ 0 w 609"/>
                  <a:gd name="T93" fmla="*/ 30239 h 538"/>
                  <a:gd name="T94" fmla="*/ 10072 w 609"/>
                  <a:gd name="T95" fmla="*/ 20159 h 538"/>
                  <a:gd name="T96" fmla="*/ 40648 w 609"/>
                  <a:gd name="T97" fmla="*/ 20159 h 538"/>
                  <a:gd name="T98" fmla="*/ 50720 w 609"/>
                  <a:gd name="T99" fmla="*/ 25199 h 538"/>
                  <a:gd name="T100" fmla="*/ 50720 w 609"/>
                  <a:gd name="T101" fmla="*/ 25199 h 538"/>
                  <a:gd name="T102" fmla="*/ 56116 w 609"/>
                  <a:gd name="T103" fmla="*/ 43199 h 538"/>
                  <a:gd name="T104" fmla="*/ 119426 w 609"/>
                  <a:gd name="T105" fmla="*/ 43199 h 538"/>
                  <a:gd name="T106" fmla="*/ 124462 w 609"/>
                  <a:gd name="T107" fmla="*/ 63358 h 538"/>
                  <a:gd name="T108" fmla="*/ 63670 w 609"/>
                  <a:gd name="T109" fmla="*/ 63358 h 538"/>
                  <a:gd name="T110" fmla="*/ 83814 w 609"/>
                  <a:gd name="T111" fmla="*/ 116997 h 5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09" h="538">
                    <a:moveTo>
                      <a:pt x="481" y="240"/>
                    </a:moveTo>
                    <a:lnTo>
                      <a:pt x="481" y="240"/>
                    </a:lnTo>
                    <a:cubicBezTo>
                      <a:pt x="417" y="240"/>
                      <a:pt x="361" y="191"/>
                      <a:pt x="361" y="120"/>
                    </a:cubicBezTo>
                    <a:cubicBezTo>
                      <a:pt x="361" y="49"/>
                      <a:pt x="417" y="0"/>
                      <a:pt x="481" y="0"/>
                    </a:cubicBezTo>
                    <a:cubicBezTo>
                      <a:pt x="551" y="0"/>
                      <a:pt x="608" y="49"/>
                      <a:pt x="608" y="120"/>
                    </a:cubicBezTo>
                    <a:cubicBezTo>
                      <a:pt x="608" y="191"/>
                      <a:pt x="551" y="240"/>
                      <a:pt x="481" y="240"/>
                    </a:cubicBezTo>
                    <a:close/>
                    <a:moveTo>
                      <a:pt x="537" y="91"/>
                    </a:moveTo>
                    <a:lnTo>
                      <a:pt x="537" y="91"/>
                    </a:lnTo>
                    <a:cubicBezTo>
                      <a:pt x="509" y="91"/>
                      <a:pt x="509" y="91"/>
                      <a:pt x="509" y="91"/>
                    </a:cubicBezTo>
                    <a:cubicBezTo>
                      <a:pt x="509" y="63"/>
                      <a:pt x="509" y="63"/>
                      <a:pt x="509" y="63"/>
                    </a:cubicBezTo>
                    <a:cubicBezTo>
                      <a:pt x="509" y="49"/>
                      <a:pt x="502" y="35"/>
                      <a:pt x="481" y="35"/>
                    </a:cubicBezTo>
                    <a:cubicBezTo>
                      <a:pt x="467" y="35"/>
                      <a:pt x="452" y="49"/>
                      <a:pt x="452" y="63"/>
                    </a:cubicBezTo>
                    <a:cubicBezTo>
                      <a:pt x="452" y="91"/>
                      <a:pt x="452" y="91"/>
                      <a:pt x="452" y="91"/>
                    </a:cubicBezTo>
                    <a:cubicBezTo>
                      <a:pt x="424" y="91"/>
                      <a:pt x="424" y="91"/>
                      <a:pt x="424" y="91"/>
                    </a:cubicBezTo>
                    <a:cubicBezTo>
                      <a:pt x="410" y="91"/>
                      <a:pt x="396" y="106"/>
                      <a:pt x="396" y="120"/>
                    </a:cubicBezTo>
                    <a:cubicBezTo>
                      <a:pt x="396" y="134"/>
                      <a:pt x="410" y="148"/>
                      <a:pt x="424" y="148"/>
                    </a:cubicBezTo>
                    <a:cubicBezTo>
                      <a:pt x="452" y="148"/>
                      <a:pt x="452" y="148"/>
                      <a:pt x="452" y="148"/>
                    </a:cubicBezTo>
                    <a:cubicBezTo>
                      <a:pt x="452" y="176"/>
                      <a:pt x="452" y="176"/>
                      <a:pt x="452" y="176"/>
                    </a:cubicBezTo>
                    <a:cubicBezTo>
                      <a:pt x="452" y="191"/>
                      <a:pt x="467" y="205"/>
                      <a:pt x="481" y="205"/>
                    </a:cubicBezTo>
                    <a:cubicBezTo>
                      <a:pt x="502" y="205"/>
                      <a:pt x="509" y="191"/>
                      <a:pt x="509" y="176"/>
                    </a:cubicBezTo>
                    <a:cubicBezTo>
                      <a:pt x="509" y="148"/>
                      <a:pt x="509" y="148"/>
                      <a:pt x="509" y="148"/>
                    </a:cubicBezTo>
                    <a:cubicBezTo>
                      <a:pt x="537" y="148"/>
                      <a:pt x="537" y="148"/>
                      <a:pt x="537" y="148"/>
                    </a:cubicBezTo>
                    <a:cubicBezTo>
                      <a:pt x="558" y="148"/>
                      <a:pt x="565" y="134"/>
                      <a:pt x="565" y="120"/>
                    </a:cubicBezTo>
                    <a:cubicBezTo>
                      <a:pt x="565" y="106"/>
                      <a:pt x="558" y="91"/>
                      <a:pt x="537" y="91"/>
                    </a:cubicBezTo>
                    <a:close/>
                    <a:moveTo>
                      <a:pt x="233" y="325"/>
                    </a:moveTo>
                    <a:lnTo>
                      <a:pt x="233" y="325"/>
                    </a:lnTo>
                    <a:cubicBezTo>
                      <a:pt x="474" y="311"/>
                      <a:pt x="474" y="311"/>
                      <a:pt x="474" y="311"/>
                    </a:cubicBezTo>
                    <a:cubicBezTo>
                      <a:pt x="495" y="268"/>
                      <a:pt x="495" y="268"/>
                      <a:pt x="495" y="268"/>
                    </a:cubicBezTo>
                    <a:cubicBezTo>
                      <a:pt x="516" y="268"/>
                      <a:pt x="544" y="261"/>
                      <a:pt x="565" y="247"/>
                    </a:cubicBezTo>
                    <a:cubicBezTo>
                      <a:pt x="516" y="346"/>
                      <a:pt x="516" y="346"/>
                      <a:pt x="516" y="346"/>
                    </a:cubicBezTo>
                    <a:cubicBezTo>
                      <a:pt x="516" y="360"/>
                      <a:pt x="502" y="367"/>
                      <a:pt x="495" y="367"/>
                    </a:cubicBezTo>
                    <a:cubicBezTo>
                      <a:pt x="247" y="381"/>
                      <a:pt x="247" y="381"/>
                      <a:pt x="247" y="381"/>
                    </a:cubicBezTo>
                    <a:cubicBezTo>
                      <a:pt x="262" y="424"/>
                      <a:pt x="262" y="424"/>
                      <a:pt x="262" y="424"/>
                    </a:cubicBezTo>
                    <a:cubicBezTo>
                      <a:pt x="530" y="424"/>
                      <a:pt x="530" y="424"/>
                      <a:pt x="530" y="424"/>
                    </a:cubicBezTo>
                    <a:cubicBezTo>
                      <a:pt x="558" y="424"/>
                      <a:pt x="587" y="445"/>
                      <a:pt x="587" y="480"/>
                    </a:cubicBezTo>
                    <a:cubicBezTo>
                      <a:pt x="587" y="509"/>
                      <a:pt x="558" y="537"/>
                      <a:pt x="530" y="537"/>
                    </a:cubicBezTo>
                    <a:cubicBezTo>
                      <a:pt x="502" y="537"/>
                      <a:pt x="474" y="509"/>
                      <a:pt x="474" y="480"/>
                    </a:cubicBezTo>
                    <a:cubicBezTo>
                      <a:pt x="212" y="480"/>
                      <a:pt x="212" y="480"/>
                      <a:pt x="212" y="480"/>
                    </a:cubicBezTo>
                    <a:cubicBezTo>
                      <a:pt x="212" y="509"/>
                      <a:pt x="184" y="537"/>
                      <a:pt x="156" y="537"/>
                    </a:cubicBezTo>
                    <a:cubicBezTo>
                      <a:pt x="120" y="537"/>
                      <a:pt x="99" y="509"/>
                      <a:pt x="99" y="480"/>
                    </a:cubicBezTo>
                    <a:cubicBezTo>
                      <a:pt x="99" y="445"/>
                      <a:pt x="120" y="424"/>
                      <a:pt x="156" y="424"/>
                    </a:cubicBezTo>
                    <a:cubicBezTo>
                      <a:pt x="205" y="424"/>
                      <a:pt x="205" y="424"/>
                      <a:pt x="205" y="424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14" y="113"/>
                      <a:pt x="0" y="98"/>
                      <a:pt x="0" y="84"/>
                    </a:cubicBezTo>
                    <a:cubicBezTo>
                      <a:pt x="0" y="63"/>
                      <a:pt x="14" y="56"/>
                      <a:pt x="28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27" y="56"/>
                      <a:pt x="141" y="63"/>
                      <a:pt x="141" y="70"/>
                    </a:cubicBezTo>
                    <a:cubicBezTo>
                      <a:pt x="156" y="120"/>
                      <a:pt x="156" y="120"/>
                      <a:pt x="156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41"/>
                      <a:pt x="339" y="162"/>
                      <a:pt x="346" y="176"/>
                    </a:cubicBezTo>
                    <a:cubicBezTo>
                      <a:pt x="177" y="176"/>
                      <a:pt x="177" y="176"/>
                      <a:pt x="177" y="176"/>
                    </a:cubicBezTo>
                    <a:lnTo>
                      <a:pt x="233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365"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文本框 45"/>
          <p:cNvSpPr txBox="1"/>
          <p:nvPr/>
        </p:nvSpPr>
        <p:spPr>
          <a:xfrm>
            <a:off x="924839" y="2595020"/>
            <a:ext cx="2580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1800"/>
              </a:lnSpc>
              <a:defRPr sz="1000" kern="0">
                <a:solidFill>
                  <a:srgbClr val="64443D"/>
                </a:solidFill>
                <a:latin typeface="+mn-ea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1314389" y="2306427"/>
            <a:ext cx="1647928" cy="2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31891" y="4752591"/>
            <a:ext cx="2580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1800"/>
              </a:lnSpc>
              <a:defRPr sz="1000" kern="0">
                <a:solidFill>
                  <a:srgbClr val="64443D"/>
                </a:solidFill>
                <a:latin typeface="+mn-ea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1321441" y="4463998"/>
            <a:ext cx="1647928" cy="2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451246" y="2608441"/>
            <a:ext cx="2580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8840796" y="2319849"/>
            <a:ext cx="1647928" cy="2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520831" y="4757359"/>
            <a:ext cx="2580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1800"/>
              </a:lnSpc>
              <a:defRPr sz="1000" kern="0">
                <a:solidFill>
                  <a:srgbClr val="64443D"/>
                </a:solidFill>
                <a:latin typeface="+mn-ea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8910381" y="4468766"/>
            <a:ext cx="1647928" cy="2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72141" y="2107362"/>
            <a:ext cx="3446225" cy="344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F9685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输入第一章标题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16" name="任意多边形 42"/>
          <p:cNvSpPr/>
          <p:nvPr/>
        </p:nvSpPr>
        <p:spPr>
          <a:xfrm>
            <a:off x="0" y="1966657"/>
            <a:ext cx="10463349" cy="4872445"/>
          </a:xfrm>
          <a:custGeom>
            <a:avLst/>
            <a:gdLst>
              <a:gd name="connsiteX0" fmla="*/ 0 w 10463349"/>
              <a:gd name="connsiteY0" fmla="*/ 4872445 h 4872445"/>
              <a:gd name="connsiteX1" fmla="*/ 1593669 w 10463349"/>
              <a:gd name="connsiteY1" fmla="*/ 3278776 h 4872445"/>
              <a:gd name="connsiteX2" fmla="*/ 3004458 w 10463349"/>
              <a:gd name="connsiteY2" fmla="*/ 3278776 h 4872445"/>
              <a:gd name="connsiteX3" fmla="*/ 4376057 w 10463349"/>
              <a:gd name="connsiteY3" fmla="*/ 1907177 h 4872445"/>
              <a:gd name="connsiteX4" fmla="*/ 6361612 w 10463349"/>
              <a:gd name="connsiteY4" fmla="*/ 1907177 h 4872445"/>
              <a:gd name="connsiteX5" fmla="*/ 7968343 w 10463349"/>
              <a:gd name="connsiteY5" fmla="*/ 300446 h 4872445"/>
              <a:gd name="connsiteX6" fmla="*/ 10162903 w 10463349"/>
              <a:gd name="connsiteY6" fmla="*/ 300446 h 4872445"/>
              <a:gd name="connsiteX7" fmla="*/ 10463349 w 10463349"/>
              <a:gd name="connsiteY7" fmla="*/ 0 h 487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3349" h="4872445">
                <a:moveTo>
                  <a:pt x="0" y="4872445"/>
                </a:moveTo>
                <a:lnTo>
                  <a:pt x="1593669" y="3278776"/>
                </a:lnTo>
                <a:lnTo>
                  <a:pt x="3004458" y="3278776"/>
                </a:lnTo>
                <a:lnTo>
                  <a:pt x="4376057" y="1907177"/>
                </a:lnTo>
                <a:lnTo>
                  <a:pt x="6361612" y="1907177"/>
                </a:lnTo>
                <a:lnTo>
                  <a:pt x="7968343" y="300446"/>
                </a:lnTo>
                <a:lnTo>
                  <a:pt x="10162903" y="300446"/>
                </a:lnTo>
                <a:lnTo>
                  <a:pt x="10463349" y="0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/>
        </p:nvGrpSpPr>
        <p:grpSpPr>
          <a:xfrm rot="3111275">
            <a:off x="10316921" y="1042756"/>
            <a:ext cx="1008000" cy="1446974"/>
            <a:chOff x="4989172" y="938595"/>
            <a:chExt cx="2232000" cy="3204000"/>
          </a:xfrm>
        </p:grpSpPr>
        <p:grpSp>
          <p:nvGrpSpPr>
            <p:cNvPr id="18" name="组合 17"/>
            <p:cNvGrpSpPr>
              <a:grpSpLocks noChangeAspect="1"/>
            </p:cNvGrpSpPr>
            <p:nvPr/>
          </p:nvGrpSpPr>
          <p:grpSpPr>
            <a:xfrm>
              <a:off x="4989172" y="938595"/>
              <a:ext cx="2232000" cy="3204000"/>
              <a:chOff x="4032564" y="502494"/>
              <a:chExt cx="4140000" cy="4968000"/>
            </a:xfrm>
          </p:grpSpPr>
          <p:sp>
            <p:nvSpPr>
              <p:cNvPr id="32" name="任意多边形 119"/>
              <p:cNvSpPr/>
              <p:nvPr/>
            </p:nvSpPr>
            <p:spPr>
              <a:xfrm rot="10800000">
                <a:off x="4032564" y="2760690"/>
                <a:ext cx="2069451" cy="880008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任意多边形 120"/>
              <p:cNvSpPr/>
              <p:nvPr/>
            </p:nvSpPr>
            <p:spPr>
              <a:xfrm rot="10800000" flipH="1">
                <a:off x="6103113" y="2759548"/>
                <a:ext cx="2069451" cy="880008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4" name="组合 33"/>
              <p:cNvGrpSpPr>
                <a:grpSpLocks noChangeAspect="1"/>
              </p:cNvGrpSpPr>
              <p:nvPr/>
            </p:nvGrpSpPr>
            <p:grpSpPr>
              <a:xfrm>
                <a:off x="5001617" y="502494"/>
                <a:ext cx="2159701" cy="4968000"/>
                <a:chOff x="4467040" y="-510380"/>
                <a:chExt cx="3259116" cy="7497005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4869768" y="4318000"/>
                  <a:ext cx="2450878" cy="2668625"/>
                  <a:chOff x="5249595" y="3150385"/>
                  <a:chExt cx="2450878" cy="2668625"/>
                </a:xfrm>
              </p:grpSpPr>
              <p:sp>
                <p:nvSpPr>
                  <p:cNvPr id="46" name="任意多边形 133"/>
                  <p:cNvSpPr/>
                  <p:nvPr/>
                </p:nvSpPr>
                <p:spPr>
                  <a:xfrm>
                    <a:off x="6475825" y="3152730"/>
                    <a:ext cx="1224648" cy="2666280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700">
                      <a:alpha val="9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任意多边形 134"/>
                  <p:cNvSpPr/>
                  <p:nvPr/>
                </p:nvSpPr>
                <p:spPr>
                  <a:xfrm flipH="1">
                    <a:off x="5249595" y="3150385"/>
                    <a:ext cx="1224648" cy="2666280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24F">
                      <a:alpha val="9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7" name="组合 36"/>
                <p:cNvGrpSpPr/>
                <p:nvPr/>
              </p:nvGrpSpPr>
              <p:grpSpPr>
                <a:xfrm>
                  <a:off x="5422776" y="4307490"/>
                  <a:ext cx="1392753" cy="2047307"/>
                  <a:chOff x="6590397" y="382604"/>
                  <a:chExt cx="1392753" cy="2047307"/>
                </a:xfrm>
              </p:grpSpPr>
              <p:sp>
                <p:nvSpPr>
                  <p:cNvPr id="44" name="任意多边形 131"/>
                  <p:cNvSpPr>
                    <a:spLocks noChangeAspect="1"/>
                  </p:cNvSpPr>
                  <p:nvPr/>
                </p:nvSpPr>
                <p:spPr>
                  <a:xfrm>
                    <a:off x="7282060" y="384952"/>
                    <a:ext cx="701090" cy="2044959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D43A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任意多边形 132"/>
                  <p:cNvSpPr>
                    <a:spLocks noChangeAspect="1"/>
                  </p:cNvSpPr>
                  <p:nvPr/>
                </p:nvSpPr>
                <p:spPr>
                  <a:xfrm flipH="1">
                    <a:off x="6590397" y="382604"/>
                    <a:ext cx="701090" cy="2044959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FB63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8" name="组合 37"/>
                <p:cNvGrpSpPr/>
                <p:nvPr/>
              </p:nvGrpSpPr>
              <p:grpSpPr>
                <a:xfrm>
                  <a:off x="4775013" y="2863216"/>
                  <a:ext cx="2641986" cy="1657642"/>
                  <a:chOff x="4775007" y="1259500"/>
                  <a:chExt cx="2641986" cy="1657642"/>
                </a:xfrm>
                <a:solidFill>
                  <a:schemeClr val="accent5">
                    <a:lumMod val="75000"/>
                  </a:schemeClr>
                </a:solidFill>
              </p:grpSpPr>
              <p:sp>
                <p:nvSpPr>
                  <p:cNvPr id="42" name="任意多边形 129"/>
                  <p:cNvSpPr/>
                  <p:nvPr/>
                </p:nvSpPr>
                <p:spPr>
                  <a:xfrm>
                    <a:off x="6096000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任意多边形 130"/>
                  <p:cNvSpPr/>
                  <p:nvPr/>
                </p:nvSpPr>
                <p:spPr>
                  <a:xfrm flipH="1">
                    <a:off x="4775007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9" name="组合 38"/>
                <p:cNvGrpSpPr/>
                <p:nvPr/>
              </p:nvGrpSpPr>
              <p:grpSpPr>
                <a:xfrm>
                  <a:off x="4467040" y="-510380"/>
                  <a:ext cx="3259116" cy="4669532"/>
                  <a:chOff x="4467034" y="1037066"/>
                  <a:chExt cx="3259116" cy="4669532"/>
                </a:xfrm>
              </p:grpSpPr>
              <p:sp>
                <p:nvSpPr>
                  <p:cNvPr id="40" name="任意多边形 127"/>
                  <p:cNvSpPr/>
                  <p:nvPr/>
                </p:nvSpPr>
                <p:spPr>
                  <a:xfrm>
                    <a:off x="6097184" y="1037066"/>
                    <a:ext cx="1628966" cy="4669532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任意多边形 128"/>
                  <p:cNvSpPr/>
                  <p:nvPr/>
                </p:nvSpPr>
                <p:spPr>
                  <a:xfrm flipH="1">
                    <a:off x="4467034" y="1037066"/>
                    <a:ext cx="1628966" cy="4669532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rgbClr val="FFFB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5" name="任意多边形 122"/>
              <p:cNvSpPr/>
              <p:nvPr/>
            </p:nvSpPr>
            <p:spPr>
              <a:xfrm>
                <a:off x="5396882" y="1108223"/>
                <a:ext cx="1347664" cy="260748"/>
              </a:xfrm>
              <a:custGeom>
                <a:avLst/>
                <a:gdLst>
                  <a:gd name="connsiteX0" fmla="*/ 704499 w 1347664"/>
                  <a:gd name="connsiteY0" fmla="*/ 100958 h 260748"/>
                  <a:gd name="connsiteX1" fmla="*/ 704499 w 1347664"/>
                  <a:gd name="connsiteY1" fmla="*/ 257136 h 260748"/>
                  <a:gd name="connsiteX2" fmla="*/ 682732 w 1347664"/>
                  <a:gd name="connsiteY2" fmla="*/ 258299 h 260748"/>
                  <a:gd name="connsiteX3" fmla="*/ 682732 w 1347664"/>
                  <a:gd name="connsiteY3" fmla="*/ 101976 h 260748"/>
                  <a:gd name="connsiteX4" fmla="*/ 83608 w 1347664"/>
                  <a:gd name="connsiteY4" fmla="*/ 22131 h 260748"/>
                  <a:gd name="connsiteX5" fmla="*/ 96178 w 1347664"/>
                  <a:gd name="connsiteY5" fmla="*/ 26748 h 260748"/>
                  <a:gd name="connsiteX6" fmla="*/ 642715 w 1347664"/>
                  <a:gd name="connsiteY6" fmla="*/ 103847 h 260748"/>
                  <a:gd name="connsiteX7" fmla="*/ 681947 w 1347664"/>
                  <a:gd name="connsiteY7" fmla="*/ 102013 h 260748"/>
                  <a:gd name="connsiteX8" fmla="*/ 681947 w 1347664"/>
                  <a:gd name="connsiteY8" fmla="*/ 258341 h 260748"/>
                  <a:gd name="connsiteX9" fmla="*/ 636888 w 1347664"/>
                  <a:gd name="connsiteY9" fmla="*/ 260748 h 260748"/>
                  <a:gd name="connsiteX10" fmla="*/ 22986 w 1347664"/>
                  <a:gd name="connsiteY10" fmla="*/ 161363 h 260748"/>
                  <a:gd name="connsiteX11" fmla="*/ 0 w 1347664"/>
                  <a:gd name="connsiteY11" fmla="*/ 151311 h 260748"/>
                  <a:gd name="connsiteX12" fmla="*/ 25829 w 1347664"/>
                  <a:gd name="connsiteY12" fmla="*/ 104432 h 260748"/>
                  <a:gd name="connsiteX13" fmla="*/ 1265535 w 1347664"/>
                  <a:gd name="connsiteY13" fmla="*/ 0 h 260748"/>
                  <a:gd name="connsiteX14" fmla="*/ 1338850 w 1347664"/>
                  <a:gd name="connsiteY14" fmla="*/ 104432 h 260748"/>
                  <a:gd name="connsiteX15" fmla="*/ 1347664 w 1347664"/>
                  <a:gd name="connsiteY15" fmla="*/ 120430 h 260748"/>
                  <a:gd name="connsiteX16" fmla="*/ 1293839 w 1347664"/>
                  <a:gd name="connsiteY16" fmla="*/ 145138 h 260748"/>
                  <a:gd name="connsiteX17" fmla="*/ 858174 w 1347664"/>
                  <a:gd name="connsiteY17" fmla="*/ 248925 h 260748"/>
                  <a:gd name="connsiteX18" fmla="*/ 705284 w 1347664"/>
                  <a:gd name="connsiteY18" fmla="*/ 257094 h 260748"/>
                  <a:gd name="connsiteX19" fmla="*/ 705284 w 1347664"/>
                  <a:gd name="connsiteY19" fmla="*/ 100921 h 260748"/>
                  <a:gd name="connsiteX20" fmla="*/ 837080 w 1347664"/>
                  <a:gd name="connsiteY20" fmla="*/ 94758 h 260748"/>
                  <a:gd name="connsiteX21" fmla="*/ 1228946 w 1347664"/>
                  <a:gd name="connsiteY21" fmla="*/ 14052 h 26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47664" h="260748">
                    <a:moveTo>
                      <a:pt x="704499" y="100958"/>
                    </a:moveTo>
                    <a:lnTo>
                      <a:pt x="704499" y="257136"/>
                    </a:lnTo>
                    <a:lnTo>
                      <a:pt x="682732" y="258299"/>
                    </a:lnTo>
                    <a:lnTo>
                      <a:pt x="682732" y="101976"/>
                    </a:lnTo>
                    <a:close/>
                    <a:moveTo>
                      <a:pt x="83608" y="22131"/>
                    </a:moveTo>
                    <a:lnTo>
                      <a:pt x="96178" y="26748"/>
                    </a:lnTo>
                    <a:cubicBezTo>
                      <a:pt x="257121" y="75796"/>
                      <a:pt x="443737" y="103847"/>
                      <a:pt x="642715" y="103847"/>
                    </a:cubicBezTo>
                    <a:lnTo>
                      <a:pt x="681947" y="102013"/>
                    </a:lnTo>
                    <a:lnTo>
                      <a:pt x="681947" y="258341"/>
                    </a:lnTo>
                    <a:lnTo>
                      <a:pt x="636888" y="260748"/>
                    </a:lnTo>
                    <a:cubicBezTo>
                      <a:pt x="409485" y="260748"/>
                      <a:pt x="198228" y="224110"/>
                      <a:pt x="22986" y="161363"/>
                    </a:cubicBezTo>
                    <a:lnTo>
                      <a:pt x="0" y="151311"/>
                    </a:lnTo>
                    <a:lnTo>
                      <a:pt x="25829" y="104432"/>
                    </a:lnTo>
                    <a:close/>
                    <a:moveTo>
                      <a:pt x="1265535" y="0"/>
                    </a:moveTo>
                    <a:lnTo>
                      <a:pt x="1338850" y="104432"/>
                    </a:lnTo>
                    <a:lnTo>
                      <a:pt x="1347664" y="120430"/>
                    </a:lnTo>
                    <a:lnTo>
                      <a:pt x="1293839" y="145138"/>
                    </a:lnTo>
                    <a:cubicBezTo>
                      <a:pt x="1167013" y="195407"/>
                      <a:pt x="1018997" y="231484"/>
                      <a:pt x="858174" y="248925"/>
                    </a:cubicBezTo>
                    <a:lnTo>
                      <a:pt x="705284" y="257094"/>
                    </a:lnTo>
                    <a:lnTo>
                      <a:pt x="705284" y="100921"/>
                    </a:lnTo>
                    <a:lnTo>
                      <a:pt x="837080" y="94758"/>
                    </a:lnTo>
                    <a:cubicBezTo>
                      <a:pt x="979023" y="81320"/>
                      <a:pt x="1111517" y="53426"/>
                      <a:pt x="1228946" y="14052"/>
                    </a:cubicBezTo>
                    <a:close/>
                  </a:path>
                </a:pathLst>
              </a:cu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任意多边形 111"/>
            <p:cNvSpPr>
              <a:spLocks noChangeAspect="1"/>
            </p:cNvSpPr>
            <p:nvPr/>
          </p:nvSpPr>
          <p:spPr>
            <a:xfrm>
              <a:off x="5838095" y="1617785"/>
              <a:ext cx="504000" cy="504000"/>
            </a:xfrm>
            <a:custGeom>
              <a:avLst/>
              <a:gdLst>
                <a:gd name="connsiteX0" fmla="*/ 553992 w 1111348"/>
                <a:gd name="connsiteY0" fmla="*/ 67992 h 1111348"/>
                <a:gd name="connsiteX1" fmla="*/ 67992 w 1111348"/>
                <a:gd name="connsiteY1" fmla="*/ 553992 h 1111348"/>
                <a:gd name="connsiteX2" fmla="*/ 553992 w 1111348"/>
                <a:gd name="connsiteY2" fmla="*/ 1039992 h 1111348"/>
                <a:gd name="connsiteX3" fmla="*/ 1039992 w 1111348"/>
                <a:gd name="connsiteY3" fmla="*/ 553992 h 1111348"/>
                <a:gd name="connsiteX4" fmla="*/ 553992 w 1111348"/>
                <a:gd name="connsiteY4" fmla="*/ 67992 h 1111348"/>
                <a:gd name="connsiteX5" fmla="*/ 555674 w 1111348"/>
                <a:gd name="connsiteY5" fmla="*/ 0 h 1111348"/>
                <a:gd name="connsiteX6" fmla="*/ 1111348 w 1111348"/>
                <a:gd name="connsiteY6" fmla="*/ 555674 h 1111348"/>
                <a:gd name="connsiteX7" fmla="*/ 555674 w 1111348"/>
                <a:gd name="connsiteY7" fmla="*/ 1111348 h 1111348"/>
                <a:gd name="connsiteX8" fmla="*/ 0 w 1111348"/>
                <a:gd name="connsiteY8" fmla="*/ 555674 h 1111348"/>
                <a:gd name="connsiteX9" fmla="*/ 555674 w 1111348"/>
                <a:gd name="connsiteY9" fmla="*/ 0 h 11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348" h="1111348">
                  <a:moveTo>
                    <a:pt x="553992" y="67992"/>
                  </a:moveTo>
                  <a:cubicBezTo>
                    <a:pt x="285582" y="67992"/>
                    <a:pt x="67992" y="285582"/>
                    <a:pt x="67992" y="553992"/>
                  </a:cubicBezTo>
                  <a:cubicBezTo>
                    <a:pt x="67992" y="822402"/>
                    <a:pt x="285582" y="1039992"/>
                    <a:pt x="553992" y="1039992"/>
                  </a:cubicBezTo>
                  <a:cubicBezTo>
                    <a:pt x="822402" y="1039992"/>
                    <a:pt x="1039992" y="822402"/>
                    <a:pt x="1039992" y="553992"/>
                  </a:cubicBezTo>
                  <a:cubicBezTo>
                    <a:pt x="1039992" y="285582"/>
                    <a:pt x="822402" y="67992"/>
                    <a:pt x="553992" y="67992"/>
                  </a:cubicBezTo>
                  <a:close/>
                  <a:moveTo>
                    <a:pt x="555674" y="0"/>
                  </a:moveTo>
                  <a:cubicBezTo>
                    <a:pt x="862564" y="0"/>
                    <a:pt x="1111348" y="248784"/>
                    <a:pt x="1111348" y="555674"/>
                  </a:cubicBezTo>
                  <a:cubicBezTo>
                    <a:pt x="1111348" y="862564"/>
                    <a:pt x="862564" y="1111348"/>
                    <a:pt x="555674" y="1111348"/>
                  </a:cubicBezTo>
                  <a:cubicBezTo>
                    <a:pt x="248784" y="1111348"/>
                    <a:pt x="0" y="862564"/>
                    <a:pt x="0" y="555674"/>
                  </a:cubicBezTo>
                  <a:cubicBezTo>
                    <a:pt x="0" y="248784"/>
                    <a:pt x="248784" y="0"/>
                    <a:pt x="555674" y="0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5779424" y="1575108"/>
              <a:ext cx="610717" cy="612000"/>
              <a:chOff x="4011923" y="917922"/>
              <a:chExt cx="4327014" cy="4336103"/>
            </a:xfrm>
          </p:grpSpPr>
          <p:sp>
            <p:nvSpPr>
              <p:cNvPr id="26" name="椭圆 25"/>
              <p:cNvSpPr>
                <a:spLocks noChangeAspect="1"/>
              </p:cNvSpPr>
              <p:nvPr/>
            </p:nvSpPr>
            <p:spPr>
              <a:xfrm>
                <a:off x="4018937" y="934025"/>
                <a:ext cx="4320000" cy="432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任意多边形 114"/>
              <p:cNvSpPr/>
              <p:nvPr/>
            </p:nvSpPr>
            <p:spPr>
              <a:xfrm rot="2011872">
                <a:off x="4770727" y="1561426"/>
                <a:ext cx="3561122" cy="3293807"/>
              </a:xfrm>
              <a:custGeom>
                <a:avLst/>
                <a:gdLst>
                  <a:gd name="connsiteX0" fmla="*/ 2158543 w 3561122"/>
                  <a:gd name="connsiteY0" fmla="*/ 1376057 h 3293807"/>
                  <a:gd name="connsiteX1" fmla="*/ 702628 w 3561122"/>
                  <a:gd name="connsiteY1" fmla="*/ 2369337 h 3293807"/>
                  <a:gd name="connsiteX2" fmla="*/ 1661366 w 3561122"/>
                  <a:gd name="connsiteY2" fmla="*/ 2916854 h 3293807"/>
                  <a:gd name="connsiteX3" fmla="*/ 2458936 w 3561122"/>
                  <a:gd name="connsiteY3" fmla="*/ 2119880 h 3293807"/>
                  <a:gd name="connsiteX4" fmla="*/ 958074 w 3561122"/>
                  <a:gd name="connsiteY4" fmla="*/ 5671 h 3293807"/>
                  <a:gd name="connsiteX5" fmla="*/ 2662098 w 3561122"/>
                  <a:gd name="connsiteY5" fmla="*/ 0 h 3293807"/>
                  <a:gd name="connsiteX6" fmla="*/ 2765672 w 3561122"/>
                  <a:gd name="connsiteY6" fmla="*/ 76266 h 3293807"/>
                  <a:gd name="connsiteX7" fmla="*/ 3201432 w 3561122"/>
                  <a:gd name="connsiteY7" fmla="*/ 558050 h 3293807"/>
                  <a:gd name="connsiteX8" fmla="*/ 2932684 w 3561122"/>
                  <a:gd name="connsiteY8" fmla="*/ 3274714 h 3293807"/>
                  <a:gd name="connsiteX9" fmla="*/ 2917256 w 3561122"/>
                  <a:gd name="connsiteY9" fmla="*/ 3288707 h 3293807"/>
                  <a:gd name="connsiteX10" fmla="*/ 2074350 w 3561122"/>
                  <a:gd name="connsiteY10" fmla="*/ 3293807 h 3293807"/>
                  <a:gd name="connsiteX11" fmla="*/ 926718 w 3561122"/>
                  <a:gd name="connsiteY11" fmla="*/ 2550460 h 3293807"/>
                  <a:gd name="connsiteX12" fmla="*/ 0 w 3561122"/>
                  <a:gd name="connsiteY12" fmla="*/ 2543075 h 3293807"/>
                  <a:gd name="connsiteX13" fmla="*/ 290701 w 3561122"/>
                  <a:gd name="connsiteY13" fmla="*/ 2186011 h 3293807"/>
                  <a:gd name="connsiteX14" fmla="*/ 474955 w 3561122"/>
                  <a:gd name="connsiteY14" fmla="*/ 1912920 h 3293807"/>
                  <a:gd name="connsiteX15" fmla="*/ 1133594 w 3561122"/>
                  <a:gd name="connsiteY15" fmla="*/ 1440068 h 3293807"/>
                  <a:gd name="connsiteX16" fmla="*/ 723333 w 3561122"/>
                  <a:gd name="connsiteY16" fmla="*/ 677605 h 329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1122" h="3293807">
                    <a:moveTo>
                      <a:pt x="2158543" y="1376057"/>
                    </a:moveTo>
                    <a:lnTo>
                      <a:pt x="702628" y="2369337"/>
                    </a:lnTo>
                    <a:lnTo>
                      <a:pt x="1661366" y="2916854"/>
                    </a:lnTo>
                    <a:lnTo>
                      <a:pt x="2458936" y="2119880"/>
                    </a:lnTo>
                    <a:close/>
                    <a:moveTo>
                      <a:pt x="958074" y="5671"/>
                    </a:moveTo>
                    <a:lnTo>
                      <a:pt x="2662098" y="0"/>
                    </a:lnTo>
                    <a:lnTo>
                      <a:pt x="2765672" y="76266"/>
                    </a:lnTo>
                    <a:cubicBezTo>
                      <a:pt x="2930365" y="210545"/>
                      <a:pt x="3077875" y="371598"/>
                      <a:pt x="3201432" y="558050"/>
                    </a:cubicBezTo>
                    <a:cubicBezTo>
                      <a:pt x="3778027" y="1428162"/>
                      <a:pt x="3641903" y="2563115"/>
                      <a:pt x="2932684" y="3274714"/>
                    </a:cubicBezTo>
                    <a:lnTo>
                      <a:pt x="2917256" y="3288707"/>
                    </a:lnTo>
                    <a:lnTo>
                      <a:pt x="2074350" y="3293807"/>
                    </a:lnTo>
                    <a:lnTo>
                      <a:pt x="926718" y="2550460"/>
                    </a:lnTo>
                    <a:lnTo>
                      <a:pt x="0" y="2543075"/>
                    </a:lnTo>
                    <a:lnTo>
                      <a:pt x="290701" y="2186011"/>
                    </a:lnTo>
                    <a:lnTo>
                      <a:pt x="474955" y="1912920"/>
                    </a:lnTo>
                    <a:lnTo>
                      <a:pt x="1133594" y="1440068"/>
                    </a:lnTo>
                    <a:lnTo>
                      <a:pt x="723333" y="67760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任意多边形 115"/>
              <p:cNvSpPr/>
              <p:nvPr/>
            </p:nvSpPr>
            <p:spPr>
              <a:xfrm>
                <a:off x="5162223" y="2152409"/>
                <a:ext cx="1950718" cy="2675497"/>
              </a:xfrm>
              <a:custGeom>
                <a:avLst/>
                <a:gdLst>
                  <a:gd name="connsiteX0" fmla="*/ 1650973 w 1950718"/>
                  <a:gd name="connsiteY0" fmla="*/ 1265588 h 2675497"/>
                  <a:gd name="connsiteX1" fmla="*/ 1487620 w 1950718"/>
                  <a:gd name="connsiteY1" fmla="*/ 1305237 h 2675497"/>
                  <a:gd name="connsiteX2" fmla="*/ 1244970 w 1950718"/>
                  <a:gd name="connsiteY2" fmla="*/ 1444801 h 2675497"/>
                  <a:gd name="connsiteX3" fmla="*/ 1156157 w 1950718"/>
                  <a:gd name="connsiteY3" fmla="*/ 1803225 h 2675497"/>
                  <a:gd name="connsiteX4" fmla="*/ 1311580 w 1950718"/>
                  <a:gd name="connsiteY4" fmla="*/ 1766748 h 2675497"/>
                  <a:gd name="connsiteX5" fmla="*/ 1551058 w 1950718"/>
                  <a:gd name="connsiteY5" fmla="*/ 1635115 h 2675497"/>
                  <a:gd name="connsiteX6" fmla="*/ 1650973 w 1950718"/>
                  <a:gd name="connsiteY6" fmla="*/ 1265588 h 2675497"/>
                  <a:gd name="connsiteX7" fmla="*/ 299744 w 1950718"/>
                  <a:gd name="connsiteY7" fmla="*/ 1265588 h 2675497"/>
                  <a:gd name="connsiteX8" fmla="*/ 399659 w 1950718"/>
                  <a:gd name="connsiteY8" fmla="*/ 1635115 h 2675497"/>
                  <a:gd name="connsiteX9" fmla="*/ 794560 w 1950718"/>
                  <a:gd name="connsiteY9" fmla="*/ 1803225 h 2675497"/>
                  <a:gd name="connsiteX10" fmla="*/ 783459 w 1950718"/>
                  <a:gd name="connsiteY10" fmla="*/ 1666834 h 2675497"/>
                  <a:gd name="connsiteX11" fmla="*/ 705747 w 1950718"/>
                  <a:gd name="connsiteY11" fmla="*/ 1444801 h 2675497"/>
                  <a:gd name="connsiteX12" fmla="*/ 299744 w 1950718"/>
                  <a:gd name="connsiteY12" fmla="*/ 1265588 h 2675497"/>
                  <a:gd name="connsiteX13" fmla="*/ 975359 w 1950718"/>
                  <a:gd name="connsiteY13" fmla="*/ 0 h 2675497"/>
                  <a:gd name="connsiteX14" fmla="*/ 1706481 w 1950718"/>
                  <a:gd name="connsiteY14" fmla="*/ 275956 h 2675497"/>
                  <a:gd name="connsiteX15" fmla="*/ 1950718 w 1950718"/>
                  <a:gd name="connsiteY15" fmla="*/ 951570 h 2675497"/>
                  <a:gd name="connsiteX16" fmla="*/ 1768334 w 1950718"/>
                  <a:gd name="connsiteY16" fmla="*/ 1825428 h 2675497"/>
                  <a:gd name="connsiteX17" fmla="*/ 1370260 w 1950718"/>
                  <a:gd name="connsiteY17" fmla="*/ 2442363 h 2675497"/>
                  <a:gd name="connsiteX18" fmla="*/ 975359 w 1950718"/>
                  <a:gd name="connsiteY18" fmla="*/ 2675497 h 2675497"/>
                  <a:gd name="connsiteX19" fmla="*/ 580457 w 1950718"/>
                  <a:gd name="connsiteY19" fmla="*/ 2442363 h 2675497"/>
                  <a:gd name="connsiteX20" fmla="*/ 182384 w 1950718"/>
                  <a:gd name="connsiteY20" fmla="*/ 1825428 h 2675497"/>
                  <a:gd name="connsiteX21" fmla="*/ 0 w 1950718"/>
                  <a:gd name="connsiteY21" fmla="*/ 951570 h 2675497"/>
                  <a:gd name="connsiteX22" fmla="*/ 244236 w 1950718"/>
                  <a:gd name="connsiteY22" fmla="*/ 275956 h 2675497"/>
                  <a:gd name="connsiteX23" fmla="*/ 975359 w 1950718"/>
                  <a:gd name="connsiteY23" fmla="*/ 0 h 267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50718" h="2675497">
                    <a:moveTo>
                      <a:pt x="1650973" y="1265588"/>
                    </a:moveTo>
                    <a:cubicBezTo>
                      <a:pt x="1590707" y="1276161"/>
                      <a:pt x="1536256" y="1289378"/>
                      <a:pt x="1487620" y="1305237"/>
                    </a:cubicBezTo>
                    <a:cubicBezTo>
                      <a:pt x="1370260" y="1342243"/>
                      <a:pt x="1289377" y="1388764"/>
                      <a:pt x="1244970" y="1444801"/>
                    </a:cubicBezTo>
                    <a:cubicBezTo>
                      <a:pt x="1189991" y="1515640"/>
                      <a:pt x="1160386" y="1635115"/>
                      <a:pt x="1156157" y="1803225"/>
                    </a:cubicBezTo>
                    <a:cubicBezTo>
                      <a:pt x="1212194" y="1793709"/>
                      <a:pt x="1264002" y="1781551"/>
                      <a:pt x="1311580" y="1766748"/>
                    </a:cubicBezTo>
                    <a:cubicBezTo>
                      <a:pt x="1424711" y="1731857"/>
                      <a:pt x="1504537" y="1687980"/>
                      <a:pt x="1551058" y="1635115"/>
                    </a:cubicBezTo>
                    <a:cubicBezTo>
                      <a:pt x="1622955" y="1553703"/>
                      <a:pt x="1656260" y="1430527"/>
                      <a:pt x="1650973" y="1265588"/>
                    </a:cubicBezTo>
                    <a:close/>
                    <a:moveTo>
                      <a:pt x="299744" y="1265588"/>
                    </a:moveTo>
                    <a:cubicBezTo>
                      <a:pt x="294458" y="1430527"/>
                      <a:pt x="327762" y="1553703"/>
                      <a:pt x="399659" y="1635115"/>
                    </a:cubicBezTo>
                    <a:cubicBezTo>
                      <a:pt x="468384" y="1713355"/>
                      <a:pt x="600017" y="1769392"/>
                      <a:pt x="794560" y="1803225"/>
                    </a:cubicBezTo>
                    <a:cubicBezTo>
                      <a:pt x="793503" y="1754589"/>
                      <a:pt x="789803" y="1709126"/>
                      <a:pt x="783459" y="1666834"/>
                    </a:cubicBezTo>
                    <a:cubicBezTo>
                      <a:pt x="767599" y="1567447"/>
                      <a:pt x="741695" y="1493436"/>
                      <a:pt x="705747" y="1444801"/>
                    </a:cubicBezTo>
                    <a:cubicBezTo>
                      <a:pt x="640195" y="1360217"/>
                      <a:pt x="504860" y="1300479"/>
                      <a:pt x="299744" y="1265588"/>
                    </a:cubicBezTo>
                    <a:close/>
                    <a:moveTo>
                      <a:pt x="975359" y="0"/>
                    </a:moveTo>
                    <a:cubicBezTo>
                      <a:pt x="1288320" y="0"/>
                      <a:pt x="1532027" y="91986"/>
                      <a:pt x="1706481" y="275956"/>
                    </a:cubicBezTo>
                    <a:cubicBezTo>
                      <a:pt x="1869306" y="447238"/>
                      <a:pt x="1950718" y="672443"/>
                      <a:pt x="1950718" y="951570"/>
                    </a:cubicBezTo>
                    <a:cubicBezTo>
                      <a:pt x="1950718" y="1248672"/>
                      <a:pt x="1889923" y="1539958"/>
                      <a:pt x="1768334" y="1825428"/>
                    </a:cubicBezTo>
                    <a:cubicBezTo>
                      <a:pt x="1663661" y="2070722"/>
                      <a:pt x="1530970" y="2276367"/>
                      <a:pt x="1370260" y="2442363"/>
                    </a:cubicBezTo>
                    <a:cubicBezTo>
                      <a:pt x="1219066" y="2597786"/>
                      <a:pt x="1087432" y="2675497"/>
                      <a:pt x="975359" y="2675497"/>
                    </a:cubicBezTo>
                    <a:cubicBezTo>
                      <a:pt x="863285" y="2675497"/>
                      <a:pt x="731651" y="2597786"/>
                      <a:pt x="580457" y="2442363"/>
                    </a:cubicBezTo>
                    <a:cubicBezTo>
                      <a:pt x="419748" y="2276367"/>
                      <a:pt x="287057" y="2070722"/>
                      <a:pt x="182384" y="1825428"/>
                    </a:cubicBezTo>
                    <a:cubicBezTo>
                      <a:pt x="60794" y="1539958"/>
                      <a:pt x="0" y="1248672"/>
                      <a:pt x="0" y="951570"/>
                    </a:cubicBezTo>
                    <a:cubicBezTo>
                      <a:pt x="0" y="672443"/>
                      <a:pt x="81412" y="447238"/>
                      <a:pt x="244236" y="275956"/>
                    </a:cubicBezTo>
                    <a:cubicBezTo>
                      <a:pt x="418690" y="91986"/>
                      <a:pt x="662398" y="0"/>
                      <a:pt x="9753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任意多边形 116"/>
              <p:cNvSpPr>
                <a:spLocks noChangeAspect="1"/>
              </p:cNvSpPr>
              <p:nvPr/>
            </p:nvSpPr>
            <p:spPr>
              <a:xfrm>
                <a:off x="4543320" y="1393942"/>
                <a:ext cx="3164526" cy="1584000"/>
              </a:xfrm>
              <a:custGeom>
                <a:avLst/>
                <a:gdLst>
                  <a:gd name="connsiteX0" fmla="*/ 448642 w 1461848"/>
                  <a:gd name="connsiteY0" fmla="*/ 0 h 731726"/>
                  <a:gd name="connsiteX1" fmla="*/ 730941 w 1461848"/>
                  <a:gd name="connsiteY1" fmla="*/ 99914 h 731726"/>
                  <a:gd name="connsiteX2" fmla="*/ 1013240 w 1461848"/>
                  <a:gd name="connsiteY2" fmla="*/ 0 h 731726"/>
                  <a:gd name="connsiteX3" fmla="*/ 1129014 w 1461848"/>
                  <a:gd name="connsiteY3" fmla="*/ 550324 h 731726"/>
                  <a:gd name="connsiteX4" fmla="*/ 1461848 w 1461848"/>
                  <a:gd name="connsiteY4" fmla="*/ 731726 h 731726"/>
                  <a:gd name="connsiteX5" fmla="*/ 0 w 1461848"/>
                  <a:gd name="connsiteY5" fmla="*/ 731726 h 731726"/>
                  <a:gd name="connsiteX6" fmla="*/ 326524 w 1461848"/>
                  <a:gd name="connsiteY6" fmla="*/ 550324 h 73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1848" h="731726">
                    <a:moveTo>
                      <a:pt x="448642" y="0"/>
                    </a:moveTo>
                    <a:lnTo>
                      <a:pt x="730941" y="99914"/>
                    </a:lnTo>
                    <a:lnTo>
                      <a:pt x="1013240" y="0"/>
                    </a:lnTo>
                    <a:lnTo>
                      <a:pt x="1129014" y="550324"/>
                    </a:lnTo>
                    <a:lnTo>
                      <a:pt x="1461848" y="731726"/>
                    </a:lnTo>
                    <a:lnTo>
                      <a:pt x="0" y="731726"/>
                    </a:lnTo>
                    <a:lnTo>
                      <a:pt x="326524" y="5503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任意多边形 117"/>
              <p:cNvSpPr/>
              <p:nvPr/>
            </p:nvSpPr>
            <p:spPr>
              <a:xfrm>
                <a:off x="5243937" y="2368509"/>
                <a:ext cx="1735141" cy="202706"/>
              </a:xfrm>
              <a:custGeom>
                <a:avLst/>
                <a:gdLst>
                  <a:gd name="connsiteX0" fmla="*/ 44981 w 1735141"/>
                  <a:gd name="connsiteY0" fmla="*/ 0 h 202706"/>
                  <a:gd name="connsiteX1" fmla="*/ 1692497 w 1735141"/>
                  <a:gd name="connsiteY1" fmla="*/ 0 h 202706"/>
                  <a:gd name="connsiteX2" fmla="*/ 1735141 w 1735141"/>
                  <a:gd name="connsiteY2" fmla="*/ 202706 h 202706"/>
                  <a:gd name="connsiteX3" fmla="*/ 0 w 1735141"/>
                  <a:gd name="connsiteY3" fmla="*/ 202706 h 20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5141" h="202706">
                    <a:moveTo>
                      <a:pt x="44981" y="0"/>
                    </a:moveTo>
                    <a:lnTo>
                      <a:pt x="1692497" y="0"/>
                    </a:lnTo>
                    <a:lnTo>
                      <a:pt x="1735141" y="202706"/>
                    </a:lnTo>
                    <a:lnTo>
                      <a:pt x="0" y="202706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任意多边形 118"/>
              <p:cNvSpPr>
                <a:spLocks noChangeAspect="1"/>
              </p:cNvSpPr>
              <p:nvPr/>
            </p:nvSpPr>
            <p:spPr>
              <a:xfrm>
                <a:off x="4011923" y="917922"/>
                <a:ext cx="4320000" cy="4320000"/>
              </a:xfrm>
              <a:custGeom>
                <a:avLst/>
                <a:gdLst>
                  <a:gd name="connsiteX0" fmla="*/ 2172331 w 4320000"/>
                  <a:gd name="connsiteY0" fmla="*/ 195257 h 4320000"/>
                  <a:gd name="connsiteX1" fmla="*/ 192331 w 4320000"/>
                  <a:gd name="connsiteY1" fmla="*/ 2175257 h 4320000"/>
                  <a:gd name="connsiteX2" fmla="*/ 2172331 w 4320000"/>
                  <a:gd name="connsiteY2" fmla="*/ 4155257 h 4320000"/>
                  <a:gd name="connsiteX3" fmla="*/ 4152331 w 4320000"/>
                  <a:gd name="connsiteY3" fmla="*/ 2175257 h 4320000"/>
                  <a:gd name="connsiteX4" fmla="*/ 2172331 w 4320000"/>
                  <a:gd name="connsiteY4" fmla="*/ 195257 h 4320000"/>
                  <a:gd name="connsiteX5" fmla="*/ 2160000 w 4320000"/>
                  <a:gd name="connsiteY5" fmla="*/ 0 h 4320000"/>
                  <a:gd name="connsiteX6" fmla="*/ 4320000 w 4320000"/>
                  <a:gd name="connsiteY6" fmla="*/ 2160000 h 4320000"/>
                  <a:gd name="connsiteX7" fmla="*/ 2160000 w 4320000"/>
                  <a:gd name="connsiteY7" fmla="*/ 4320000 h 4320000"/>
                  <a:gd name="connsiteX8" fmla="*/ 0 w 4320000"/>
                  <a:gd name="connsiteY8" fmla="*/ 2160000 h 4320000"/>
                  <a:gd name="connsiteX9" fmla="*/ 2160000 w 4320000"/>
                  <a:gd name="connsiteY9" fmla="*/ 0 h 43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00" h="4320000">
                    <a:moveTo>
                      <a:pt x="2172331" y="195257"/>
                    </a:moveTo>
                    <a:cubicBezTo>
                      <a:pt x="1078807" y="195257"/>
                      <a:pt x="192331" y="1081733"/>
                      <a:pt x="192331" y="2175257"/>
                    </a:cubicBezTo>
                    <a:cubicBezTo>
                      <a:pt x="192331" y="3268781"/>
                      <a:pt x="1078807" y="4155257"/>
                      <a:pt x="2172331" y="4155257"/>
                    </a:cubicBezTo>
                    <a:cubicBezTo>
                      <a:pt x="3265855" y="4155257"/>
                      <a:pt x="4152331" y="3268781"/>
                      <a:pt x="4152331" y="2175257"/>
                    </a:cubicBezTo>
                    <a:cubicBezTo>
                      <a:pt x="4152331" y="1081733"/>
                      <a:pt x="3265855" y="195257"/>
                      <a:pt x="2172331" y="195257"/>
                    </a:cubicBezTo>
                    <a:close/>
                    <a:moveTo>
                      <a:pt x="2160000" y="0"/>
                    </a:moveTo>
                    <a:cubicBezTo>
                      <a:pt x="3352935" y="0"/>
                      <a:pt x="4320000" y="967065"/>
                      <a:pt x="4320000" y="2160000"/>
                    </a:cubicBezTo>
                    <a:cubicBezTo>
                      <a:pt x="4320000" y="3352935"/>
                      <a:pt x="3352935" y="4320000"/>
                      <a:pt x="2160000" y="4320000"/>
                    </a:cubicBezTo>
                    <a:cubicBezTo>
                      <a:pt x="967065" y="4320000"/>
                      <a:pt x="0" y="3352935"/>
                      <a:pt x="0" y="2160000"/>
                    </a:cubicBezTo>
                    <a:cubicBezTo>
                      <a:pt x="0" y="967065"/>
                      <a:pt x="967065" y="0"/>
                      <a:pt x="216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1068563" y="4037513"/>
            <a:ext cx="1043484" cy="934288"/>
            <a:chOff x="794243" y="3560022"/>
            <a:chExt cx="1043484" cy="934288"/>
          </a:xfrm>
        </p:grpSpPr>
        <p:grpSp>
          <p:nvGrpSpPr>
            <p:cNvPr id="49" name="组合 48"/>
            <p:cNvGrpSpPr/>
            <p:nvPr/>
          </p:nvGrpSpPr>
          <p:grpSpPr>
            <a:xfrm>
              <a:off x="794243" y="3560022"/>
              <a:ext cx="1043484" cy="934288"/>
              <a:chOff x="843218" y="2342307"/>
              <a:chExt cx="1043484" cy="934288"/>
            </a:xfrm>
          </p:grpSpPr>
          <p:sp>
            <p:nvSpPr>
              <p:cNvPr id="51" name="任意多边形 138"/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FF9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52" name="任意多边形 139"/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FF9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54" name="任意多边形 141"/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任意多边形 142"/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0" name="文本框 49"/>
            <p:cNvSpPr txBox="1"/>
            <p:nvPr/>
          </p:nvSpPr>
          <p:spPr>
            <a:xfrm>
              <a:off x="1096670" y="3683680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01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546300" y="5334101"/>
            <a:ext cx="2390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3898849" y="4165031"/>
            <a:ext cx="1043484" cy="934288"/>
            <a:chOff x="4225420" y="3047460"/>
            <a:chExt cx="1043484" cy="934288"/>
          </a:xfrm>
        </p:grpSpPr>
        <p:grpSp>
          <p:nvGrpSpPr>
            <p:cNvPr id="58" name="组合 57"/>
            <p:cNvGrpSpPr/>
            <p:nvPr/>
          </p:nvGrpSpPr>
          <p:grpSpPr>
            <a:xfrm rot="10800000">
              <a:off x="4225420" y="3047460"/>
              <a:ext cx="1043484" cy="934288"/>
              <a:chOff x="843218" y="2342307"/>
              <a:chExt cx="1043484" cy="934288"/>
            </a:xfrm>
          </p:grpSpPr>
          <p:sp>
            <p:nvSpPr>
              <p:cNvPr id="60" name="任意多边形 147"/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77B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61" name="任意多边形 148"/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77B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63" name="任意多边形 150"/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任意多边形 151"/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9" name="文本框 58"/>
            <p:cNvSpPr txBox="1"/>
            <p:nvPr/>
          </p:nvSpPr>
          <p:spPr>
            <a:xfrm>
              <a:off x="4544624" y="3454719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02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4958603" y="4211415"/>
            <a:ext cx="206348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871340" y="2570119"/>
            <a:ext cx="1043484" cy="934288"/>
            <a:chOff x="794243" y="3560022"/>
            <a:chExt cx="1043484" cy="934288"/>
          </a:xfrm>
        </p:grpSpPr>
        <p:grpSp>
          <p:nvGrpSpPr>
            <p:cNvPr id="67" name="组合 66"/>
            <p:cNvGrpSpPr/>
            <p:nvPr/>
          </p:nvGrpSpPr>
          <p:grpSpPr>
            <a:xfrm>
              <a:off x="794243" y="3560022"/>
              <a:ext cx="1043484" cy="934288"/>
              <a:chOff x="843218" y="2342307"/>
              <a:chExt cx="1043484" cy="934288"/>
            </a:xfrm>
          </p:grpSpPr>
          <p:sp>
            <p:nvSpPr>
              <p:cNvPr id="69" name="任意多边形 156"/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FBD3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70" name="任意多边形 157"/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FBD3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72" name="任意多边形 159"/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任意多边形 160"/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8" name="文本框 67"/>
            <p:cNvSpPr txBox="1"/>
            <p:nvPr/>
          </p:nvSpPr>
          <p:spPr>
            <a:xfrm>
              <a:off x="1122624" y="3681356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03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3868128" y="2539828"/>
            <a:ext cx="206062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7495956" y="2674490"/>
            <a:ext cx="1043484" cy="934288"/>
            <a:chOff x="4225420" y="3047460"/>
            <a:chExt cx="1043484" cy="934288"/>
          </a:xfrm>
        </p:grpSpPr>
        <p:grpSp>
          <p:nvGrpSpPr>
            <p:cNvPr id="76" name="组合 75"/>
            <p:cNvGrpSpPr/>
            <p:nvPr/>
          </p:nvGrpSpPr>
          <p:grpSpPr>
            <a:xfrm rot="10800000">
              <a:off x="4225420" y="3047460"/>
              <a:ext cx="1043484" cy="934288"/>
              <a:chOff x="843218" y="2342307"/>
              <a:chExt cx="1043484" cy="934288"/>
            </a:xfrm>
          </p:grpSpPr>
          <p:sp>
            <p:nvSpPr>
              <p:cNvPr id="78" name="任意多边形 173"/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8A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79" name="任意多边形 174"/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8A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81" name="任意多边形 176"/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任意多边形 177"/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7" name="文本框 76"/>
            <p:cNvSpPr txBox="1"/>
            <p:nvPr/>
          </p:nvSpPr>
          <p:spPr>
            <a:xfrm>
              <a:off x="4520588" y="3472691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04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8497858" y="2721409"/>
            <a:ext cx="206062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56" grpId="0"/>
          <p:bldP spid="65" grpId="0"/>
          <p:bldP spid="74" grpId="0"/>
          <p:bldP spid="8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56" grpId="0"/>
          <p:bldP spid="65" grpId="0"/>
          <p:bldP spid="74" grpId="0"/>
          <p:bldP spid="8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644377" y="2262115"/>
            <a:ext cx="1802990" cy="1802990"/>
          </a:xfrm>
          <a:prstGeom prst="ellipse">
            <a:avLst/>
          </a:prstGeom>
          <a:solidFill>
            <a:srgbClr val="FF9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6" name="椭圆 1095"/>
          <p:cNvSpPr/>
          <p:nvPr/>
        </p:nvSpPr>
        <p:spPr>
          <a:xfrm>
            <a:off x="8920615" y="2271423"/>
            <a:ext cx="1802990" cy="1802990"/>
          </a:xfrm>
          <a:prstGeom prst="ellipse">
            <a:avLst/>
          </a:prstGeom>
          <a:solidFill>
            <a:srgbClr val="77B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7" name="椭圆 1096"/>
          <p:cNvSpPr/>
          <p:nvPr/>
        </p:nvSpPr>
        <p:spPr>
          <a:xfrm>
            <a:off x="5230432" y="2238563"/>
            <a:ext cx="1802990" cy="1802990"/>
          </a:xfrm>
          <a:prstGeom prst="ellipse">
            <a:avLst/>
          </a:prstGeom>
          <a:solidFill>
            <a:srgbClr val="FBD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F9685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输入第一章标题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263387" y="4277215"/>
            <a:ext cx="2615429" cy="1550892"/>
            <a:chOff x="1263387" y="4277215"/>
            <a:chExt cx="2615429" cy="1550892"/>
          </a:xfrm>
        </p:grpSpPr>
        <p:cxnSp>
          <p:nvCxnSpPr>
            <p:cNvPr id="1084" name="直接连接符 1083"/>
            <p:cNvCxnSpPr/>
            <p:nvPr/>
          </p:nvCxnSpPr>
          <p:spPr>
            <a:xfrm>
              <a:off x="2440350" y="4755111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1263387" y="4277215"/>
              <a:ext cx="2615429" cy="1550892"/>
              <a:chOff x="1263387" y="4277215"/>
              <a:chExt cx="2615429" cy="1550892"/>
            </a:xfrm>
          </p:grpSpPr>
          <p:sp>
            <p:nvSpPr>
              <p:cNvPr id="1083" name="矩形 1082"/>
              <p:cNvSpPr/>
              <p:nvPr/>
            </p:nvSpPr>
            <p:spPr>
              <a:xfrm>
                <a:off x="1656430" y="4277215"/>
                <a:ext cx="1829347" cy="420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1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此处添加文字</a:t>
                </a:r>
              </a:p>
            </p:txBody>
          </p:sp>
          <p:sp>
            <p:nvSpPr>
              <p:cNvPr id="1085" name="矩形 1084"/>
              <p:cNvSpPr/>
              <p:nvPr/>
            </p:nvSpPr>
            <p:spPr>
              <a:xfrm>
                <a:off x="1263387" y="4812444"/>
                <a:ext cx="261542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zh-CN" altLang="en-US" sz="12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714848" y="4277215"/>
            <a:ext cx="2615429" cy="1586029"/>
            <a:chOff x="4714848" y="4277215"/>
            <a:chExt cx="2615429" cy="1586029"/>
          </a:xfrm>
        </p:grpSpPr>
        <p:sp>
          <p:nvSpPr>
            <p:cNvPr id="1086" name="矩形 1085"/>
            <p:cNvSpPr/>
            <p:nvPr/>
          </p:nvSpPr>
          <p:spPr>
            <a:xfrm>
              <a:off x="5107890" y="4277215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此处添加文字</a:t>
              </a:r>
            </a:p>
          </p:txBody>
        </p:sp>
        <p:cxnSp>
          <p:nvCxnSpPr>
            <p:cNvPr id="1087" name="直接连接符 1086"/>
            <p:cNvCxnSpPr/>
            <p:nvPr/>
          </p:nvCxnSpPr>
          <p:spPr>
            <a:xfrm>
              <a:off x="5891810" y="4755111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8" name="矩形 1087"/>
            <p:cNvSpPr/>
            <p:nvPr/>
          </p:nvSpPr>
          <p:spPr>
            <a:xfrm>
              <a:off x="4714848" y="4847581"/>
              <a:ext cx="261542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48183" y="4308503"/>
            <a:ext cx="2615429" cy="1590120"/>
            <a:chOff x="8548183" y="4308503"/>
            <a:chExt cx="2615429" cy="1590120"/>
          </a:xfrm>
        </p:grpSpPr>
        <p:sp>
          <p:nvSpPr>
            <p:cNvPr id="1089" name="矩形 1088"/>
            <p:cNvSpPr/>
            <p:nvPr/>
          </p:nvSpPr>
          <p:spPr>
            <a:xfrm>
              <a:off x="8907437" y="4308503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此处添加文字</a:t>
              </a:r>
            </a:p>
          </p:txBody>
        </p:sp>
        <p:cxnSp>
          <p:nvCxnSpPr>
            <p:cNvPr id="1090" name="直接连接符 1089"/>
            <p:cNvCxnSpPr/>
            <p:nvPr/>
          </p:nvCxnSpPr>
          <p:spPr>
            <a:xfrm>
              <a:off x="9691357" y="4786399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1" name="矩形 1090"/>
            <p:cNvSpPr/>
            <p:nvPr/>
          </p:nvSpPr>
          <p:spPr>
            <a:xfrm>
              <a:off x="8548183" y="4882960"/>
              <a:ext cx="261542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30432" y="1948709"/>
            <a:ext cx="1802989" cy="1829700"/>
          </a:xfrm>
          <a:prstGeom prst="rect">
            <a:avLst/>
          </a:prstGeom>
        </p:spPr>
      </p:pic>
      <p:pic>
        <p:nvPicPr>
          <p:cNvPr id="1098" name="图片 109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669608" y="1929938"/>
            <a:ext cx="1802989" cy="1829700"/>
          </a:xfrm>
          <a:prstGeom prst="rect">
            <a:avLst/>
          </a:prstGeom>
        </p:spPr>
      </p:pic>
      <p:pic>
        <p:nvPicPr>
          <p:cNvPr id="1099" name="图片 109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954404" y="1926102"/>
            <a:ext cx="1802989" cy="182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96" grpId="0" animBg="1"/>
          <p:bldP spid="109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96" grpId="0" animBg="1"/>
          <p:bldP spid="109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F9685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输入第一章标题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56" name="오른쪽 중괄호 4"/>
          <p:cNvSpPr/>
          <p:nvPr/>
        </p:nvSpPr>
        <p:spPr>
          <a:xfrm rot="16200000">
            <a:off x="5890847" y="-1288799"/>
            <a:ext cx="575850" cy="8725316"/>
          </a:xfrm>
          <a:prstGeom prst="rightBrace">
            <a:avLst>
              <a:gd name="adj1" fmla="val 51166"/>
              <a:gd name="adj2" fmla="val 50000"/>
            </a:avLst>
          </a:prstGeom>
          <a:ln>
            <a:solidFill>
              <a:srgbClr val="FF96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latinLnBrk="0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003425" y="3992684"/>
            <a:ext cx="162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此处添加文字</a:t>
            </a:r>
          </a:p>
        </p:txBody>
      </p:sp>
      <p:sp>
        <p:nvSpPr>
          <p:cNvPr id="63" name="矩形 62"/>
          <p:cNvSpPr/>
          <p:nvPr/>
        </p:nvSpPr>
        <p:spPr>
          <a:xfrm>
            <a:off x="932698" y="4358459"/>
            <a:ext cx="184166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074235" y="4015133"/>
            <a:ext cx="162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此处添加文字</a:t>
            </a:r>
          </a:p>
        </p:txBody>
      </p:sp>
      <p:sp>
        <p:nvSpPr>
          <p:cNvPr id="65" name="矩形 64"/>
          <p:cNvSpPr/>
          <p:nvPr/>
        </p:nvSpPr>
        <p:spPr>
          <a:xfrm>
            <a:off x="2971083" y="4351471"/>
            <a:ext cx="183167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414313" y="4026531"/>
            <a:ext cx="162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此处添加文字</a:t>
            </a:r>
          </a:p>
        </p:txBody>
      </p:sp>
      <p:sp>
        <p:nvSpPr>
          <p:cNvPr id="67" name="矩形 66"/>
          <p:cNvSpPr/>
          <p:nvPr/>
        </p:nvSpPr>
        <p:spPr>
          <a:xfrm>
            <a:off x="5340505" y="4368379"/>
            <a:ext cx="183167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545867" y="4077005"/>
            <a:ext cx="162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此处添加文字</a:t>
            </a:r>
          </a:p>
        </p:txBody>
      </p:sp>
      <p:sp>
        <p:nvSpPr>
          <p:cNvPr id="69" name="矩形 68"/>
          <p:cNvSpPr/>
          <p:nvPr/>
        </p:nvSpPr>
        <p:spPr>
          <a:xfrm>
            <a:off x="7502474" y="4386799"/>
            <a:ext cx="183167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9664444" y="4095135"/>
            <a:ext cx="162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此处添加文字</a:t>
            </a:r>
          </a:p>
        </p:txBody>
      </p:sp>
      <p:sp>
        <p:nvSpPr>
          <p:cNvPr id="71" name="矩形 70"/>
          <p:cNvSpPr/>
          <p:nvPr/>
        </p:nvSpPr>
        <p:spPr>
          <a:xfrm>
            <a:off x="9605488" y="4371669"/>
            <a:ext cx="183167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70394" y="3270511"/>
            <a:ext cx="719329" cy="7193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81694" y="3285430"/>
            <a:ext cx="719329" cy="6156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456449" y="3290445"/>
            <a:ext cx="719329" cy="569977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972638" y="3391280"/>
            <a:ext cx="719329" cy="569977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161663" y="3380102"/>
            <a:ext cx="719329" cy="6156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741179" y="1369371"/>
            <a:ext cx="2971641" cy="152049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48920" y="715798"/>
            <a:ext cx="5446877" cy="544687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5044374" y="2903478"/>
            <a:ext cx="2161905" cy="1389481"/>
            <a:chOff x="5971397" y="186534"/>
            <a:chExt cx="2161905" cy="1633227"/>
          </a:xfrm>
        </p:grpSpPr>
        <p:sp>
          <p:nvSpPr>
            <p:cNvPr id="64" name="Freeform: Shape 10"/>
            <p:cNvSpPr/>
            <p:nvPr/>
          </p:nvSpPr>
          <p:spPr bwMode="auto">
            <a:xfrm>
              <a:off x="6553692" y="186534"/>
              <a:ext cx="674682" cy="791295"/>
            </a:xfrm>
            <a:prstGeom prst="ellipse">
              <a:avLst/>
            </a:prstGeom>
            <a:solidFill>
              <a:srgbClr val="77BDD8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65" name="Group 15"/>
            <p:cNvGrpSpPr/>
            <p:nvPr/>
          </p:nvGrpSpPr>
          <p:grpSpPr>
            <a:xfrm>
              <a:off x="5971397" y="1134923"/>
              <a:ext cx="2161905" cy="684838"/>
              <a:chOff x="3775779" y="629865"/>
              <a:chExt cx="2402692" cy="684838"/>
            </a:xfrm>
          </p:grpSpPr>
          <p:sp>
            <p:nvSpPr>
              <p:cNvPr id="66" name="TextBox 16"/>
              <p:cNvSpPr txBox="1"/>
              <p:nvPr/>
            </p:nvSpPr>
            <p:spPr>
              <a:xfrm>
                <a:off x="3943835" y="629865"/>
                <a:ext cx="1883291" cy="3174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 lnSpcReduction="10000"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输入第二章标题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TextBox 17"/>
              <p:cNvSpPr txBox="1"/>
              <p:nvPr/>
            </p:nvSpPr>
            <p:spPr>
              <a:xfrm>
                <a:off x="3775779" y="894027"/>
                <a:ext cx="2402692" cy="42067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708352" y="15600"/>
            <a:ext cx="3549401" cy="35494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495332" flipH="1">
            <a:off x="773517" y="3466869"/>
            <a:ext cx="2806057" cy="2806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77BDD8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输入第二章标题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446980" y="3821629"/>
            <a:ext cx="2545112" cy="1560467"/>
            <a:chOff x="1446980" y="3821629"/>
            <a:chExt cx="2545112" cy="1560467"/>
          </a:xfrm>
        </p:grpSpPr>
        <p:sp>
          <p:nvSpPr>
            <p:cNvPr id="41" name="矩形 40"/>
            <p:cNvSpPr/>
            <p:nvPr/>
          </p:nvSpPr>
          <p:spPr>
            <a:xfrm>
              <a:off x="1809467" y="3821629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此处添加文字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2593387" y="4299525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1446980" y="4366433"/>
              <a:ext cx="25451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33224" y="3802038"/>
            <a:ext cx="2545112" cy="1560467"/>
            <a:chOff x="4833224" y="3802038"/>
            <a:chExt cx="2545112" cy="1560467"/>
          </a:xfrm>
        </p:grpSpPr>
        <p:sp>
          <p:nvSpPr>
            <p:cNvPr id="44" name="矩形 43"/>
            <p:cNvSpPr/>
            <p:nvPr/>
          </p:nvSpPr>
          <p:spPr>
            <a:xfrm>
              <a:off x="5169260" y="3802038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此处添加文字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5953180" y="4279934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4833224" y="4346842"/>
              <a:ext cx="25451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192377" y="3821629"/>
            <a:ext cx="2551823" cy="1573102"/>
            <a:chOff x="8192377" y="3821629"/>
            <a:chExt cx="2551823" cy="1573102"/>
          </a:xfrm>
        </p:grpSpPr>
        <p:sp>
          <p:nvSpPr>
            <p:cNvPr id="47" name="矩形 46"/>
            <p:cNvSpPr/>
            <p:nvPr/>
          </p:nvSpPr>
          <p:spPr>
            <a:xfrm>
              <a:off x="8536639" y="3821629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此处添加文字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9320559" y="4299525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8192377" y="4379068"/>
              <a:ext cx="255182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pic>
        <p:nvPicPr>
          <p:cNvPr id="71" name="图片 7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642995" y="2067524"/>
            <a:ext cx="2078849" cy="161723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81894" y="2047933"/>
            <a:ext cx="2078849" cy="161723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62172" y="2067524"/>
            <a:ext cx="2078849" cy="161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SubTitl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Text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SubTitle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Text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dkoz3c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2418</Words>
  <Application>Microsoft Office PowerPoint</Application>
  <PresentationFormat>宽屏</PresentationFormat>
  <Paragraphs>240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2022-03-09T05:58:53Z</dcterms:created>
  <dcterms:modified xsi:type="dcterms:W3CDTF">2023-01-10T11:11:35Z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5C9E80C8C34B4AC1BBE14318847771B5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