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2" r:id="rId3"/>
    <p:sldId id="354" r:id="rId4"/>
    <p:sldId id="259" r:id="rId5"/>
    <p:sldId id="361" r:id="rId6"/>
    <p:sldId id="394" r:id="rId7"/>
    <p:sldId id="396" r:id="rId8"/>
    <p:sldId id="397" r:id="rId9"/>
    <p:sldId id="356" r:id="rId10"/>
    <p:sldId id="357" r:id="rId11"/>
    <p:sldId id="359" r:id="rId12"/>
    <p:sldId id="360" r:id="rId13"/>
    <p:sldId id="358" r:id="rId14"/>
    <p:sldId id="363" r:id="rId15"/>
    <p:sldId id="362" r:id="rId16"/>
    <p:sldId id="364" r:id="rId17"/>
    <p:sldId id="365" r:id="rId18"/>
    <p:sldId id="366" r:id="rId19"/>
    <p:sldId id="367" r:id="rId20"/>
    <p:sldId id="368" r:id="rId21"/>
    <p:sldId id="390" r:id="rId22"/>
    <p:sldId id="39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42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628"/>
    <a:srgbClr val="767171"/>
    <a:srgbClr val="F8F8F8"/>
    <a:srgbClr val="F9F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2256" y="-1146"/>
      </p:cViewPr>
      <p:guideLst>
        <p:guide orient="horz" pos="2157"/>
        <p:guide pos="4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B06BF-6C72-4B5C-AA76-7BF27D8CAA8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DB82D-2E6C-482E-9E2B-1276F3B18B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DB82D-2E6C-482E-9E2B-1276F3B18BE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033A6-CEEC-46AF-AC35-224F52E56BD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0A048C-65BB-4027-83BD-0913E42A58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033A6-CEEC-46AF-AC35-224F52E56BD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0A048C-65BB-4027-83BD-0913E42A58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1033A6-CEEC-46AF-AC35-224F52E56BD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0A048C-65BB-4027-83BD-0913E42A58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5454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219075"/>
            <a:ext cx="12186285" cy="6640830"/>
          </a:xfrm>
          <a:prstGeom prst="rect">
            <a:avLst/>
          </a:prstGeom>
        </p:spPr>
      </p:pic>
      <p:pic>
        <p:nvPicPr>
          <p:cNvPr id="13" name="图片 12" descr="01"/>
          <p:cNvPicPr>
            <a:picLocks noChangeAspect="1"/>
          </p:cNvPicPr>
          <p:nvPr/>
        </p:nvPicPr>
        <p:blipFill>
          <a:blip r:embed="rId4" cstate="print"/>
          <a:srcRect l="49410" t="143" r="273" b="48478"/>
          <a:stretch>
            <a:fillRect/>
          </a:stretch>
        </p:blipFill>
        <p:spPr>
          <a:xfrm>
            <a:off x="3225165" y="-19685"/>
            <a:ext cx="8960485" cy="4999355"/>
          </a:xfrm>
          <a:prstGeom prst="rect">
            <a:avLst/>
          </a:prstGeom>
        </p:spPr>
      </p:pic>
      <p:pic>
        <p:nvPicPr>
          <p:cNvPr id="22" name="图片 21" descr="03"/>
          <p:cNvPicPr>
            <a:picLocks noChangeAspect="1"/>
          </p:cNvPicPr>
          <p:nvPr/>
        </p:nvPicPr>
        <p:blipFill>
          <a:blip r:embed="rId5" cstate="screen"/>
          <a:srcRect l="13244" t="5871" r="51239" b="13945"/>
          <a:stretch>
            <a:fillRect/>
          </a:stretch>
        </p:blipFill>
        <p:spPr>
          <a:xfrm>
            <a:off x="1176020" y="-139065"/>
            <a:ext cx="3356610" cy="4262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83885" y="883920"/>
            <a:ext cx="34232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大寒之字源</a:t>
            </a:r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——“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大</a:t>
            </a:r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306060" y="883920"/>
            <a:ext cx="3912235" cy="521335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652830" y="2930806"/>
            <a:ext cx="9342975" cy="115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2739749" y="2819716"/>
            <a:ext cx="233291" cy="233363"/>
          </a:xfrm>
          <a:prstGeom prst="ellipse">
            <a:avLst/>
          </a:prstGeom>
          <a:solidFill>
            <a:srgbClr val="C00000"/>
          </a:solidFill>
          <a:ln w="22225">
            <a:solidFill>
              <a:srgbClr val="DCA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032210" y="2819716"/>
            <a:ext cx="233045" cy="233363"/>
          </a:xfrm>
          <a:prstGeom prst="ellipse">
            <a:avLst/>
          </a:prstGeom>
          <a:solidFill>
            <a:srgbClr val="C00000"/>
          </a:solidFill>
          <a:ln w="22225">
            <a:solidFill>
              <a:srgbClr val="DCA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934170" y="2819716"/>
            <a:ext cx="233045" cy="233363"/>
          </a:xfrm>
          <a:prstGeom prst="ellipse">
            <a:avLst/>
          </a:prstGeom>
          <a:solidFill>
            <a:srgbClr val="C00000"/>
          </a:solidFill>
          <a:ln w="22225">
            <a:solidFill>
              <a:srgbClr val="DCA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838035" y="2819716"/>
            <a:ext cx="231140" cy="233363"/>
          </a:xfrm>
          <a:prstGeom prst="ellipse">
            <a:avLst/>
          </a:prstGeom>
          <a:solidFill>
            <a:srgbClr val="C00000"/>
          </a:solidFill>
          <a:ln w="22225">
            <a:solidFill>
              <a:srgbClr val="DCAE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黑体简体" panose="03000509000000000000" pitchFamily="2" charset="-122"/>
              <a:ea typeface="方正黑体简体" panose="03000509000000000000" pitchFamily="2" charset="-122"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06802" y="2141236"/>
            <a:ext cx="10991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甲骨文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ea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07518" y="2141236"/>
            <a:ext cx="8921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金 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604605" y="2141236"/>
            <a:ext cx="89217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小 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13440" y="2141236"/>
            <a:ext cx="870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楷 体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12291" name="图片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095"/>
          <a:stretch>
            <a:fillRect/>
          </a:stretch>
        </p:blipFill>
        <p:spPr>
          <a:xfrm>
            <a:off x="2407285" y="3166745"/>
            <a:ext cx="934720" cy="857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6054"/>
          <a:stretch>
            <a:fillRect/>
          </a:stretch>
        </p:blipFill>
        <p:spPr>
          <a:xfrm>
            <a:off x="4558030" y="3157220"/>
            <a:ext cx="933450" cy="876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图片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0485"/>
          <a:stretch>
            <a:fillRect/>
          </a:stretch>
        </p:blipFill>
        <p:spPr>
          <a:xfrm>
            <a:off x="6604635" y="3189605"/>
            <a:ext cx="905510" cy="812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9282"/>
          <a:stretch>
            <a:fillRect/>
          </a:stretch>
        </p:blipFill>
        <p:spPr>
          <a:xfrm>
            <a:off x="8658860" y="3195955"/>
            <a:ext cx="881380" cy="799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/>
          <p:cNvSpPr txBox="1"/>
          <p:nvPr/>
        </p:nvSpPr>
        <p:spPr>
          <a:xfrm>
            <a:off x="1574165" y="4271645"/>
            <a:ext cx="9037320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57200" algn="just" fontAlgn="auto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 象形。甲骨文象正面站立的大人形,借成人的形象表示大的意思。本义:大小的“大”。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fontAlgn="auto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 形容体积、面积、数量、力量、规模等方面超过一般或超过所比较的对象。与“小”相对。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fontAlgn="auto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(3) 年辈较长或排行第一的；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fontAlgn="auto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(4) 重要,重大；故临崩寄臣以大事也。诸葛亮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fontAlgn="auto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(5) 德高望重的；吾长见笑于大方之家。《庄子》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ldLvl="0" animBg="1"/>
      <p:bldP spid="3" grpId="0" bldLvl="0" animBg="1"/>
      <p:bldP spid="24" grpId="0" bldLvl="0" animBg="1"/>
      <p:bldP spid="25" grpId="0" bldLvl="0" animBg="1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834839" y="2250814"/>
            <a:ext cx="939017" cy="939017"/>
            <a:chOff x="5009832" y="1458552"/>
            <a:chExt cx="939017" cy="939017"/>
          </a:xfrm>
        </p:grpSpPr>
        <p:sp>
          <p:nvSpPr>
            <p:cNvPr id="34" name="椭圆 33"/>
            <p:cNvSpPr/>
            <p:nvPr/>
          </p:nvSpPr>
          <p:spPr>
            <a:xfrm>
              <a:off x="5009832" y="1458552"/>
              <a:ext cx="939017" cy="939017"/>
            </a:xfrm>
            <a:prstGeom prst="ellipse">
              <a:avLst/>
            </a:prstGeom>
            <a:noFill/>
            <a:ln w="381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069131" y="1690253"/>
              <a:ext cx="820420" cy="4756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500" b="1" dirty="0">
                  <a:solidFill>
                    <a:srgbClr val="F51421"/>
                  </a:solidFill>
                  <a:latin typeface="方正幼线_GBK" panose="03000509000000000000" charset="-122"/>
                  <a:ea typeface="方正幼线_GBK" panose="03000509000000000000" charset="-122"/>
                </a:rPr>
                <a:t>金文</a:t>
              </a:r>
            </a:p>
          </p:txBody>
        </p:sp>
      </p:grpSp>
      <p:pic>
        <p:nvPicPr>
          <p:cNvPr id="14339" name="图片 4"/>
          <p:cNvPicPr/>
          <p:nvPr/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1274" t="9518" r="14797" b="6933"/>
          <a:stretch>
            <a:fillRect/>
          </a:stretch>
        </p:blipFill>
        <p:spPr>
          <a:xfrm>
            <a:off x="3110865" y="2315845"/>
            <a:ext cx="720005" cy="7200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2" name="组合 41"/>
          <p:cNvGrpSpPr/>
          <p:nvPr/>
        </p:nvGrpSpPr>
        <p:grpSpPr>
          <a:xfrm>
            <a:off x="1834839" y="3413986"/>
            <a:ext cx="939017" cy="938530"/>
            <a:chOff x="5009832" y="1458552"/>
            <a:chExt cx="939017" cy="939017"/>
          </a:xfrm>
        </p:grpSpPr>
        <p:sp>
          <p:nvSpPr>
            <p:cNvPr id="43" name="椭圆 42"/>
            <p:cNvSpPr/>
            <p:nvPr/>
          </p:nvSpPr>
          <p:spPr>
            <a:xfrm>
              <a:off x="5009832" y="1458552"/>
              <a:ext cx="939017" cy="939017"/>
            </a:xfrm>
            <a:prstGeom prst="ellipse">
              <a:avLst/>
            </a:prstGeom>
            <a:noFill/>
            <a:ln w="381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069131" y="1690253"/>
              <a:ext cx="820420" cy="475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500" b="1" dirty="0">
                  <a:solidFill>
                    <a:srgbClr val="F51421"/>
                  </a:solidFill>
                  <a:latin typeface="方正幼线_GBK" panose="03000509000000000000" charset="-122"/>
                  <a:ea typeface="方正幼线_GBK" panose="03000509000000000000" charset="-122"/>
                </a:rPr>
                <a:t>小篆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34839" y="4576671"/>
            <a:ext cx="939017" cy="938530"/>
            <a:chOff x="5009832" y="1458552"/>
            <a:chExt cx="939017" cy="939017"/>
          </a:xfrm>
        </p:grpSpPr>
        <p:sp>
          <p:nvSpPr>
            <p:cNvPr id="46" name="椭圆 45"/>
            <p:cNvSpPr/>
            <p:nvPr/>
          </p:nvSpPr>
          <p:spPr>
            <a:xfrm>
              <a:off x="5009832" y="1458552"/>
              <a:ext cx="939017" cy="939017"/>
            </a:xfrm>
            <a:prstGeom prst="ellipse">
              <a:avLst/>
            </a:prstGeom>
            <a:noFill/>
            <a:ln w="38100">
              <a:solidFill>
                <a:srgbClr val="F51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5069131" y="1690253"/>
              <a:ext cx="820420" cy="4758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500" b="1" dirty="0">
                  <a:solidFill>
                    <a:srgbClr val="F51421"/>
                  </a:solidFill>
                  <a:latin typeface="方正幼线_GBK" panose="03000509000000000000" charset="-122"/>
                  <a:ea typeface="方正幼线_GBK" panose="03000509000000000000" charset="-122"/>
                </a:rPr>
                <a:t>楷体</a:t>
              </a:r>
            </a:p>
          </p:txBody>
        </p:sp>
      </p:grpSp>
      <p:pic>
        <p:nvPicPr>
          <p:cNvPr id="14340" name="图片 5"/>
          <p:cNvPicPr/>
          <p:nvPr/>
        </p:nvPicPr>
        <p:blipFill>
          <a:blip r:embed="rId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869" t="2827" r="17695" b="7412"/>
          <a:stretch>
            <a:fillRect/>
          </a:stretch>
        </p:blipFill>
        <p:spPr>
          <a:xfrm>
            <a:off x="3110865" y="3505115"/>
            <a:ext cx="720005" cy="7194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281" r="3141" b="6034"/>
          <a:stretch>
            <a:fillRect/>
          </a:stretch>
        </p:blipFill>
        <p:spPr>
          <a:xfrm>
            <a:off x="3110865" y="4693835"/>
            <a:ext cx="720005" cy="7194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4755515" y="2290445"/>
            <a:ext cx="6167120" cy="1854691"/>
            <a:chOff x="814802" y="2953264"/>
            <a:chExt cx="4646886" cy="1854345"/>
          </a:xfrm>
        </p:grpSpPr>
        <p:sp>
          <p:nvSpPr>
            <p:cNvPr id="16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1526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457200" algn="just" defTabSz="914400" rtl="0" fontAlgn="auto">
                <a:lnSpc>
                  <a:spcPts val="2800"/>
                </a:lnSpc>
                <a:spcBef>
                  <a:spcPts val="0"/>
                </a:spcBef>
                <a:buNone/>
              </a:pP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外面是“宀”,即房屋;中间是“人”;人左右两边是四个“草”,表示很多;下面两横表示“冰”。寒冷是一种感觉,人们虽能感觉到,但是却看不见。于是古人就采用上述四个形体来创造这个字,人踡曲在室内,以草避寒,表示天气很冷。</a:t>
              </a:r>
              <a:endPara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14802" y="2953264"/>
              <a:ext cx="1693620" cy="368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会意</a:t>
              </a:r>
              <a:endPara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55515" y="4440555"/>
            <a:ext cx="6167120" cy="765175"/>
            <a:chOff x="814802" y="2953264"/>
            <a:chExt cx="4646886" cy="764853"/>
          </a:xfrm>
        </p:grpSpPr>
        <p:sp>
          <p:nvSpPr>
            <p:cNvPr id="19" name="文本框 26"/>
            <p:cNvSpPr txBox="1">
              <a:spLocks noChangeArrowheads="1"/>
            </p:cNvSpPr>
            <p:nvPr/>
          </p:nvSpPr>
          <p:spPr bwMode="auto">
            <a:xfrm>
              <a:off x="814802" y="3280786"/>
              <a:ext cx="4646886" cy="437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        </a:t>
              </a: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冷,寒冷。“岁寒,然后知松柏之后凋也</a:t>
              </a:r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。”</a:t>
              </a:r>
              <a:endParaRPr lang="en-US" altLang="zh-CN" sz="1200" kern="0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14802" y="2953264"/>
              <a:ext cx="1693620" cy="36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本义</a:t>
              </a:r>
              <a:endParaRPr lang="zh-CN" altLang="en-US" b="1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683885" y="883920"/>
            <a:ext cx="34232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大寒之字源</a:t>
            </a:r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——“</a:t>
            </a:r>
            <a:r>
              <a:rPr lang="zh-CN" altLang="en-US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寒</a:t>
            </a:r>
            <a:r>
              <a:rPr lang="en-US" altLang="zh-CN" sz="2800" b="1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”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306060" y="883920"/>
            <a:ext cx="3912235" cy="521335"/>
            <a:chOff x="10995" y="1954"/>
            <a:chExt cx="3900" cy="668"/>
          </a:xfrm>
        </p:grpSpPr>
        <p:grpSp>
          <p:nvGrpSpPr>
            <p:cNvPr id="26" name="组合 25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07100" y="1428115"/>
            <a:ext cx="2823845" cy="4002405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9835" y="2182495"/>
            <a:ext cx="644525" cy="2493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3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第三章节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9395" y="2182495"/>
            <a:ext cx="759460" cy="2407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2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大寒之习俗</a:t>
            </a: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6942455" y="4469765"/>
            <a:ext cx="951865" cy="287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9050" y="-56843"/>
            <a:ext cx="6096000" cy="6278438"/>
          </a:xfrm>
          <a:prstGeom prst="rect">
            <a:avLst/>
          </a:prstGeom>
        </p:spPr>
      </p:pic>
      <p:pic>
        <p:nvPicPr>
          <p:cNvPr id="17" name="图片 16" descr="03"/>
          <p:cNvPicPr>
            <a:picLocks noChangeAspect="1"/>
          </p:cNvPicPr>
          <p:nvPr/>
        </p:nvPicPr>
        <p:blipFill>
          <a:blip r:embed="rId6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8" name="图片 17" descr="0"/>
          <p:cNvPicPr>
            <a:picLocks noChangeAspect="1"/>
          </p:cNvPicPr>
          <p:nvPr/>
        </p:nvPicPr>
        <p:blipFill>
          <a:blip r:embed="rId7" cstate="screen"/>
          <a:srcRect l="57674"/>
          <a:stretch>
            <a:fillRect/>
          </a:stretch>
        </p:blipFill>
        <p:spPr>
          <a:xfrm>
            <a:off x="9568815" y="3282950"/>
            <a:ext cx="272542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99910" y="95504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大寒之习俗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741795" y="100393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264115" y="4952528"/>
            <a:ext cx="1026923" cy="102692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8192372" y="3619663"/>
            <a:ext cx="1026923" cy="1026923"/>
          </a:xfrm>
          <a:prstGeom prst="ellipse">
            <a:avLst/>
          </a:prstGeom>
          <a:solidFill>
            <a:srgbClr val="C73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191967" y="2287433"/>
            <a:ext cx="1026923" cy="1026923"/>
          </a:xfrm>
          <a:prstGeom prst="ellipse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798205" y="5335362"/>
            <a:ext cx="1960880" cy="6299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zh-CN" altLang="en-US" sz="3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风俗活动</a:t>
            </a:r>
            <a:endParaRPr lang="zh-CN" altLang="en-US" sz="35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C:\Users\meng\Desktop\400344894.png40034489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-19050" y="884555"/>
            <a:ext cx="6075680" cy="602170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6671568" y="4002497"/>
            <a:ext cx="1960880" cy="6299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zh-CN" altLang="en-US" sz="3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大寒养生</a:t>
            </a:r>
          </a:p>
        </p:txBody>
      </p:sp>
      <p:sp>
        <p:nvSpPr>
          <p:cNvPr id="26" name="矩形 25"/>
          <p:cNvSpPr/>
          <p:nvPr/>
        </p:nvSpPr>
        <p:spPr>
          <a:xfrm>
            <a:off x="6663683" y="2670267"/>
            <a:ext cx="1960880" cy="6299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l"/>
            <a:r>
              <a:rPr lang="zh-CN" altLang="en-US" sz="3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饮食民俗</a:t>
            </a:r>
            <a:endParaRPr lang="zh-CN" altLang="en-US" sz="350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ldLvl="0" animBg="1"/>
      <p:bldP spid="2" grpId="0" bldLvl="0" animBg="1"/>
      <p:bldP spid="3" grpId="0" bldLvl="0" animBg="1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919720" y="4215130"/>
            <a:ext cx="4284980" cy="269113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组合 18"/>
          <p:cNvGrpSpPr/>
          <p:nvPr/>
        </p:nvGrpSpPr>
        <p:grpSpPr>
          <a:xfrm>
            <a:off x="1579563" y="1712205"/>
            <a:ext cx="9026525" cy="3543300"/>
            <a:chOff x="1432768" y="2011680"/>
            <a:chExt cx="9026525" cy="3543300"/>
          </a:xfrm>
        </p:grpSpPr>
        <p:sp>
          <p:nvSpPr>
            <p:cNvPr id="20" name="矩形 19"/>
            <p:cNvSpPr/>
            <p:nvPr/>
          </p:nvSpPr>
          <p:spPr>
            <a:xfrm>
              <a:off x="1900763" y="2278380"/>
              <a:ext cx="8467725" cy="2604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457200" algn="just" fontAlgn="auto">
                <a:lnSpc>
                  <a:spcPts val="2800"/>
                </a:lnSpc>
                <a:spcBef>
                  <a:spcPts val="0"/>
                </a:spcBef>
                <a:buNone/>
              </a:pP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寒节气，时常与岁末时间相重合。大寒节气里除了干农活顺应节气外，还要为过年奔波――赶年集、买年货，写春联，准备各种祭祀供品，扫尘洁物，除旧布新，准备年货，烹制年肴。同时祭祀祖先及各种神灵，祈求来年风调雨顺。</a:t>
              </a:r>
            </a:p>
            <a:p>
              <a:pPr marL="0" indent="457200" algn="just" fontAlgn="auto">
                <a:lnSpc>
                  <a:spcPts val="2800"/>
                </a:lnSpc>
                <a:spcBef>
                  <a:spcPts val="0"/>
                </a:spcBef>
                <a:buNone/>
              </a:pP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旧时大寒时节人们还会争相购买芝麻秸。因为“芝麻开花节节高”，除夕夜，人们将芝麻秸洒在行走之外的路上，供孩童踩碎，谐音吉祥意“踩岁”，同时以“碎”、“岁”谐音寓意“岁岁平安”，讨得新年好口彩。这也使得大寒驱凶迎祥的节日意味更加浓厚。</a:t>
              </a:r>
              <a:endPara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0" indent="720090" algn="just" fontAlgn="auto">
                <a:lnSpc>
                  <a:spcPts val="2800"/>
                </a:lnSpc>
                <a:buNone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黑体简体" panose="03000509000000000000" pitchFamily="2" charset="-122"/>
                <a:ea typeface="方正黑体简体" panose="03000509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900861" y="4799213"/>
              <a:ext cx="2825932" cy="4597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DCA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>
                  <a:sym typeface="宋体" panose="02010600030101010101" pitchFamily="2" charset="-122"/>
                </a:rPr>
                <a:t>寒极必暖 春将至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32768" y="2011680"/>
              <a:ext cx="9026525" cy="35433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899910" y="95504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大寒之习俗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41795" y="1003935"/>
            <a:ext cx="2476500" cy="424180"/>
            <a:chOff x="10995" y="1954"/>
            <a:chExt cx="3900" cy="668"/>
          </a:xfrm>
        </p:grpSpPr>
        <p:grpSp>
          <p:nvGrpSpPr>
            <p:cNvPr id="4" name="组合 3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536970" y="1718646"/>
            <a:ext cx="2769270" cy="4332567"/>
            <a:chOff x="6881067" y="1606756"/>
            <a:chExt cx="3514688" cy="4332567"/>
          </a:xfrm>
        </p:grpSpPr>
        <p:sp>
          <p:nvSpPr>
            <p:cNvPr id="15" name="矩形 14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B3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893372" y="186514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32907" y="186514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32890" y="2014855"/>
            <a:ext cx="2428870" cy="3739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360045" algn="just" fontAlgn="auto">
              <a:lnSpc>
                <a:spcPts val="2500"/>
              </a:lnSpc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我国的风俗，特别是在农村，每到大寒节，人们便开始忙着辞旧迎新，扫尘洁物，购置年货。其间还有一个对于北方人非常重要的日子——腊八，即阴历十二月初八。在这一天，人们用五谷杂粮加上花生、栗子、红枣、莲子等熬成一锅香甜美味的腊八粥，是人们过年中不可或缺的一道主食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27600" y="2015171"/>
            <a:ext cx="2336800" cy="3739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360045" algn="just" fontAlgn="auto">
              <a:lnSpc>
                <a:spcPts val="2800"/>
              </a:lnSpc>
              <a:spcBef>
                <a:spcPts val="0"/>
              </a:spcBef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寒前后，天气可以说是一年间最冷的时节，人们在加强身体锻炼的同时，饮食方面更要多加注意。此外，还要考虑大寒期间是感冒等呼吸道传染性疾病高发期，应适当多吃一些温散风寒的食物，以防御风寒邪气的侵扰。</a:t>
            </a:r>
            <a:endParaRPr kumimoji="0" lang="zh-CN" altLang="en-US" sz="15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326227" y="2014855"/>
            <a:ext cx="1618615" cy="3739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360045" algn="just" fontAlgn="auto">
              <a:lnSpc>
                <a:spcPts val="2800"/>
              </a:lnSpc>
              <a:spcBef>
                <a:spcPts val="0"/>
              </a:spcBef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红辣椒、红枣、红萝卜、樱桃、红色甜椒、红苹果等红色蔬果能使人体增加热能，使体温升高，多吃才能抵抗感冒病毒，加速康复，是冬季的首选食物。</a:t>
            </a:r>
            <a:endParaRPr kumimoji="0" lang="zh-CN" altLang="en-US" sz="1500" b="0" i="0" u="none" strike="noStrike" kern="1200" cap="none" spc="0" normalizeH="0" baseline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9910" y="95504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饮食习俗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41795" y="1003935"/>
            <a:ext cx="2476500" cy="424180"/>
            <a:chOff x="10995" y="1954"/>
            <a:chExt cx="3900" cy="668"/>
          </a:xfrm>
        </p:grpSpPr>
        <p:grpSp>
          <p:nvGrpSpPr>
            <p:cNvPr id="5" name="组合 4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8" name="直接连接符 7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/>
      <p:bldP spid="20" grpId="0"/>
      <p:bldP spid="2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158437" y="1752370"/>
            <a:ext cx="3514688" cy="4332567"/>
            <a:chOff x="6881067" y="1606756"/>
            <a:chExt cx="3514688" cy="4332567"/>
          </a:xfrm>
        </p:grpSpPr>
        <p:sp>
          <p:nvSpPr>
            <p:cNvPr id="30" name="矩形 29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B30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WenYue GuDianMingChaoTi (Non-Commercial Use)" pitchFamily="50" charset="-122"/>
                <a:ea typeface="WenYue GuDianMingChaoTi (Non-Commercial Use)" pitchFamily="50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463675" y="2150745"/>
            <a:ext cx="3773170" cy="24498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360045" algn="just" fontAlgn="auto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随四时而动，早睡晚起也是这一节气要重点注意之事。大寒，阳气肃杀，夜间尤甚，人体的阴阳消长代谢也处于相当缓慢的时候，古人主张“早卧迟起”，早睡以养阳气，迟起以固阴精。当然这里说的迟起只是不要早于太阳而起，也绝非一觉睡到正午的懒觉。</a:t>
            </a:r>
            <a:endParaRPr kumimoji="0" lang="zh-CN" altLang="en-US" sz="1500" b="0" i="0" u="none" strike="noStrike" kern="1200" cap="none" spc="0" normalizeH="0" baseline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enYue GuDianMingChaoTi (Non-Commercial Use)" pitchFamily="50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85105" y="2162810"/>
            <a:ext cx="490220" cy="19678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大寒宜早卧迟起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860660" y="2237174"/>
            <a:ext cx="2108269" cy="33629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indent="360045" algn="just" fontAlgn="auto">
              <a:lnSpc>
                <a:spcPts val="2500"/>
              </a:lnSpc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宜吃：羊肉、鸡肉、牛肉、百合、花生、大枣、莲子等能够散寒温中、养血补虚、通肠润肺的食物。 </a:t>
            </a:r>
            <a:endParaRPr lang="zh-CN" altLang="en-US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60045" algn="just" fontAlgn="auto">
              <a:lnSpc>
                <a:spcPts val="2500"/>
              </a:lnSpc>
              <a:buNone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忌吃：生冷之物，避免内外皆寒以伤脾胃，如西瓜、梨、绿豆、海鲜等寒性之物切记少吃或不吃。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99910" y="95504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大寒养生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41795" y="1003935"/>
            <a:ext cx="2476500" cy="424180"/>
            <a:chOff x="10995" y="1954"/>
            <a:chExt cx="3900" cy="668"/>
          </a:xfrm>
        </p:grpSpPr>
        <p:grpSp>
          <p:nvGrpSpPr>
            <p:cNvPr id="4" name="组合 3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7" name="图片 16" descr="59686582d313c"/>
          <p:cNvPicPr>
            <a:picLocks noChangeAspect="1"/>
          </p:cNvPicPr>
          <p:nvPr/>
        </p:nvPicPr>
        <p:blipFill>
          <a:blip r:embed="rId5" cstate="screen">
            <a:lum bright="6000" contrast="24000"/>
          </a:blip>
          <a:srcRect t="35341" b="17865"/>
          <a:stretch>
            <a:fillRect/>
          </a:stretch>
        </p:blipFill>
        <p:spPr>
          <a:xfrm>
            <a:off x="8071485" y="4004310"/>
            <a:ext cx="4133215" cy="2901950"/>
          </a:xfrm>
          <a:prstGeom prst="rect">
            <a:avLst/>
          </a:prstGeom>
        </p:spPr>
      </p:pic>
      <p:grpSp>
        <p:nvGrpSpPr>
          <p:cNvPr id="286" name="组合 285"/>
          <p:cNvGrpSpPr/>
          <p:nvPr/>
        </p:nvGrpSpPr>
        <p:grpSpPr>
          <a:xfrm>
            <a:off x="1197818" y="2248780"/>
            <a:ext cx="9026525" cy="3543300"/>
            <a:chOff x="1432768" y="2011680"/>
            <a:chExt cx="9026525" cy="3543300"/>
          </a:xfrm>
        </p:grpSpPr>
        <p:sp>
          <p:nvSpPr>
            <p:cNvPr id="287" name="矩形 286"/>
            <p:cNvSpPr/>
            <p:nvPr/>
          </p:nvSpPr>
          <p:spPr>
            <a:xfrm>
              <a:off x="1722963" y="2691765"/>
              <a:ext cx="8467725" cy="152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457200" algn="just" fontAlgn="auto">
                <a:lnSpc>
                  <a:spcPts val="2800"/>
                </a:lnSpc>
                <a:spcBef>
                  <a:spcPts val="0"/>
                </a:spcBef>
                <a:buNone/>
              </a:pP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尾牙源自于拜土地公做“牙”的习俗。所谓二月二为头牙，以后每逢初二和十六都要做“牙”到了农历十二月十六日正好是尾牙。尾牙同二月二一样有春饼(南方叫润饼)吃，这一天买卖人要设宴，白斩鸡为宴席上不可缺的一道菜。据说鸡头朝谁，就表示老板第二年要解雇谁。因此有些老板一般将鸡头朝向自己，以使员工们能放心地享用佳肴，回家后也能过个安稳年。</a:t>
              </a:r>
              <a:endParaRPr kumimoji="0" lang="zh-CN" altLang="en-US" sz="1500" b="0" i="0" u="none" strike="noStrike" kern="1200" cap="none" spc="0" normalizeH="0" baseline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288" name="矩形 287"/>
            <p:cNvSpPr/>
            <p:nvPr/>
          </p:nvSpPr>
          <p:spPr>
            <a:xfrm>
              <a:off x="1900861" y="4799213"/>
              <a:ext cx="2825932" cy="4597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DCA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sym typeface="+mn-ea"/>
                </a:rPr>
                <a:t>尾牙祭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ea"/>
                <a:sym typeface="+mn-ea"/>
              </a:endParaRPr>
            </a:p>
          </p:txBody>
        </p:sp>
        <p:sp>
          <p:nvSpPr>
            <p:cNvPr id="289" name="矩形 288"/>
            <p:cNvSpPr/>
            <p:nvPr/>
          </p:nvSpPr>
          <p:spPr>
            <a:xfrm>
              <a:off x="1432768" y="2011680"/>
              <a:ext cx="9026525" cy="35433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899910" y="95504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风俗活动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41795" y="1003935"/>
            <a:ext cx="2476500" cy="424180"/>
            <a:chOff x="10995" y="1954"/>
            <a:chExt cx="3900" cy="668"/>
          </a:xfrm>
        </p:grpSpPr>
        <p:grpSp>
          <p:nvGrpSpPr>
            <p:cNvPr id="4" name="组合 3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5" name="直接连接符 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grpSp>
        <p:nvGrpSpPr>
          <p:cNvPr id="286" name="组合 285"/>
          <p:cNvGrpSpPr/>
          <p:nvPr/>
        </p:nvGrpSpPr>
        <p:grpSpPr>
          <a:xfrm>
            <a:off x="1197818" y="2062090"/>
            <a:ext cx="9026525" cy="3543300"/>
            <a:chOff x="1432768" y="2011680"/>
            <a:chExt cx="9026525" cy="3543300"/>
          </a:xfrm>
        </p:grpSpPr>
        <p:sp>
          <p:nvSpPr>
            <p:cNvPr id="288" name="矩形 287"/>
            <p:cNvSpPr/>
            <p:nvPr/>
          </p:nvSpPr>
          <p:spPr>
            <a:xfrm>
              <a:off x="6993561" y="4799213"/>
              <a:ext cx="2825932" cy="45974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DCAE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  <a:cs typeface="+mn-ea"/>
                  <a:sym typeface="+mn-ea"/>
                </a:rPr>
                <a:t>冬泳</a:t>
              </a:r>
            </a:p>
          </p:txBody>
        </p:sp>
        <p:sp>
          <p:nvSpPr>
            <p:cNvPr id="289" name="矩形 288"/>
            <p:cNvSpPr/>
            <p:nvPr/>
          </p:nvSpPr>
          <p:spPr>
            <a:xfrm>
              <a:off x="1432768" y="2011680"/>
              <a:ext cx="9026525" cy="3543300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1722963" y="2412365"/>
              <a:ext cx="8467725" cy="22453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457200" algn="just" fontAlgn="auto">
                <a:lnSpc>
                  <a:spcPts val="2800"/>
                </a:lnSpc>
                <a:spcBef>
                  <a:spcPts val="0"/>
                </a:spcBef>
                <a:buNone/>
              </a:pP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冬泳是集冷水浴、空气浴与日光浴于一体的“三浴”。江河湖海中丰富的矿物质与微量元素、空气中的负氧离子、日光浴中的紫外线对健身、供氧、防治骨质疏松等有益。</a:t>
              </a:r>
            </a:p>
            <a:p>
              <a:pPr marL="0" indent="457200" algn="just" fontAlgn="auto">
                <a:lnSpc>
                  <a:spcPts val="2800"/>
                </a:lnSpc>
                <a:spcBef>
                  <a:spcPts val="0"/>
                </a:spcBef>
                <a:buNone/>
              </a:pPr>
              <a:r>
                <a:rPr lang="zh-CN" altLang="en-US" sz="15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当人的身体受到冷水刺激后，全身血液循环和新陈代谢就会加强，皮肤血管就会急剧收缩，很多血液被吸入内脏器官及深部组织，这样内脏重要脏器的血管就开始扩张。人的身体为了御冷，我们的皮肤血管很快又扩张，致使大量血液又从内脏流向体表。这样有规律的一张一缩，从而使血管得到了锻炼，增强了血管弹性，所以冬泳也叫“血管体操”。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6899910" y="95504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风俗活动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741795" y="1003935"/>
            <a:ext cx="2476500" cy="424180"/>
            <a:chOff x="10995" y="1954"/>
            <a:chExt cx="3900" cy="668"/>
          </a:xfrm>
        </p:grpSpPr>
        <p:grpSp>
          <p:nvGrpSpPr>
            <p:cNvPr id="19" name="组合 18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07100" y="1428115"/>
            <a:ext cx="2823845" cy="4002405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9835" y="2182495"/>
            <a:ext cx="644525" cy="2493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第四章节</a:t>
            </a:r>
            <a:endParaRPr lang="zh-CN" altLang="en-US" sz="35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89395" y="2182495"/>
            <a:ext cx="759460" cy="2407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2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大寒的诗歌</a:t>
            </a: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6942455" y="4469765"/>
            <a:ext cx="951865" cy="287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9050" y="-56843"/>
            <a:ext cx="6096000" cy="6278438"/>
          </a:xfrm>
          <a:prstGeom prst="rect">
            <a:avLst/>
          </a:prstGeom>
        </p:spPr>
      </p:pic>
      <p:pic>
        <p:nvPicPr>
          <p:cNvPr id="17" name="图片 16" descr="03"/>
          <p:cNvPicPr>
            <a:picLocks noChangeAspect="1"/>
          </p:cNvPicPr>
          <p:nvPr/>
        </p:nvPicPr>
        <p:blipFill>
          <a:blip r:embed="rId6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8" name="图片 17" descr="0"/>
          <p:cNvPicPr>
            <a:picLocks noChangeAspect="1"/>
          </p:cNvPicPr>
          <p:nvPr/>
        </p:nvPicPr>
        <p:blipFill>
          <a:blip r:embed="rId7" cstate="screen"/>
          <a:srcRect l="57674"/>
          <a:stretch>
            <a:fillRect/>
          </a:stretch>
        </p:blipFill>
        <p:spPr>
          <a:xfrm>
            <a:off x="9568815" y="3282950"/>
            <a:ext cx="272542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9685" y="1971040"/>
            <a:ext cx="12224385" cy="3173095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04429" y="2889250"/>
            <a:ext cx="677108" cy="15068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第一章</a:t>
            </a:r>
            <a:r>
              <a:rPr lang="zh-CN" altLang="en-US" sz="2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3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91785" y="757265"/>
            <a:ext cx="1415772" cy="2413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目</a:t>
            </a:r>
            <a:r>
              <a:rPr lang="zh-CN" altLang="en-US" sz="8000" dirty="0">
                <a:solidFill>
                  <a:schemeClr val="bg1"/>
                </a:solidFill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WenYue GuDianMingChaoTi (Non-Commercial Use)" pitchFamily="50" charset="-122"/>
              </a:rPr>
              <a:t>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698105" y="2889250"/>
            <a:ext cx="644525" cy="1551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大寒的由来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91259" y="2889250"/>
            <a:ext cx="677108" cy="15068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第二章</a:t>
            </a:r>
            <a:r>
              <a:rPr lang="zh-CN" altLang="en-US" sz="2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3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84875" y="2889250"/>
            <a:ext cx="644525" cy="15601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大寒之字源</a:t>
            </a:r>
            <a:endParaRPr kumimoji="0" lang="zh-CN" altLang="en-US" sz="2000" i="0" u="none" strike="noStrike" kern="1200" cap="none" spc="0" normalizeH="0" baseline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55982" y="2889250"/>
            <a:ext cx="677108" cy="15068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第三章</a:t>
            </a:r>
            <a:r>
              <a:rPr lang="zh-CN" altLang="en-US" sz="2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3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49420" y="2889250"/>
            <a:ext cx="644525" cy="1551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大寒之饮食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991752" y="2889250"/>
            <a:ext cx="677108" cy="15068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第四章</a:t>
            </a:r>
            <a:r>
              <a:rPr lang="zh-CN" altLang="en-US" sz="2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WenYue GuDianMingChaoTi (Non-Commercial Use)" pitchFamily="50" charset="-122"/>
              </a:rPr>
              <a:t>节</a:t>
            </a:r>
            <a:endParaRPr kumimoji="0" lang="zh-CN" altLang="en-US" sz="23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485390" y="2889250"/>
            <a:ext cx="644525" cy="15030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algn="l" eaLnBrk="1" hangingPunct="1">
              <a:lnSpc>
                <a:spcPct val="150000"/>
              </a:lnSpc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大寒的诗歌</a:t>
            </a:r>
            <a:endParaRPr kumimoji="0" lang="zh-CN" altLang="en-US" sz="2000" i="0" u="none" strike="noStrike" kern="1200" cap="none" spc="0" normalizeH="0" baseline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4" name="图片 33" descr="ytng"/>
          <p:cNvPicPr>
            <a:picLocks noChangeAspect="1"/>
          </p:cNvPicPr>
          <p:nvPr/>
        </p:nvPicPr>
        <p:blipFill>
          <a:blip r:embed="rId4" cstate="screen"/>
          <a:srcRect l="10759" t="68944" r="48309" b="12147"/>
          <a:stretch>
            <a:fillRect/>
          </a:stretch>
        </p:blipFill>
        <p:spPr>
          <a:xfrm rot="10800000" flipH="1">
            <a:off x="-19050" y="-143510"/>
            <a:ext cx="4159885" cy="2616200"/>
          </a:xfrm>
          <a:prstGeom prst="rect">
            <a:avLst/>
          </a:prstGeom>
        </p:spPr>
      </p:pic>
      <p:pic>
        <p:nvPicPr>
          <p:cNvPr id="36" name="图片 35" descr="40034489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89035" y="3618230"/>
            <a:ext cx="3318510" cy="3288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4" grpId="0"/>
      <p:bldP spid="15" grpId="0"/>
      <p:bldP spid="25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99910" y="123063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大寒的诗歌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741795" y="127952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98244" y="2627424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4981" y="2934000"/>
            <a:ext cx="721360" cy="163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5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白梅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2531110" y="2553335"/>
            <a:ext cx="273748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冰雪林中著此身，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不同桃李混芳尘。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忽然一夜清香发，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散作乾坤万里春。</a:t>
            </a:r>
            <a:endParaRPr lang="zh-CN" altLang="en-US" sz="25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98131" y="5024120"/>
            <a:ext cx="111506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元·王冕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841059" y="2627424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37796" y="2934000"/>
            <a:ext cx="721360" cy="163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5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早梅</a:t>
            </a:r>
            <a:endParaRPr lang="zh-CN" altLang="en-US" sz="4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176135" y="2553335"/>
            <a:ext cx="390144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万木冻欲折，孤根暖独回。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前村深雪里，昨夜一枝开。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风递幽香出，禽窥素艳来。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fontAlgn="auto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明年如应律，先发望春台。</a:t>
            </a:r>
            <a:endParaRPr lang="zh-CN" altLang="en-US" sz="20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40946" y="5024120"/>
            <a:ext cx="111506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唐·齐已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任意多边形 4"/>
          <p:cNvSpPr/>
          <p:nvPr/>
        </p:nvSpPr>
        <p:spPr>
          <a:xfrm flipH="1">
            <a:off x="4130503" y="2475203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ldLvl="0" animBg="1"/>
      <p:bldP spid="5" grpId="0"/>
      <p:bldP spid="34" grpId="0"/>
      <p:bldP spid="37" grpId="0" bldLvl="0" animBg="1"/>
      <p:bldP spid="38" grpId="0"/>
      <p:bldP spid="39" grpId="0"/>
      <p:bldP spid="2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99910" y="1230630"/>
            <a:ext cx="21780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大寒的诗歌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741795" y="127952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62784" y="2627424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59521" y="2934000"/>
            <a:ext cx="721360" cy="163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5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梅花</a:t>
            </a:r>
            <a:endParaRPr lang="zh-CN" altLang="en-US" sz="4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473450" y="2553335"/>
            <a:ext cx="2113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墙角数枝梅，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凌寒独自开。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遥知不是雪，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为有暗香来。</a:t>
            </a:r>
            <a:endParaRPr lang="zh-CN" altLang="en-US" sz="2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740433" y="5006340"/>
            <a:ext cx="135953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宋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王安石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05599" y="2627424"/>
            <a:ext cx="1114834" cy="2252087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802336" y="2934000"/>
            <a:ext cx="721360" cy="1638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35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杂诗</a:t>
            </a:r>
            <a:endParaRPr lang="zh-CN" altLang="en-US" sz="4400" b="1" dirty="0">
              <a:solidFill>
                <a:schemeClr val="bg1"/>
              </a:solidFill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162925" y="2553335"/>
            <a:ext cx="2162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君自故乡来，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应知故乡事。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来日绮窗前，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just" eaLnBrk="1" hangingPunct="1">
              <a:lnSpc>
                <a:spcPct val="18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寒梅著花未？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05486" y="5006340"/>
            <a:ext cx="111506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唐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王维</a:t>
            </a:r>
            <a:endParaRPr lang="zh-CN" altLang="en-US" sz="15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3" name="任意多边形 4"/>
          <p:cNvSpPr/>
          <p:nvPr/>
        </p:nvSpPr>
        <p:spPr>
          <a:xfrm flipH="1">
            <a:off x="4130503" y="2475203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ldLvl="0" animBg="1"/>
      <p:bldP spid="5" grpId="0"/>
      <p:bldP spid="34" grpId="0"/>
      <p:bldP spid="37" grpId="0" bldLvl="0" animBg="1"/>
      <p:bldP spid="38" grpId="0"/>
      <p:bldP spid="39" grpId="0"/>
      <p:bldP spid="2" grpId="0" bldLvl="0" animBg="1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" y="219075"/>
            <a:ext cx="12186285" cy="66408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5201761" y="308345"/>
            <a:ext cx="1723549" cy="38572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0000" dirty="0">
                <a:solidFill>
                  <a:srgbClr val="B30A1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感谢</a:t>
            </a:r>
          </a:p>
        </p:txBody>
      </p:sp>
      <p:pic>
        <p:nvPicPr>
          <p:cNvPr id="26" name="图片 25" descr="25"/>
          <p:cNvPicPr>
            <a:picLocks noChangeAspect="1"/>
          </p:cNvPicPr>
          <p:nvPr/>
        </p:nvPicPr>
        <p:blipFill>
          <a:blip r:embed="rId4" cstate="screen"/>
          <a:srcRect r="11342" b="97106"/>
          <a:stretch>
            <a:fillRect/>
          </a:stretch>
        </p:blipFill>
        <p:spPr>
          <a:xfrm rot="5400000">
            <a:off x="8400257" y="3101183"/>
            <a:ext cx="6905941" cy="703580"/>
          </a:xfrm>
          <a:prstGeom prst="rect">
            <a:avLst/>
          </a:prstGeom>
        </p:spPr>
      </p:pic>
      <p:pic>
        <p:nvPicPr>
          <p:cNvPr id="25" name="图片 24" descr="01 (2)"/>
          <p:cNvPicPr>
            <a:picLocks noChangeAspect="1"/>
          </p:cNvPicPr>
          <p:nvPr/>
        </p:nvPicPr>
        <p:blipFill>
          <a:blip r:embed="rId5" cstate="screen"/>
          <a:srcRect l="20865" t="14194" r="63895" b="48999"/>
          <a:stretch>
            <a:fillRect/>
          </a:stretch>
        </p:blipFill>
        <p:spPr>
          <a:xfrm>
            <a:off x="3456305" y="1959610"/>
            <a:ext cx="1360805" cy="1979930"/>
          </a:xfrm>
          <a:prstGeom prst="rect">
            <a:avLst/>
          </a:prstGeom>
        </p:spPr>
      </p:pic>
      <p:pic>
        <p:nvPicPr>
          <p:cNvPr id="19" name="图片 18" descr="ytng"/>
          <p:cNvPicPr>
            <a:picLocks noChangeAspect="1"/>
          </p:cNvPicPr>
          <p:nvPr/>
        </p:nvPicPr>
        <p:blipFill>
          <a:blip r:embed="rId6" cstate="screen"/>
          <a:srcRect l="10759" t="68944" r="48309" b="12147"/>
          <a:stretch>
            <a:fillRect/>
          </a:stretch>
        </p:blipFill>
        <p:spPr>
          <a:xfrm rot="10800000">
            <a:off x="8428990" y="13874"/>
            <a:ext cx="3775710" cy="2616200"/>
          </a:xfrm>
          <a:prstGeom prst="rect">
            <a:avLst/>
          </a:prstGeom>
        </p:spPr>
      </p:pic>
      <p:pic>
        <p:nvPicPr>
          <p:cNvPr id="27" name="图片 26" descr="6"/>
          <p:cNvPicPr>
            <a:picLocks noChangeAspect="1"/>
          </p:cNvPicPr>
          <p:nvPr/>
        </p:nvPicPr>
        <p:blipFill>
          <a:blip r:embed="rId7" cstate="screen"/>
          <a:srcRect t="10763" r="44903" b="40471"/>
          <a:stretch>
            <a:fillRect/>
          </a:stretch>
        </p:blipFill>
        <p:spPr>
          <a:xfrm>
            <a:off x="-66675" y="-3175"/>
            <a:ext cx="5038090" cy="25088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6778288" y="2325366"/>
            <a:ext cx="954107" cy="20434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000" dirty="0">
                <a:solidFill>
                  <a:srgbClr val="B30A1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观看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07100" y="1428115"/>
            <a:ext cx="2823845" cy="4002405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9835" y="2182495"/>
            <a:ext cx="644525" cy="2493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第一章节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89395" y="2182495"/>
            <a:ext cx="759460" cy="2407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大寒的由来</a:t>
            </a: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6942455" y="4469765"/>
            <a:ext cx="951865" cy="287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9050" y="-56843"/>
            <a:ext cx="6096000" cy="6278438"/>
          </a:xfrm>
          <a:prstGeom prst="rect">
            <a:avLst/>
          </a:prstGeom>
        </p:spPr>
      </p:pic>
      <p:pic>
        <p:nvPicPr>
          <p:cNvPr id="17" name="图片 16" descr="03"/>
          <p:cNvPicPr>
            <a:picLocks noChangeAspect="1"/>
          </p:cNvPicPr>
          <p:nvPr/>
        </p:nvPicPr>
        <p:blipFill>
          <a:blip r:embed="rId6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8" name="图片 17" descr="0"/>
          <p:cNvPicPr>
            <a:picLocks noChangeAspect="1"/>
          </p:cNvPicPr>
          <p:nvPr/>
        </p:nvPicPr>
        <p:blipFill>
          <a:blip r:embed="rId7" cstate="screen"/>
          <a:srcRect l="57674"/>
          <a:stretch>
            <a:fillRect/>
          </a:stretch>
        </p:blipFill>
        <p:spPr>
          <a:xfrm>
            <a:off x="9568815" y="3282950"/>
            <a:ext cx="272542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18594" y="2424748"/>
            <a:ext cx="644525" cy="19996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3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大寒的由来</a:t>
            </a:r>
            <a:endParaRPr lang="zh-CN" altLang="en-US" sz="3000" dirty="0">
              <a:solidFill>
                <a:schemeClr val="bg2">
                  <a:lumMod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63260" y="1583690"/>
            <a:ext cx="3756025" cy="368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二十四节气中最后一个节气，在每年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日左右，也是冬季即将结束之时。大寒，是天气寒冷到极点的意思。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just" fontAlgn="auto">
              <a:lnSpc>
                <a:spcPts val="2800"/>
              </a:lnSpc>
            </a:pP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授时通考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·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天时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引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三礼义宗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：“大寒为中者，上形于小寒，故谓之大</a:t>
            </a:r>
            <a:r>
              <a:rPr lang="en-US" altLang="zh-CN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寒气之逆极，故谓大寒。”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just" fontAlgn="auto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这时寒潮南下频繁，是我国大部分地区一年中最寒冷的时期，风大，低温，地面积雪不化，呈现出冰天雪地、天寒地冻的严寒景象。</a:t>
            </a:r>
            <a:endParaRPr lang="zh-CN" altLang="en-US" sz="15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lum bright="-6000" contrast="24000"/>
          </a:blip>
          <a:srcRect/>
          <a:stretch>
            <a:fillRect/>
          </a:stretch>
        </p:blipFill>
        <p:spPr>
          <a:xfrm>
            <a:off x="-15875" y="-56515"/>
            <a:ext cx="4761865" cy="6963410"/>
          </a:xfrm>
          <a:prstGeom prst="rect">
            <a:avLst/>
          </a:prstGeom>
          <a:ln>
            <a:noFill/>
          </a:ln>
        </p:spPr>
      </p:pic>
      <p:pic>
        <p:nvPicPr>
          <p:cNvPr id="17" name="图片 16" descr="03"/>
          <p:cNvPicPr>
            <a:picLocks noChangeAspect="1"/>
          </p:cNvPicPr>
          <p:nvPr/>
        </p:nvPicPr>
        <p:blipFill>
          <a:blip r:embed="rId5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089341" y="4057650"/>
            <a:ext cx="7601585" cy="15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 fontAlgn="auto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到大寒节气便可以孵小鸡了。而鹰隼之类的征鸟，却正处于捕食能力极强的状态中，盘旋于空中到处寻找食物，以补充身体的能量抵御严寒；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457200" algn="ctr" fontAlgn="auto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在一年的最后五天内，水域中的冰一直冻到水中央，且最结实、最厚，孩童们可以尽情在河上溜冰。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537703" y="3356673"/>
            <a:ext cx="1612900" cy="390525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6925496" y="3356673"/>
            <a:ext cx="1612900" cy="390525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9803846" y="3356673"/>
            <a:ext cx="1612900" cy="390525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687563" y="2971952"/>
            <a:ext cx="13004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方正平和简体" panose="03000509000000000000" charset="-122"/>
                <a:ea typeface="方正平和简体" panose="03000509000000000000" charset="-122"/>
              </a:rPr>
              <a:t>鸡乳</a:t>
            </a:r>
          </a:p>
        </p:txBody>
      </p:sp>
      <p:sp>
        <p:nvSpPr>
          <p:cNvPr id="19" name="矩形 18"/>
          <p:cNvSpPr/>
          <p:nvPr/>
        </p:nvSpPr>
        <p:spPr>
          <a:xfrm>
            <a:off x="6485513" y="2971952"/>
            <a:ext cx="24180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方正平和简体" panose="03000509000000000000" charset="-122"/>
                <a:ea typeface="方正平和简体" panose="03000509000000000000" charset="-122"/>
              </a:rPr>
              <a:t>征鸟厉疾</a:t>
            </a:r>
          </a:p>
        </p:txBody>
      </p:sp>
      <p:sp>
        <p:nvSpPr>
          <p:cNvPr id="20" name="矩形 19"/>
          <p:cNvSpPr/>
          <p:nvPr/>
        </p:nvSpPr>
        <p:spPr>
          <a:xfrm>
            <a:off x="9241785" y="2971952"/>
            <a:ext cx="2418080" cy="76835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2">
                    <a:lumMod val="10000"/>
                  </a:schemeClr>
                </a:solidFill>
                <a:latin typeface="方正平和简体" panose="03000509000000000000" charset="-122"/>
                <a:ea typeface="方正平和简体" panose="03000509000000000000" charset="-122"/>
              </a:rPr>
              <a:t>水泽腹坚</a:t>
            </a:r>
          </a:p>
        </p:txBody>
      </p:sp>
      <p:sp>
        <p:nvSpPr>
          <p:cNvPr id="6" name="矩形 5"/>
          <p:cNvSpPr/>
          <p:nvPr/>
        </p:nvSpPr>
        <p:spPr>
          <a:xfrm>
            <a:off x="6605528" y="1715770"/>
            <a:ext cx="217805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大寒三候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6456303" y="176466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图片 22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030" name="Picture 6" descr="C:\Users\Administrator\Desktop\01202014dh24jqsjbz4.jpg01202014dh24jqsjbz4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757555" y="660718"/>
            <a:ext cx="2954655" cy="55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76580" y="473710"/>
            <a:ext cx="3317240" cy="59321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ldLvl="0" animBg="1"/>
      <p:bldP spid="16" grpId="0" bldLvl="0" animBg="1"/>
      <p:bldP spid="17" grpId="0" bldLvl="0" animBg="1"/>
      <p:bldP spid="18" grpId="0"/>
      <p:bldP spid="19" grpId="0"/>
      <p:bldP spid="20" grpId="0"/>
      <p:bldP spid="6" grpId="0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3755" y="3703955"/>
            <a:ext cx="2701290" cy="152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auto">
              <a:lnSpc>
                <a:spcPts val="2800"/>
              </a:lnSpc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大寒到来，母鸡就会准备孵蛋，孵化小鸡，当然，新生命的诞生，也正预示着春季的到来。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7268838" y="2644140"/>
            <a:ext cx="2632710" cy="523240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688573" y="2629218"/>
            <a:ext cx="1793240" cy="55308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2">
                    <a:lumMod val="10000"/>
                  </a:schemeClr>
                </a:solidFill>
                <a:latin typeface="方正平和简体" panose="03000509000000000000" charset="-122"/>
                <a:ea typeface="方正平和简体" panose="03000509000000000000" charset="-122"/>
              </a:rPr>
              <a:t>一侯 鸡乳</a:t>
            </a:r>
          </a:p>
        </p:txBody>
      </p:sp>
      <p:sp>
        <p:nvSpPr>
          <p:cNvPr id="6" name="矩形 5"/>
          <p:cNvSpPr/>
          <p:nvPr/>
        </p:nvSpPr>
        <p:spPr>
          <a:xfrm>
            <a:off x="7445633" y="1466850"/>
            <a:ext cx="217805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大寒三候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296408" y="151574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24" name="图片 23" descr="未标题-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212215" y="1259840"/>
            <a:ext cx="4677410" cy="467741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ldLvl="0" animBg="1"/>
      <p:bldP spid="1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86730" y="3068320"/>
            <a:ext cx="5469255" cy="296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57200" algn="just" eaLnBrk="1" hangingPunct="1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寒节气五天后左右，鹰隼等征鸟正处于捕食能力极强的状态中。一方面，征鸟们在秋季储存的食物和能量此时都已基本消耗完毕，寒冷的天气让它们必须捕获充足的食物来保持自身体能抵御严寒。另一方面，冬季地面裸露，树枝干枯，野兔、田鼠等在户外觅食时很容易被高空盘旋的猛禽发现。它们便如离弦的箭一般扑向猎物，精准而迅猛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eaLnBrk="1" hangingPunct="1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飞行速度最快的鹰隼类猛禽，比捕狼鹰--金雕，俯冲速度300多公里还要快！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7268838" y="2386330"/>
            <a:ext cx="2632710" cy="523240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160253" y="2371408"/>
            <a:ext cx="2849880" cy="55308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2">
                    <a:lumMod val="10000"/>
                  </a:schemeClr>
                </a:solidFill>
                <a:latin typeface="方正平和简体" panose="03000509000000000000" charset="-122"/>
                <a:ea typeface="方正平和简体" panose="03000509000000000000" charset="-122"/>
                <a:sym typeface="+mn-ea"/>
              </a:rPr>
              <a:t>二候“征鸟厉疾</a:t>
            </a:r>
            <a:endParaRPr lang="zh-CN" altLang="en-US" sz="3000" dirty="0">
              <a:solidFill>
                <a:schemeClr val="bg2">
                  <a:lumMod val="10000"/>
                </a:schemeClr>
              </a:solidFill>
              <a:latin typeface="方正平和简体" panose="03000509000000000000" charset="-122"/>
              <a:ea typeface="方正平和简体" panose="03000509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45633" y="1209040"/>
            <a:ext cx="217805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大寒三候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296408" y="125793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3" name="图片 2" descr="0"/>
          <p:cNvPicPr>
            <a:picLocks noChangeAspect="1"/>
          </p:cNvPicPr>
          <p:nvPr/>
        </p:nvPicPr>
        <p:blipFill>
          <a:blip r:embed="rId5" cstate="screen">
            <a:lum bright="-12000"/>
          </a:blip>
          <a:stretch>
            <a:fillRect/>
          </a:stretch>
        </p:blipFill>
        <p:spPr>
          <a:xfrm rot="20820000">
            <a:off x="680720" y="1419225"/>
            <a:ext cx="4573270" cy="457327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ldLvl="0" animBg="1"/>
      <p:bldP spid="1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4545" y="3637915"/>
            <a:ext cx="4951095" cy="2604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57200" algn="just" eaLnBrk="1" hangingPunct="1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俗话说“三九四九，冻破石头”，这是的江河湖泊水面结冰的厚度也达到全年之最，且冰面坚硬，水一般已冻到河湖中很深的“腹部”了。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eaLnBrk="1" hangingPunct="1">
              <a:lnSpc>
                <a:spcPts val="2800"/>
              </a:lnSpc>
              <a:buNone/>
            </a:pPr>
            <a:r>
              <a:rPr lang="zh-CN" altLang="en-US" sz="15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大寒节气从这家禽、飞鸟、河水冰冻这三个角度显示出天气寒冷，达到极致。然而物极必反，寒极必暖，这至寒的天气也恰恰代表着旧年离开，新年将至。</a:t>
            </a: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457200" algn="just" eaLnBrk="1" hangingPunct="1">
              <a:lnSpc>
                <a:spcPts val="2800"/>
              </a:lnSpc>
              <a:buNone/>
            </a:pPr>
            <a:endParaRPr lang="zh-CN" altLang="en-US"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1788788" y="2644140"/>
            <a:ext cx="2632710" cy="523240"/>
          </a:xfrm>
          <a:custGeom>
            <a:avLst/>
            <a:gdLst>
              <a:gd name="T0" fmla="*/ 134 w 427"/>
              <a:gd name="T1" fmla="*/ 83 h 101"/>
              <a:gd name="T2" fmla="*/ 189 w 427"/>
              <a:gd name="T3" fmla="*/ 81 h 101"/>
              <a:gd name="T4" fmla="*/ 212 w 427"/>
              <a:gd name="T5" fmla="*/ 81 h 101"/>
              <a:gd name="T6" fmla="*/ 217 w 427"/>
              <a:gd name="T7" fmla="*/ 77 h 101"/>
              <a:gd name="T8" fmla="*/ 237 w 427"/>
              <a:gd name="T9" fmla="*/ 85 h 101"/>
              <a:gd name="T10" fmla="*/ 250 w 427"/>
              <a:gd name="T11" fmla="*/ 84 h 101"/>
              <a:gd name="T12" fmla="*/ 255 w 427"/>
              <a:gd name="T13" fmla="*/ 60 h 101"/>
              <a:gd name="T14" fmla="*/ 259 w 427"/>
              <a:gd name="T15" fmla="*/ 79 h 101"/>
              <a:gd name="T16" fmla="*/ 270 w 427"/>
              <a:gd name="T17" fmla="*/ 62 h 101"/>
              <a:gd name="T18" fmla="*/ 278 w 427"/>
              <a:gd name="T19" fmla="*/ 1 h 101"/>
              <a:gd name="T20" fmla="*/ 296 w 427"/>
              <a:gd name="T21" fmla="*/ 85 h 101"/>
              <a:gd name="T22" fmla="*/ 312 w 427"/>
              <a:gd name="T23" fmla="*/ 73 h 101"/>
              <a:gd name="T24" fmla="*/ 316 w 427"/>
              <a:gd name="T25" fmla="*/ 85 h 101"/>
              <a:gd name="T26" fmla="*/ 332 w 427"/>
              <a:gd name="T27" fmla="*/ 37 h 101"/>
              <a:gd name="T28" fmla="*/ 367 w 427"/>
              <a:gd name="T29" fmla="*/ 47 h 101"/>
              <a:gd name="T30" fmla="*/ 352 w 427"/>
              <a:gd name="T31" fmla="*/ 11 h 101"/>
              <a:gd name="T32" fmla="*/ 356 w 427"/>
              <a:gd name="T33" fmla="*/ 16 h 101"/>
              <a:gd name="T34" fmla="*/ 370 w 427"/>
              <a:gd name="T35" fmla="*/ 18 h 101"/>
              <a:gd name="T36" fmla="*/ 382 w 427"/>
              <a:gd name="T37" fmla="*/ 24 h 101"/>
              <a:gd name="T38" fmla="*/ 392 w 427"/>
              <a:gd name="T39" fmla="*/ 18 h 101"/>
              <a:gd name="T40" fmla="*/ 411 w 427"/>
              <a:gd name="T41" fmla="*/ 10 h 101"/>
              <a:gd name="T42" fmla="*/ 362 w 427"/>
              <a:gd name="T43" fmla="*/ 52 h 101"/>
              <a:gd name="T44" fmla="*/ 306 w 427"/>
              <a:gd name="T45" fmla="*/ 38 h 101"/>
              <a:gd name="T46" fmla="*/ 335 w 427"/>
              <a:gd name="T47" fmla="*/ 32 h 101"/>
              <a:gd name="T48" fmla="*/ 340 w 427"/>
              <a:gd name="T49" fmla="*/ 30 h 101"/>
              <a:gd name="T50" fmla="*/ 350 w 427"/>
              <a:gd name="T51" fmla="*/ 26 h 101"/>
              <a:gd name="T52" fmla="*/ 351 w 427"/>
              <a:gd name="T53" fmla="*/ 16 h 101"/>
              <a:gd name="T54" fmla="*/ 341 w 427"/>
              <a:gd name="T55" fmla="*/ 11 h 101"/>
              <a:gd name="T56" fmla="*/ 273 w 427"/>
              <a:gd name="T57" fmla="*/ 2 h 101"/>
              <a:gd name="T58" fmla="*/ 186 w 427"/>
              <a:gd name="T59" fmla="*/ 4 h 101"/>
              <a:gd name="T60" fmla="*/ 68 w 427"/>
              <a:gd name="T61" fmla="*/ 14 h 101"/>
              <a:gd name="T62" fmla="*/ 20 w 427"/>
              <a:gd name="T63" fmla="*/ 50 h 101"/>
              <a:gd name="T64" fmla="*/ 84 w 427"/>
              <a:gd name="T65" fmla="*/ 96 h 101"/>
              <a:gd name="T66" fmla="*/ 146 w 427"/>
              <a:gd name="T67" fmla="*/ 80 h 101"/>
              <a:gd name="T68" fmla="*/ 188 w 427"/>
              <a:gd name="T69" fmla="*/ 79 h 101"/>
              <a:gd name="T70" fmla="*/ 218 w 427"/>
              <a:gd name="T71" fmla="*/ 73 h 101"/>
              <a:gd name="T72" fmla="*/ 235 w 427"/>
              <a:gd name="T73" fmla="*/ 64 h 101"/>
              <a:gd name="T74" fmla="*/ 264 w 427"/>
              <a:gd name="T75" fmla="*/ 58 h 101"/>
              <a:gd name="T76" fmla="*/ 276 w 427"/>
              <a:gd name="T77" fmla="*/ 57 h 101"/>
              <a:gd name="T78" fmla="*/ 263 w 427"/>
              <a:gd name="T79" fmla="*/ 52 h 101"/>
              <a:gd name="T80" fmla="*/ 295 w 427"/>
              <a:gd name="T81" fmla="*/ 37 h 101"/>
              <a:gd name="T82" fmla="*/ 333 w 427"/>
              <a:gd name="T83" fmla="*/ 12 h 101"/>
              <a:gd name="T84" fmla="*/ 160 w 427"/>
              <a:gd name="T85" fmla="*/ 80 h 101"/>
              <a:gd name="T86" fmla="*/ 196 w 427"/>
              <a:gd name="T87" fmla="*/ 7 h 101"/>
              <a:gd name="T88" fmla="*/ 288 w 427"/>
              <a:gd name="T89" fmla="*/ 53 h 101"/>
              <a:gd name="T90" fmla="*/ 288 w 427"/>
              <a:gd name="T91" fmla="*/ 21 h 101"/>
              <a:gd name="T92" fmla="*/ 308 w 427"/>
              <a:gd name="T93" fmla="*/ 23 h 101"/>
              <a:gd name="T94" fmla="*/ 278 w 427"/>
              <a:gd name="T95" fmla="*/ 11 h 101"/>
              <a:gd name="T96" fmla="*/ 216 w 427"/>
              <a:gd name="T97" fmla="*/ 71 h 101"/>
              <a:gd name="T98" fmla="*/ 218 w 427"/>
              <a:gd name="T99" fmla="*/ 7 h 101"/>
              <a:gd name="T100" fmla="*/ 237 w 427"/>
              <a:gd name="T101" fmla="*/ 14 h 101"/>
              <a:gd name="T102" fmla="*/ 301 w 427"/>
              <a:gd name="T103" fmla="*/ 18 h 101"/>
              <a:gd name="T104" fmla="*/ 286 w 427"/>
              <a:gd name="T105" fmla="*/ 22 h 101"/>
              <a:gd name="T106" fmla="*/ 323 w 427"/>
              <a:gd name="T107" fmla="*/ 45 h 101"/>
              <a:gd name="T108" fmla="*/ 151 w 427"/>
              <a:gd name="T109" fmla="*/ 87 h 101"/>
              <a:gd name="T110" fmla="*/ 190 w 427"/>
              <a:gd name="T111" fmla="*/ 82 h 101"/>
              <a:gd name="T112" fmla="*/ 189 w 427"/>
              <a:gd name="T113" fmla="*/ 85 h 101"/>
              <a:gd name="T114" fmla="*/ 222 w 427"/>
              <a:gd name="T115" fmla="*/ 83 h 101"/>
              <a:gd name="T116" fmla="*/ 312 w 427"/>
              <a:gd name="T117" fmla="*/ 83 h 101"/>
              <a:gd name="T118" fmla="*/ 332 w 427"/>
              <a:gd name="T119" fmla="*/ 56 h 101"/>
              <a:gd name="T120" fmla="*/ 369 w 427"/>
              <a:gd name="T121" fmla="*/ 12 h 101"/>
              <a:gd name="T122" fmla="*/ 381 w 427"/>
              <a:gd name="T123" fmla="*/ 1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7" h="101">
                <a:moveTo>
                  <a:pt x="10" y="31"/>
                </a:moveTo>
                <a:cubicBezTo>
                  <a:pt x="5" y="32"/>
                  <a:pt x="3" y="36"/>
                  <a:pt x="0" y="39"/>
                </a:cubicBezTo>
                <a:cubicBezTo>
                  <a:pt x="2" y="46"/>
                  <a:pt x="6" y="39"/>
                  <a:pt x="10" y="37"/>
                </a:cubicBezTo>
                <a:cubicBezTo>
                  <a:pt x="12" y="35"/>
                  <a:pt x="13" y="35"/>
                  <a:pt x="15" y="34"/>
                </a:cubicBezTo>
                <a:cubicBezTo>
                  <a:pt x="13" y="34"/>
                  <a:pt x="11" y="34"/>
                  <a:pt x="10" y="31"/>
                </a:cubicBezTo>
                <a:close/>
                <a:moveTo>
                  <a:pt x="22" y="27"/>
                </a:moveTo>
                <a:cubicBezTo>
                  <a:pt x="20" y="27"/>
                  <a:pt x="19" y="27"/>
                  <a:pt x="19" y="28"/>
                </a:cubicBezTo>
                <a:cubicBezTo>
                  <a:pt x="20" y="28"/>
                  <a:pt x="21" y="28"/>
                  <a:pt x="22" y="27"/>
                </a:cubicBezTo>
                <a:close/>
                <a:moveTo>
                  <a:pt x="52" y="100"/>
                </a:moveTo>
                <a:cubicBezTo>
                  <a:pt x="54" y="101"/>
                  <a:pt x="57" y="99"/>
                  <a:pt x="58" y="98"/>
                </a:cubicBezTo>
                <a:cubicBezTo>
                  <a:pt x="56" y="98"/>
                  <a:pt x="52" y="98"/>
                  <a:pt x="52" y="100"/>
                </a:cubicBezTo>
                <a:close/>
                <a:moveTo>
                  <a:pt x="134" y="84"/>
                </a:moveTo>
                <a:cubicBezTo>
                  <a:pt x="135" y="84"/>
                  <a:pt x="136" y="84"/>
                  <a:pt x="137" y="84"/>
                </a:cubicBezTo>
                <a:cubicBezTo>
                  <a:pt x="136" y="83"/>
                  <a:pt x="135" y="83"/>
                  <a:pt x="134" y="83"/>
                </a:cubicBezTo>
                <a:lnTo>
                  <a:pt x="134" y="84"/>
                </a:lnTo>
                <a:close/>
                <a:moveTo>
                  <a:pt x="147" y="85"/>
                </a:moveTo>
                <a:cubicBezTo>
                  <a:pt x="149" y="85"/>
                  <a:pt x="150" y="85"/>
                  <a:pt x="151" y="85"/>
                </a:cubicBezTo>
                <a:cubicBezTo>
                  <a:pt x="150" y="85"/>
                  <a:pt x="148" y="84"/>
                  <a:pt x="147" y="85"/>
                </a:cubicBezTo>
                <a:close/>
                <a:moveTo>
                  <a:pt x="149" y="80"/>
                </a:moveTo>
                <a:cubicBezTo>
                  <a:pt x="148" y="80"/>
                  <a:pt x="148" y="80"/>
                  <a:pt x="147" y="80"/>
                </a:cubicBezTo>
                <a:cubicBezTo>
                  <a:pt x="148" y="81"/>
                  <a:pt x="149" y="81"/>
                  <a:pt x="149" y="80"/>
                </a:cubicBezTo>
                <a:close/>
                <a:moveTo>
                  <a:pt x="183" y="81"/>
                </a:moveTo>
                <a:cubicBezTo>
                  <a:pt x="182" y="81"/>
                  <a:pt x="178" y="81"/>
                  <a:pt x="178" y="82"/>
                </a:cubicBezTo>
                <a:cubicBezTo>
                  <a:pt x="179" y="81"/>
                  <a:pt x="181" y="82"/>
                  <a:pt x="183" y="81"/>
                </a:cubicBezTo>
                <a:close/>
                <a:moveTo>
                  <a:pt x="187" y="81"/>
                </a:moveTo>
                <a:cubicBezTo>
                  <a:pt x="186" y="81"/>
                  <a:pt x="184" y="81"/>
                  <a:pt x="184" y="81"/>
                </a:cubicBezTo>
                <a:cubicBezTo>
                  <a:pt x="185" y="81"/>
                  <a:pt x="186" y="82"/>
                  <a:pt x="187" y="81"/>
                </a:cubicBezTo>
                <a:close/>
                <a:moveTo>
                  <a:pt x="189" y="81"/>
                </a:moveTo>
                <a:cubicBezTo>
                  <a:pt x="189" y="80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lose/>
                <a:moveTo>
                  <a:pt x="202" y="80"/>
                </a:moveTo>
                <a:cubicBezTo>
                  <a:pt x="203" y="81"/>
                  <a:pt x="204" y="81"/>
                  <a:pt x="205" y="80"/>
                </a:cubicBezTo>
                <a:cubicBezTo>
                  <a:pt x="204" y="80"/>
                  <a:pt x="203" y="80"/>
                  <a:pt x="202" y="80"/>
                </a:cubicBezTo>
                <a:close/>
                <a:moveTo>
                  <a:pt x="204" y="81"/>
                </a:moveTo>
                <a:cubicBezTo>
                  <a:pt x="205" y="81"/>
                  <a:pt x="208" y="82"/>
                  <a:pt x="209" y="81"/>
                </a:cubicBezTo>
                <a:cubicBezTo>
                  <a:pt x="207" y="80"/>
                  <a:pt x="206" y="81"/>
                  <a:pt x="204" y="81"/>
                </a:cubicBezTo>
                <a:close/>
                <a:moveTo>
                  <a:pt x="207" y="83"/>
                </a:moveTo>
                <a:cubicBezTo>
                  <a:pt x="208" y="83"/>
                  <a:pt x="208" y="83"/>
                  <a:pt x="208" y="83"/>
                </a:cubicBezTo>
                <a:cubicBezTo>
                  <a:pt x="208" y="82"/>
                  <a:pt x="207" y="82"/>
                  <a:pt x="207" y="83"/>
                </a:cubicBezTo>
                <a:close/>
                <a:moveTo>
                  <a:pt x="212" y="81"/>
                </a:moveTo>
                <a:cubicBezTo>
                  <a:pt x="211" y="80"/>
                  <a:pt x="209" y="80"/>
                  <a:pt x="209" y="81"/>
                </a:cubicBezTo>
                <a:cubicBezTo>
                  <a:pt x="210" y="80"/>
                  <a:pt x="211" y="81"/>
                  <a:pt x="212" y="81"/>
                </a:cubicBezTo>
                <a:close/>
                <a:moveTo>
                  <a:pt x="209" y="82"/>
                </a:moveTo>
                <a:cubicBezTo>
                  <a:pt x="210" y="82"/>
                  <a:pt x="210" y="82"/>
                  <a:pt x="210" y="83"/>
                </a:cubicBezTo>
                <a:cubicBezTo>
                  <a:pt x="211" y="82"/>
                  <a:pt x="213" y="83"/>
                  <a:pt x="215" y="82"/>
                </a:cubicBezTo>
                <a:cubicBezTo>
                  <a:pt x="213" y="82"/>
                  <a:pt x="211" y="81"/>
                  <a:pt x="209" y="82"/>
                </a:cubicBezTo>
                <a:close/>
                <a:moveTo>
                  <a:pt x="212" y="84"/>
                </a:moveTo>
                <a:cubicBezTo>
                  <a:pt x="213" y="84"/>
                  <a:pt x="214" y="85"/>
                  <a:pt x="214" y="83"/>
                </a:cubicBezTo>
                <a:cubicBezTo>
                  <a:pt x="213" y="83"/>
                  <a:pt x="212" y="83"/>
                  <a:pt x="212" y="84"/>
                </a:cubicBezTo>
                <a:close/>
                <a:moveTo>
                  <a:pt x="213" y="77"/>
                </a:moveTo>
                <a:cubicBezTo>
                  <a:pt x="214" y="77"/>
                  <a:pt x="215" y="78"/>
                  <a:pt x="216" y="77"/>
                </a:cubicBezTo>
                <a:cubicBezTo>
                  <a:pt x="215" y="77"/>
                  <a:pt x="213" y="77"/>
                  <a:pt x="213" y="77"/>
                </a:cubicBezTo>
                <a:close/>
                <a:moveTo>
                  <a:pt x="217" y="81"/>
                </a:moveTo>
                <a:cubicBezTo>
                  <a:pt x="217" y="80"/>
                  <a:pt x="218" y="81"/>
                  <a:pt x="218" y="80"/>
                </a:cubicBezTo>
                <a:cubicBezTo>
                  <a:pt x="218" y="81"/>
                  <a:pt x="217" y="80"/>
                  <a:pt x="217" y="81"/>
                </a:cubicBezTo>
                <a:close/>
                <a:moveTo>
                  <a:pt x="217" y="77"/>
                </a:moveTo>
                <a:cubicBezTo>
                  <a:pt x="218" y="77"/>
                  <a:pt x="219" y="77"/>
                  <a:pt x="219" y="77"/>
                </a:cubicBezTo>
                <a:cubicBezTo>
                  <a:pt x="219" y="76"/>
                  <a:pt x="217" y="77"/>
                  <a:pt x="217" y="77"/>
                </a:cubicBezTo>
                <a:close/>
                <a:moveTo>
                  <a:pt x="218" y="74"/>
                </a:moveTo>
                <a:cubicBezTo>
                  <a:pt x="220" y="74"/>
                  <a:pt x="220" y="74"/>
                  <a:pt x="220" y="74"/>
                </a:cubicBezTo>
                <a:cubicBezTo>
                  <a:pt x="220" y="73"/>
                  <a:pt x="218" y="73"/>
                  <a:pt x="218" y="74"/>
                </a:cubicBezTo>
                <a:close/>
                <a:moveTo>
                  <a:pt x="229" y="83"/>
                </a:moveTo>
                <a:cubicBezTo>
                  <a:pt x="230" y="83"/>
                  <a:pt x="232" y="83"/>
                  <a:pt x="232" y="82"/>
                </a:cubicBezTo>
                <a:cubicBezTo>
                  <a:pt x="232" y="83"/>
                  <a:pt x="229" y="82"/>
                  <a:pt x="229" y="83"/>
                </a:cubicBezTo>
                <a:close/>
                <a:moveTo>
                  <a:pt x="232" y="74"/>
                </a:moveTo>
                <a:cubicBezTo>
                  <a:pt x="233" y="74"/>
                  <a:pt x="234" y="75"/>
                  <a:pt x="234" y="74"/>
                </a:cubicBezTo>
                <a:cubicBezTo>
                  <a:pt x="233" y="74"/>
                  <a:pt x="232" y="74"/>
                  <a:pt x="232" y="74"/>
                </a:cubicBezTo>
                <a:close/>
                <a:moveTo>
                  <a:pt x="237" y="85"/>
                </a:moveTo>
                <a:cubicBezTo>
                  <a:pt x="237" y="85"/>
                  <a:pt x="237" y="85"/>
                  <a:pt x="238" y="85"/>
                </a:cubicBezTo>
                <a:cubicBezTo>
                  <a:pt x="237" y="85"/>
                  <a:pt x="237" y="85"/>
                  <a:pt x="237" y="85"/>
                </a:cubicBezTo>
                <a:close/>
                <a:moveTo>
                  <a:pt x="234" y="86"/>
                </a:moveTo>
                <a:cubicBezTo>
                  <a:pt x="235" y="87"/>
                  <a:pt x="237" y="85"/>
                  <a:pt x="237" y="85"/>
                </a:cubicBezTo>
                <a:cubicBezTo>
                  <a:pt x="236" y="85"/>
                  <a:pt x="235" y="85"/>
                  <a:pt x="234" y="85"/>
                </a:cubicBezTo>
                <a:lnTo>
                  <a:pt x="234" y="86"/>
                </a:lnTo>
                <a:close/>
                <a:moveTo>
                  <a:pt x="237" y="83"/>
                </a:moveTo>
                <a:cubicBezTo>
                  <a:pt x="238" y="83"/>
                  <a:pt x="238" y="83"/>
                  <a:pt x="238" y="83"/>
                </a:cubicBezTo>
                <a:cubicBezTo>
                  <a:pt x="238" y="82"/>
                  <a:pt x="237" y="82"/>
                  <a:pt x="237" y="83"/>
                </a:cubicBezTo>
                <a:close/>
                <a:moveTo>
                  <a:pt x="244" y="82"/>
                </a:moveTo>
                <a:cubicBezTo>
                  <a:pt x="243" y="82"/>
                  <a:pt x="240" y="82"/>
                  <a:pt x="239" y="82"/>
                </a:cubicBezTo>
                <a:cubicBezTo>
                  <a:pt x="241" y="82"/>
                  <a:pt x="243" y="83"/>
                  <a:pt x="244" y="82"/>
                </a:cubicBezTo>
                <a:close/>
                <a:moveTo>
                  <a:pt x="241" y="79"/>
                </a:moveTo>
                <a:cubicBezTo>
                  <a:pt x="240" y="79"/>
                  <a:pt x="240" y="79"/>
                  <a:pt x="239" y="79"/>
                </a:cubicBezTo>
                <a:cubicBezTo>
                  <a:pt x="240" y="79"/>
                  <a:pt x="241" y="80"/>
                  <a:pt x="241" y="79"/>
                </a:cubicBezTo>
                <a:close/>
                <a:moveTo>
                  <a:pt x="250" y="84"/>
                </a:moveTo>
                <a:cubicBezTo>
                  <a:pt x="247" y="83"/>
                  <a:pt x="242" y="84"/>
                  <a:pt x="240" y="84"/>
                </a:cubicBezTo>
                <a:cubicBezTo>
                  <a:pt x="243" y="85"/>
                  <a:pt x="246" y="83"/>
                  <a:pt x="247" y="85"/>
                </a:cubicBezTo>
                <a:cubicBezTo>
                  <a:pt x="248" y="84"/>
                  <a:pt x="249" y="84"/>
                  <a:pt x="250" y="84"/>
                </a:cubicBezTo>
                <a:cubicBezTo>
                  <a:pt x="251" y="84"/>
                  <a:pt x="250" y="84"/>
                  <a:pt x="250" y="84"/>
                </a:cubicBezTo>
                <a:close/>
                <a:moveTo>
                  <a:pt x="240" y="85"/>
                </a:moveTo>
                <a:cubicBezTo>
                  <a:pt x="243" y="85"/>
                  <a:pt x="244" y="85"/>
                  <a:pt x="245" y="85"/>
                </a:cubicBezTo>
                <a:cubicBezTo>
                  <a:pt x="244" y="85"/>
                  <a:pt x="241" y="84"/>
                  <a:pt x="240" y="85"/>
                </a:cubicBezTo>
                <a:close/>
                <a:moveTo>
                  <a:pt x="244" y="70"/>
                </a:moveTo>
                <a:cubicBezTo>
                  <a:pt x="244" y="70"/>
                  <a:pt x="242" y="70"/>
                  <a:pt x="242" y="70"/>
                </a:cubicBezTo>
                <a:cubicBezTo>
                  <a:pt x="243" y="70"/>
                  <a:pt x="245" y="71"/>
                  <a:pt x="244" y="70"/>
                </a:cubicBezTo>
                <a:close/>
                <a:moveTo>
                  <a:pt x="248" y="64"/>
                </a:moveTo>
                <a:cubicBezTo>
                  <a:pt x="250" y="64"/>
                  <a:pt x="251" y="65"/>
                  <a:pt x="252" y="64"/>
                </a:cubicBezTo>
                <a:cubicBezTo>
                  <a:pt x="252" y="64"/>
                  <a:pt x="249" y="63"/>
                  <a:pt x="248" y="64"/>
                </a:cubicBezTo>
                <a:close/>
                <a:moveTo>
                  <a:pt x="255" y="60"/>
                </a:moveTo>
                <a:cubicBezTo>
                  <a:pt x="255" y="60"/>
                  <a:pt x="252" y="59"/>
                  <a:pt x="253" y="60"/>
                </a:cubicBezTo>
                <a:cubicBezTo>
                  <a:pt x="254" y="60"/>
                  <a:pt x="259" y="60"/>
                  <a:pt x="255" y="60"/>
                </a:cubicBezTo>
                <a:close/>
                <a:moveTo>
                  <a:pt x="255" y="82"/>
                </a:moveTo>
                <a:cubicBezTo>
                  <a:pt x="256" y="82"/>
                  <a:pt x="257" y="82"/>
                  <a:pt x="257" y="82"/>
                </a:cubicBezTo>
                <a:cubicBezTo>
                  <a:pt x="256" y="82"/>
                  <a:pt x="255" y="81"/>
                  <a:pt x="255" y="82"/>
                </a:cubicBezTo>
                <a:close/>
                <a:moveTo>
                  <a:pt x="257" y="62"/>
                </a:moveTo>
                <a:cubicBezTo>
                  <a:pt x="256" y="62"/>
                  <a:pt x="255" y="61"/>
                  <a:pt x="255" y="62"/>
                </a:cubicBezTo>
                <a:cubicBezTo>
                  <a:pt x="256" y="62"/>
                  <a:pt x="256" y="62"/>
                  <a:pt x="257" y="62"/>
                </a:cubicBezTo>
                <a:close/>
                <a:moveTo>
                  <a:pt x="259" y="82"/>
                </a:moveTo>
                <a:cubicBezTo>
                  <a:pt x="260" y="82"/>
                  <a:pt x="262" y="82"/>
                  <a:pt x="263" y="81"/>
                </a:cubicBezTo>
                <a:cubicBezTo>
                  <a:pt x="262" y="81"/>
                  <a:pt x="260" y="81"/>
                  <a:pt x="259" y="82"/>
                </a:cubicBezTo>
                <a:close/>
                <a:moveTo>
                  <a:pt x="259" y="79"/>
                </a:moveTo>
                <a:cubicBezTo>
                  <a:pt x="260" y="79"/>
                  <a:pt x="261" y="79"/>
                  <a:pt x="263" y="79"/>
                </a:cubicBezTo>
                <a:cubicBezTo>
                  <a:pt x="263" y="78"/>
                  <a:pt x="260" y="78"/>
                  <a:pt x="259" y="79"/>
                </a:cubicBezTo>
                <a:close/>
                <a:moveTo>
                  <a:pt x="260" y="81"/>
                </a:moveTo>
                <a:cubicBezTo>
                  <a:pt x="261" y="81"/>
                  <a:pt x="263" y="81"/>
                  <a:pt x="264" y="80"/>
                </a:cubicBezTo>
                <a:cubicBezTo>
                  <a:pt x="263" y="80"/>
                  <a:pt x="260" y="80"/>
                  <a:pt x="260" y="81"/>
                </a:cubicBezTo>
                <a:close/>
                <a:moveTo>
                  <a:pt x="267" y="82"/>
                </a:moveTo>
                <a:cubicBezTo>
                  <a:pt x="267" y="82"/>
                  <a:pt x="268" y="82"/>
                  <a:pt x="268" y="82"/>
                </a:cubicBezTo>
                <a:cubicBezTo>
                  <a:pt x="268" y="82"/>
                  <a:pt x="268" y="82"/>
                  <a:pt x="268" y="81"/>
                </a:cubicBezTo>
                <a:cubicBezTo>
                  <a:pt x="268" y="81"/>
                  <a:pt x="267" y="82"/>
                  <a:pt x="267" y="82"/>
                </a:cubicBezTo>
                <a:close/>
                <a:moveTo>
                  <a:pt x="267" y="60"/>
                </a:moveTo>
                <a:cubicBezTo>
                  <a:pt x="270" y="60"/>
                  <a:pt x="268" y="59"/>
                  <a:pt x="267" y="60"/>
                </a:cubicBezTo>
                <a:close/>
                <a:moveTo>
                  <a:pt x="267" y="55"/>
                </a:moveTo>
                <a:cubicBezTo>
                  <a:pt x="269" y="55"/>
                  <a:pt x="268" y="54"/>
                  <a:pt x="267" y="55"/>
                </a:cubicBezTo>
                <a:close/>
                <a:moveTo>
                  <a:pt x="270" y="62"/>
                </a:moveTo>
                <a:cubicBezTo>
                  <a:pt x="270" y="62"/>
                  <a:pt x="272" y="62"/>
                  <a:pt x="272" y="62"/>
                </a:cubicBezTo>
                <a:cubicBezTo>
                  <a:pt x="272" y="62"/>
                  <a:pt x="270" y="61"/>
                  <a:pt x="270" y="62"/>
                </a:cubicBezTo>
                <a:close/>
                <a:moveTo>
                  <a:pt x="273" y="63"/>
                </a:moveTo>
                <a:cubicBezTo>
                  <a:pt x="279" y="63"/>
                  <a:pt x="283" y="64"/>
                  <a:pt x="287" y="64"/>
                </a:cubicBezTo>
                <a:cubicBezTo>
                  <a:pt x="283" y="63"/>
                  <a:pt x="277" y="63"/>
                  <a:pt x="273" y="63"/>
                </a:cubicBezTo>
                <a:close/>
                <a:moveTo>
                  <a:pt x="276" y="60"/>
                </a:moveTo>
                <a:cubicBezTo>
                  <a:pt x="277" y="60"/>
                  <a:pt x="278" y="60"/>
                  <a:pt x="278" y="60"/>
                </a:cubicBezTo>
                <a:cubicBezTo>
                  <a:pt x="278" y="59"/>
                  <a:pt x="277" y="59"/>
                  <a:pt x="276" y="60"/>
                </a:cubicBezTo>
                <a:close/>
                <a:moveTo>
                  <a:pt x="277" y="57"/>
                </a:moveTo>
                <a:cubicBezTo>
                  <a:pt x="278" y="57"/>
                  <a:pt x="280" y="57"/>
                  <a:pt x="281" y="57"/>
                </a:cubicBezTo>
                <a:cubicBezTo>
                  <a:pt x="279" y="57"/>
                  <a:pt x="278" y="56"/>
                  <a:pt x="277" y="57"/>
                </a:cubicBezTo>
                <a:close/>
                <a:moveTo>
                  <a:pt x="281" y="62"/>
                </a:moveTo>
                <a:cubicBezTo>
                  <a:pt x="281" y="61"/>
                  <a:pt x="278" y="61"/>
                  <a:pt x="277" y="62"/>
                </a:cubicBezTo>
                <a:cubicBezTo>
                  <a:pt x="279" y="62"/>
                  <a:pt x="280" y="62"/>
                  <a:pt x="281" y="62"/>
                </a:cubicBezTo>
                <a:close/>
                <a:moveTo>
                  <a:pt x="284" y="0"/>
                </a:moveTo>
                <a:cubicBezTo>
                  <a:pt x="282" y="0"/>
                  <a:pt x="280" y="0"/>
                  <a:pt x="278" y="1"/>
                </a:cubicBezTo>
                <a:cubicBezTo>
                  <a:pt x="280" y="1"/>
                  <a:pt x="283" y="1"/>
                  <a:pt x="284" y="0"/>
                </a:cubicBezTo>
                <a:close/>
                <a:moveTo>
                  <a:pt x="279" y="3"/>
                </a:moveTo>
                <a:cubicBezTo>
                  <a:pt x="280" y="3"/>
                  <a:pt x="280" y="3"/>
                  <a:pt x="281" y="3"/>
                </a:cubicBezTo>
                <a:cubicBezTo>
                  <a:pt x="281" y="2"/>
                  <a:pt x="279" y="3"/>
                  <a:pt x="279" y="3"/>
                </a:cubicBezTo>
                <a:close/>
                <a:moveTo>
                  <a:pt x="282" y="82"/>
                </a:moveTo>
                <a:cubicBezTo>
                  <a:pt x="283" y="82"/>
                  <a:pt x="284" y="82"/>
                  <a:pt x="285" y="82"/>
                </a:cubicBezTo>
                <a:cubicBezTo>
                  <a:pt x="284" y="81"/>
                  <a:pt x="283" y="81"/>
                  <a:pt x="282" y="82"/>
                </a:cubicBezTo>
                <a:close/>
                <a:moveTo>
                  <a:pt x="288" y="85"/>
                </a:moveTo>
                <a:cubicBezTo>
                  <a:pt x="288" y="85"/>
                  <a:pt x="288" y="84"/>
                  <a:pt x="287" y="85"/>
                </a:cubicBezTo>
                <a:cubicBezTo>
                  <a:pt x="287" y="85"/>
                  <a:pt x="287" y="86"/>
                  <a:pt x="288" y="86"/>
                </a:cubicBezTo>
                <a:cubicBezTo>
                  <a:pt x="287" y="85"/>
                  <a:pt x="289" y="85"/>
                  <a:pt x="288" y="85"/>
                </a:cubicBezTo>
                <a:close/>
                <a:moveTo>
                  <a:pt x="295" y="83"/>
                </a:moveTo>
                <a:cubicBezTo>
                  <a:pt x="295" y="84"/>
                  <a:pt x="295" y="84"/>
                  <a:pt x="295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3"/>
                  <a:pt x="298" y="84"/>
                  <a:pt x="298" y="83"/>
                </a:cubicBezTo>
                <a:cubicBezTo>
                  <a:pt x="297" y="83"/>
                  <a:pt x="296" y="83"/>
                  <a:pt x="295" y="83"/>
                </a:cubicBezTo>
                <a:close/>
                <a:moveTo>
                  <a:pt x="303" y="9"/>
                </a:moveTo>
                <a:cubicBezTo>
                  <a:pt x="301" y="9"/>
                  <a:pt x="299" y="9"/>
                  <a:pt x="297" y="9"/>
                </a:cubicBezTo>
                <a:cubicBezTo>
                  <a:pt x="299" y="9"/>
                  <a:pt x="302" y="10"/>
                  <a:pt x="303" y="9"/>
                </a:cubicBezTo>
                <a:close/>
                <a:moveTo>
                  <a:pt x="305" y="86"/>
                </a:moveTo>
                <a:cubicBezTo>
                  <a:pt x="306" y="86"/>
                  <a:pt x="307" y="85"/>
                  <a:pt x="307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6" y="86"/>
                  <a:pt x="305" y="85"/>
                  <a:pt x="305" y="86"/>
                </a:cubicBezTo>
                <a:close/>
                <a:moveTo>
                  <a:pt x="308" y="79"/>
                </a:moveTo>
                <a:cubicBezTo>
                  <a:pt x="309" y="79"/>
                  <a:pt x="311" y="79"/>
                  <a:pt x="312" y="79"/>
                </a:cubicBezTo>
                <a:cubicBezTo>
                  <a:pt x="310" y="79"/>
                  <a:pt x="309" y="78"/>
                  <a:pt x="308" y="79"/>
                </a:cubicBezTo>
                <a:close/>
                <a:moveTo>
                  <a:pt x="311" y="73"/>
                </a:moveTo>
                <a:cubicBezTo>
                  <a:pt x="311" y="73"/>
                  <a:pt x="312" y="74"/>
                  <a:pt x="312" y="73"/>
                </a:cubicBezTo>
                <a:cubicBezTo>
                  <a:pt x="311" y="73"/>
                  <a:pt x="311" y="73"/>
                  <a:pt x="311" y="73"/>
                </a:cubicBezTo>
                <a:close/>
                <a:moveTo>
                  <a:pt x="345" y="75"/>
                </a:moveTo>
                <a:cubicBezTo>
                  <a:pt x="345" y="75"/>
                  <a:pt x="344" y="74"/>
                  <a:pt x="343" y="74"/>
                </a:cubicBezTo>
                <a:cubicBezTo>
                  <a:pt x="337" y="74"/>
                  <a:pt x="331" y="74"/>
                  <a:pt x="324" y="73"/>
                </a:cubicBezTo>
                <a:cubicBezTo>
                  <a:pt x="320" y="73"/>
                  <a:pt x="316" y="72"/>
                  <a:pt x="313" y="73"/>
                </a:cubicBezTo>
                <a:cubicBezTo>
                  <a:pt x="316" y="75"/>
                  <a:pt x="319" y="73"/>
                  <a:pt x="323" y="74"/>
                </a:cubicBezTo>
                <a:cubicBezTo>
                  <a:pt x="322" y="75"/>
                  <a:pt x="320" y="75"/>
                  <a:pt x="320" y="75"/>
                </a:cubicBezTo>
                <a:cubicBezTo>
                  <a:pt x="327" y="76"/>
                  <a:pt x="329" y="75"/>
                  <a:pt x="337" y="75"/>
                </a:cubicBezTo>
                <a:cubicBezTo>
                  <a:pt x="338" y="75"/>
                  <a:pt x="338" y="76"/>
                  <a:pt x="338" y="76"/>
                </a:cubicBezTo>
                <a:cubicBezTo>
                  <a:pt x="339" y="76"/>
                  <a:pt x="338" y="75"/>
                  <a:pt x="338" y="75"/>
                </a:cubicBezTo>
                <a:cubicBezTo>
                  <a:pt x="342" y="75"/>
                  <a:pt x="350" y="75"/>
                  <a:pt x="355" y="75"/>
                </a:cubicBezTo>
                <a:cubicBezTo>
                  <a:pt x="353" y="75"/>
                  <a:pt x="351" y="75"/>
                  <a:pt x="349" y="75"/>
                </a:cubicBezTo>
                <a:cubicBezTo>
                  <a:pt x="347" y="75"/>
                  <a:pt x="346" y="75"/>
                  <a:pt x="345" y="75"/>
                </a:cubicBezTo>
                <a:close/>
                <a:moveTo>
                  <a:pt x="316" y="85"/>
                </a:moveTo>
                <a:cubicBezTo>
                  <a:pt x="317" y="85"/>
                  <a:pt x="319" y="86"/>
                  <a:pt x="319" y="85"/>
                </a:cubicBezTo>
                <a:cubicBezTo>
                  <a:pt x="318" y="85"/>
                  <a:pt x="316" y="84"/>
                  <a:pt x="316" y="85"/>
                </a:cubicBezTo>
                <a:close/>
                <a:moveTo>
                  <a:pt x="318" y="38"/>
                </a:moveTo>
                <a:cubicBezTo>
                  <a:pt x="320" y="38"/>
                  <a:pt x="322" y="39"/>
                  <a:pt x="324" y="38"/>
                </a:cubicBezTo>
                <a:cubicBezTo>
                  <a:pt x="323" y="38"/>
                  <a:pt x="320" y="37"/>
                  <a:pt x="318" y="38"/>
                </a:cubicBezTo>
                <a:close/>
                <a:moveTo>
                  <a:pt x="321" y="53"/>
                </a:moveTo>
                <a:cubicBezTo>
                  <a:pt x="322" y="53"/>
                  <a:pt x="324" y="53"/>
                  <a:pt x="325" y="53"/>
                </a:cubicBezTo>
                <a:cubicBezTo>
                  <a:pt x="324" y="52"/>
                  <a:pt x="322" y="52"/>
                  <a:pt x="321" y="53"/>
                </a:cubicBezTo>
                <a:close/>
                <a:moveTo>
                  <a:pt x="321" y="37"/>
                </a:moveTo>
                <a:cubicBezTo>
                  <a:pt x="323" y="37"/>
                  <a:pt x="323" y="37"/>
                  <a:pt x="323" y="37"/>
                </a:cubicBezTo>
                <a:cubicBezTo>
                  <a:pt x="323" y="36"/>
                  <a:pt x="321" y="36"/>
                  <a:pt x="321" y="37"/>
                </a:cubicBezTo>
                <a:close/>
                <a:moveTo>
                  <a:pt x="332" y="37"/>
                </a:moveTo>
                <a:cubicBezTo>
                  <a:pt x="330" y="36"/>
                  <a:pt x="327" y="36"/>
                  <a:pt x="324" y="37"/>
                </a:cubicBezTo>
                <a:cubicBezTo>
                  <a:pt x="327" y="37"/>
                  <a:pt x="330" y="37"/>
                  <a:pt x="332" y="37"/>
                </a:cubicBezTo>
                <a:close/>
                <a:moveTo>
                  <a:pt x="328" y="38"/>
                </a:moveTo>
                <a:cubicBezTo>
                  <a:pt x="328" y="38"/>
                  <a:pt x="326" y="38"/>
                  <a:pt x="326" y="38"/>
                </a:cubicBezTo>
                <a:cubicBezTo>
                  <a:pt x="326" y="39"/>
                  <a:pt x="328" y="39"/>
                  <a:pt x="328" y="38"/>
                </a:cubicBezTo>
                <a:close/>
                <a:moveTo>
                  <a:pt x="333" y="68"/>
                </a:moveTo>
                <a:cubicBezTo>
                  <a:pt x="336" y="68"/>
                  <a:pt x="336" y="68"/>
                  <a:pt x="338" y="68"/>
                </a:cubicBezTo>
                <a:cubicBezTo>
                  <a:pt x="338" y="67"/>
                  <a:pt x="334" y="68"/>
                  <a:pt x="333" y="68"/>
                </a:cubicBezTo>
                <a:close/>
                <a:moveTo>
                  <a:pt x="334" y="8"/>
                </a:moveTo>
                <a:cubicBezTo>
                  <a:pt x="334" y="8"/>
                  <a:pt x="333" y="8"/>
                  <a:pt x="333" y="8"/>
                </a:cubicBezTo>
                <a:cubicBezTo>
                  <a:pt x="334" y="8"/>
                  <a:pt x="334" y="9"/>
                  <a:pt x="334" y="8"/>
                </a:cubicBezTo>
                <a:close/>
                <a:moveTo>
                  <a:pt x="334" y="39"/>
                </a:moveTo>
                <a:cubicBezTo>
                  <a:pt x="336" y="39"/>
                  <a:pt x="338" y="39"/>
                  <a:pt x="339" y="39"/>
                </a:cubicBezTo>
                <a:cubicBezTo>
                  <a:pt x="338" y="39"/>
                  <a:pt x="335" y="38"/>
                  <a:pt x="334" y="39"/>
                </a:cubicBezTo>
                <a:close/>
                <a:moveTo>
                  <a:pt x="334" y="46"/>
                </a:moveTo>
                <a:cubicBezTo>
                  <a:pt x="345" y="47"/>
                  <a:pt x="356" y="47"/>
                  <a:pt x="367" y="47"/>
                </a:cubicBezTo>
                <a:cubicBezTo>
                  <a:pt x="356" y="47"/>
                  <a:pt x="345" y="45"/>
                  <a:pt x="334" y="46"/>
                </a:cubicBezTo>
                <a:close/>
                <a:moveTo>
                  <a:pt x="335" y="30"/>
                </a:moveTo>
                <a:cubicBezTo>
                  <a:pt x="336" y="30"/>
                  <a:pt x="338" y="30"/>
                  <a:pt x="337" y="30"/>
                </a:cubicBezTo>
                <a:cubicBezTo>
                  <a:pt x="337" y="30"/>
                  <a:pt x="335" y="30"/>
                  <a:pt x="335" y="30"/>
                </a:cubicBezTo>
                <a:close/>
                <a:moveTo>
                  <a:pt x="341" y="68"/>
                </a:moveTo>
                <a:cubicBezTo>
                  <a:pt x="340" y="68"/>
                  <a:pt x="339" y="67"/>
                  <a:pt x="338" y="68"/>
                </a:cubicBezTo>
                <a:cubicBezTo>
                  <a:pt x="339" y="68"/>
                  <a:pt x="341" y="69"/>
                  <a:pt x="341" y="68"/>
                </a:cubicBezTo>
                <a:close/>
                <a:moveTo>
                  <a:pt x="348" y="39"/>
                </a:moveTo>
                <a:cubicBezTo>
                  <a:pt x="345" y="39"/>
                  <a:pt x="342" y="39"/>
                  <a:pt x="340" y="39"/>
                </a:cubicBezTo>
                <a:cubicBezTo>
                  <a:pt x="342" y="39"/>
                  <a:pt x="346" y="40"/>
                  <a:pt x="348" y="39"/>
                </a:cubicBezTo>
                <a:close/>
                <a:moveTo>
                  <a:pt x="343" y="11"/>
                </a:moveTo>
                <a:cubicBezTo>
                  <a:pt x="344" y="11"/>
                  <a:pt x="346" y="11"/>
                  <a:pt x="345" y="11"/>
                </a:cubicBezTo>
                <a:cubicBezTo>
                  <a:pt x="345" y="11"/>
                  <a:pt x="343" y="11"/>
                  <a:pt x="343" y="11"/>
                </a:cubicBezTo>
                <a:close/>
                <a:moveTo>
                  <a:pt x="352" y="11"/>
                </a:moveTo>
                <a:cubicBezTo>
                  <a:pt x="351" y="11"/>
                  <a:pt x="350" y="11"/>
                  <a:pt x="350" y="12"/>
                </a:cubicBezTo>
                <a:cubicBezTo>
                  <a:pt x="351" y="12"/>
                  <a:pt x="352" y="12"/>
                  <a:pt x="352" y="11"/>
                </a:cubicBezTo>
                <a:close/>
                <a:moveTo>
                  <a:pt x="351" y="40"/>
                </a:moveTo>
                <a:cubicBezTo>
                  <a:pt x="353" y="40"/>
                  <a:pt x="355" y="40"/>
                  <a:pt x="352" y="40"/>
                </a:cubicBezTo>
                <a:cubicBezTo>
                  <a:pt x="352" y="40"/>
                  <a:pt x="352" y="39"/>
                  <a:pt x="351" y="40"/>
                </a:cubicBezTo>
                <a:close/>
                <a:moveTo>
                  <a:pt x="353" y="12"/>
                </a:moveTo>
                <a:cubicBezTo>
                  <a:pt x="355" y="12"/>
                  <a:pt x="356" y="13"/>
                  <a:pt x="357" y="12"/>
                </a:cubicBezTo>
                <a:cubicBezTo>
                  <a:pt x="356" y="12"/>
                  <a:pt x="353" y="11"/>
                  <a:pt x="353" y="12"/>
                </a:cubicBezTo>
                <a:cubicBezTo>
                  <a:pt x="353" y="12"/>
                  <a:pt x="353" y="12"/>
                  <a:pt x="353" y="12"/>
                </a:cubicBezTo>
                <a:close/>
                <a:moveTo>
                  <a:pt x="354" y="40"/>
                </a:moveTo>
                <a:cubicBezTo>
                  <a:pt x="355" y="40"/>
                  <a:pt x="357" y="40"/>
                  <a:pt x="357" y="40"/>
                </a:cubicBezTo>
                <a:cubicBezTo>
                  <a:pt x="356" y="40"/>
                  <a:pt x="355" y="39"/>
                  <a:pt x="354" y="40"/>
                </a:cubicBezTo>
                <a:close/>
                <a:moveTo>
                  <a:pt x="361" y="17"/>
                </a:moveTo>
                <a:cubicBezTo>
                  <a:pt x="360" y="16"/>
                  <a:pt x="357" y="15"/>
                  <a:pt x="356" y="16"/>
                </a:cubicBezTo>
                <a:cubicBezTo>
                  <a:pt x="358" y="16"/>
                  <a:pt x="360" y="17"/>
                  <a:pt x="361" y="17"/>
                </a:cubicBezTo>
                <a:close/>
                <a:moveTo>
                  <a:pt x="361" y="28"/>
                </a:moveTo>
                <a:cubicBezTo>
                  <a:pt x="362" y="29"/>
                  <a:pt x="363" y="29"/>
                  <a:pt x="364" y="28"/>
                </a:cubicBezTo>
                <a:cubicBezTo>
                  <a:pt x="363" y="28"/>
                  <a:pt x="361" y="28"/>
                  <a:pt x="361" y="28"/>
                </a:cubicBezTo>
                <a:close/>
                <a:moveTo>
                  <a:pt x="365" y="16"/>
                </a:moveTo>
                <a:cubicBezTo>
                  <a:pt x="366" y="16"/>
                  <a:pt x="367" y="16"/>
                  <a:pt x="368" y="16"/>
                </a:cubicBezTo>
                <a:cubicBezTo>
                  <a:pt x="367" y="15"/>
                  <a:pt x="366" y="14"/>
                  <a:pt x="365" y="14"/>
                </a:cubicBezTo>
                <a:cubicBezTo>
                  <a:pt x="365" y="15"/>
                  <a:pt x="366" y="15"/>
                  <a:pt x="365" y="16"/>
                </a:cubicBezTo>
                <a:close/>
                <a:moveTo>
                  <a:pt x="368" y="53"/>
                </a:moveTo>
                <a:cubicBezTo>
                  <a:pt x="369" y="53"/>
                  <a:pt x="372" y="53"/>
                  <a:pt x="373" y="53"/>
                </a:cubicBezTo>
                <a:cubicBezTo>
                  <a:pt x="371" y="53"/>
                  <a:pt x="369" y="52"/>
                  <a:pt x="368" y="53"/>
                </a:cubicBezTo>
                <a:close/>
                <a:moveTo>
                  <a:pt x="370" y="18"/>
                </a:moveTo>
                <a:cubicBezTo>
                  <a:pt x="369" y="18"/>
                  <a:pt x="368" y="17"/>
                  <a:pt x="368" y="18"/>
                </a:cubicBezTo>
                <a:cubicBezTo>
                  <a:pt x="369" y="18"/>
                  <a:pt x="370" y="18"/>
                  <a:pt x="370" y="18"/>
                </a:cubicBezTo>
                <a:close/>
                <a:moveTo>
                  <a:pt x="373" y="47"/>
                </a:moveTo>
                <a:cubicBezTo>
                  <a:pt x="372" y="48"/>
                  <a:pt x="369" y="47"/>
                  <a:pt x="369" y="48"/>
                </a:cubicBezTo>
                <a:cubicBezTo>
                  <a:pt x="371" y="47"/>
                  <a:pt x="373" y="48"/>
                  <a:pt x="373" y="47"/>
                </a:cubicBezTo>
                <a:close/>
                <a:moveTo>
                  <a:pt x="376" y="32"/>
                </a:moveTo>
                <a:cubicBezTo>
                  <a:pt x="375" y="33"/>
                  <a:pt x="373" y="31"/>
                  <a:pt x="372" y="32"/>
                </a:cubicBezTo>
                <a:cubicBezTo>
                  <a:pt x="374" y="32"/>
                  <a:pt x="376" y="33"/>
                  <a:pt x="376" y="32"/>
                </a:cubicBezTo>
                <a:close/>
                <a:moveTo>
                  <a:pt x="375" y="20"/>
                </a:moveTo>
                <a:cubicBezTo>
                  <a:pt x="375" y="21"/>
                  <a:pt x="377" y="21"/>
                  <a:pt x="378" y="20"/>
                </a:cubicBezTo>
                <a:cubicBezTo>
                  <a:pt x="377" y="20"/>
                  <a:pt x="377" y="20"/>
                  <a:pt x="376" y="20"/>
                </a:cubicBezTo>
                <a:cubicBezTo>
                  <a:pt x="375" y="20"/>
                  <a:pt x="375" y="20"/>
                  <a:pt x="375" y="20"/>
                </a:cubicBezTo>
                <a:close/>
                <a:moveTo>
                  <a:pt x="378" y="32"/>
                </a:moveTo>
                <a:cubicBezTo>
                  <a:pt x="379" y="33"/>
                  <a:pt x="381" y="34"/>
                  <a:pt x="382" y="33"/>
                </a:cubicBezTo>
                <a:cubicBezTo>
                  <a:pt x="381" y="32"/>
                  <a:pt x="379" y="32"/>
                  <a:pt x="378" y="32"/>
                </a:cubicBezTo>
                <a:close/>
                <a:moveTo>
                  <a:pt x="382" y="24"/>
                </a:moveTo>
                <a:cubicBezTo>
                  <a:pt x="381" y="24"/>
                  <a:pt x="380" y="24"/>
                  <a:pt x="379" y="25"/>
                </a:cubicBezTo>
                <a:cubicBezTo>
                  <a:pt x="383" y="25"/>
                  <a:pt x="386" y="24"/>
                  <a:pt x="389" y="24"/>
                </a:cubicBezTo>
                <a:cubicBezTo>
                  <a:pt x="387" y="24"/>
                  <a:pt x="384" y="23"/>
                  <a:pt x="381" y="23"/>
                </a:cubicBezTo>
                <a:cubicBezTo>
                  <a:pt x="381" y="24"/>
                  <a:pt x="382" y="23"/>
                  <a:pt x="382" y="24"/>
                </a:cubicBezTo>
                <a:close/>
                <a:moveTo>
                  <a:pt x="387" y="33"/>
                </a:moveTo>
                <a:cubicBezTo>
                  <a:pt x="387" y="33"/>
                  <a:pt x="388" y="34"/>
                  <a:pt x="389" y="33"/>
                </a:cubicBezTo>
                <a:cubicBezTo>
                  <a:pt x="389" y="33"/>
                  <a:pt x="387" y="32"/>
                  <a:pt x="387" y="33"/>
                </a:cubicBezTo>
                <a:close/>
                <a:moveTo>
                  <a:pt x="387" y="17"/>
                </a:moveTo>
                <a:cubicBezTo>
                  <a:pt x="388" y="18"/>
                  <a:pt x="390" y="18"/>
                  <a:pt x="390" y="17"/>
                </a:cubicBezTo>
                <a:cubicBezTo>
                  <a:pt x="389" y="17"/>
                  <a:pt x="388" y="16"/>
                  <a:pt x="387" y="17"/>
                </a:cubicBezTo>
                <a:close/>
                <a:moveTo>
                  <a:pt x="390" y="18"/>
                </a:moveTo>
                <a:cubicBezTo>
                  <a:pt x="390" y="17"/>
                  <a:pt x="391" y="18"/>
                  <a:pt x="391" y="17"/>
                </a:cubicBezTo>
                <a:cubicBezTo>
                  <a:pt x="391" y="17"/>
                  <a:pt x="390" y="17"/>
                  <a:pt x="390" y="18"/>
                </a:cubicBezTo>
                <a:close/>
                <a:moveTo>
                  <a:pt x="392" y="18"/>
                </a:moveTo>
                <a:cubicBezTo>
                  <a:pt x="392" y="17"/>
                  <a:pt x="393" y="18"/>
                  <a:pt x="393" y="17"/>
                </a:cubicBezTo>
                <a:cubicBezTo>
                  <a:pt x="393" y="17"/>
                  <a:pt x="392" y="17"/>
                  <a:pt x="392" y="18"/>
                </a:cubicBezTo>
                <a:close/>
                <a:moveTo>
                  <a:pt x="395" y="9"/>
                </a:moveTo>
                <a:cubicBezTo>
                  <a:pt x="398" y="9"/>
                  <a:pt x="401" y="10"/>
                  <a:pt x="403" y="10"/>
                </a:cubicBezTo>
                <a:cubicBezTo>
                  <a:pt x="401" y="9"/>
                  <a:pt x="398" y="9"/>
                  <a:pt x="395" y="9"/>
                </a:cubicBezTo>
                <a:close/>
                <a:moveTo>
                  <a:pt x="399" y="21"/>
                </a:moveTo>
                <a:cubicBezTo>
                  <a:pt x="399" y="21"/>
                  <a:pt x="400" y="22"/>
                  <a:pt x="401" y="21"/>
                </a:cubicBezTo>
                <a:cubicBezTo>
                  <a:pt x="400" y="21"/>
                  <a:pt x="399" y="21"/>
                  <a:pt x="399" y="21"/>
                </a:cubicBezTo>
                <a:close/>
                <a:moveTo>
                  <a:pt x="405" y="20"/>
                </a:moveTo>
                <a:cubicBezTo>
                  <a:pt x="407" y="21"/>
                  <a:pt x="408" y="20"/>
                  <a:pt x="409" y="20"/>
                </a:cubicBezTo>
                <a:cubicBezTo>
                  <a:pt x="408" y="20"/>
                  <a:pt x="407" y="19"/>
                  <a:pt x="406" y="19"/>
                </a:cubicBezTo>
                <a:cubicBezTo>
                  <a:pt x="406" y="20"/>
                  <a:pt x="405" y="20"/>
                  <a:pt x="405" y="20"/>
                </a:cubicBezTo>
                <a:close/>
                <a:moveTo>
                  <a:pt x="413" y="10"/>
                </a:moveTo>
                <a:cubicBezTo>
                  <a:pt x="412" y="10"/>
                  <a:pt x="411" y="10"/>
                  <a:pt x="411" y="10"/>
                </a:cubicBezTo>
                <a:cubicBezTo>
                  <a:pt x="411" y="11"/>
                  <a:pt x="412" y="11"/>
                  <a:pt x="413" y="10"/>
                </a:cubicBezTo>
                <a:close/>
                <a:moveTo>
                  <a:pt x="419" y="13"/>
                </a:moveTo>
                <a:cubicBezTo>
                  <a:pt x="417" y="13"/>
                  <a:pt x="414" y="12"/>
                  <a:pt x="412" y="13"/>
                </a:cubicBezTo>
                <a:cubicBezTo>
                  <a:pt x="415" y="13"/>
                  <a:pt x="417" y="14"/>
                  <a:pt x="419" y="13"/>
                </a:cubicBezTo>
                <a:close/>
                <a:moveTo>
                  <a:pt x="285" y="56"/>
                </a:moveTo>
                <a:cubicBezTo>
                  <a:pt x="288" y="55"/>
                  <a:pt x="292" y="57"/>
                  <a:pt x="295" y="55"/>
                </a:cubicBezTo>
                <a:cubicBezTo>
                  <a:pt x="289" y="55"/>
                  <a:pt x="284" y="55"/>
                  <a:pt x="279" y="56"/>
                </a:cubicBezTo>
                <a:cubicBezTo>
                  <a:pt x="280" y="56"/>
                  <a:pt x="282" y="56"/>
                  <a:pt x="283" y="56"/>
                </a:cubicBezTo>
                <a:cubicBezTo>
                  <a:pt x="282" y="57"/>
                  <a:pt x="281" y="56"/>
                  <a:pt x="281" y="57"/>
                </a:cubicBezTo>
                <a:cubicBezTo>
                  <a:pt x="282" y="58"/>
                  <a:pt x="282" y="57"/>
                  <a:pt x="284" y="57"/>
                </a:cubicBezTo>
                <a:cubicBezTo>
                  <a:pt x="287" y="57"/>
                  <a:pt x="296" y="57"/>
                  <a:pt x="299" y="57"/>
                </a:cubicBezTo>
                <a:cubicBezTo>
                  <a:pt x="295" y="56"/>
                  <a:pt x="288" y="57"/>
                  <a:pt x="285" y="56"/>
                </a:cubicBezTo>
                <a:close/>
                <a:moveTo>
                  <a:pt x="363" y="52"/>
                </a:moveTo>
                <a:cubicBezTo>
                  <a:pt x="362" y="52"/>
                  <a:pt x="362" y="52"/>
                  <a:pt x="362" y="52"/>
                </a:cubicBezTo>
                <a:cubicBezTo>
                  <a:pt x="355" y="52"/>
                  <a:pt x="342" y="51"/>
                  <a:pt x="335" y="50"/>
                </a:cubicBezTo>
                <a:cubicBezTo>
                  <a:pt x="334" y="49"/>
                  <a:pt x="332" y="49"/>
                  <a:pt x="331" y="49"/>
                </a:cubicBezTo>
                <a:cubicBezTo>
                  <a:pt x="331" y="49"/>
                  <a:pt x="331" y="49"/>
                  <a:pt x="331" y="49"/>
                </a:cubicBezTo>
                <a:cubicBezTo>
                  <a:pt x="328" y="48"/>
                  <a:pt x="326" y="49"/>
                  <a:pt x="324" y="48"/>
                </a:cubicBezTo>
                <a:cubicBezTo>
                  <a:pt x="325" y="47"/>
                  <a:pt x="327" y="47"/>
                  <a:pt x="326" y="47"/>
                </a:cubicBezTo>
                <a:cubicBezTo>
                  <a:pt x="329" y="47"/>
                  <a:pt x="330" y="45"/>
                  <a:pt x="332" y="47"/>
                </a:cubicBezTo>
                <a:cubicBezTo>
                  <a:pt x="332" y="46"/>
                  <a:pt x="333" y="46"/>
                  <a:pt x="334" y="46"/>
                </a:cubicBezTo>
                <a:cubicBezTo>
                  <a:pt x="332" y="45"/>
                  <a:pt x="331" y="46"/>
                  <a:pt x="330" y="45"/>
                </a:cubicBezTo>
                <a:cubicBezTo>
                  <a:pt x="331" y="45"/>
                  <a:pt x="332" y="45"/>
                  <a:pt x="334" y="45"/>
                </a:cubicBezTo>
                <a:cubicBezTo>
                  <a:pt x="325" y="43"/>
                  <a:pt x="316" y="44"/>
                  <a:pt x="307" y="43"/>
                </a:cubicBezTo>
                <a:cubicBezTo>
                  <a:pt x="306" y="42"/>
                  <a:pt x="305" y="42"/>
                  <a:pt x="304" y="42"/>
                </a:cubicBezTo>
                <a:cubicBezTo>
                  <a:pt x="300" y="41"/>
                  <a:pt x="295" y="42"/>
                  <a:pt x="291" y="41"/>
                </a:cubicBezTo>
                <a:cubicBezTo>
                  <a:pt x="296" y="40"/>
                  <a:pt x="300" y="40"/>
                  <a:pt x="306" y="40"/>
                </a:cubicBezTo>
                <a:cubicBezTo>
                  <a:pt x="306" y="39"/>
                  <a:pt x="306" y="39"/>
                  <a:pt x="306" y="38"/>
                </a:cubicBezTo>
                <a:cubicBezTo>
                  <a:pt x="307" y="39"/>
                  <a:pt x="307" y="39"/>
                  <a:pt x="307" y="39"/>
                </a:cubicBezTo>
                <a:cubicBezTo>
                  <a:pt x="308" y="38"/>
                  <a:pt x="314" y="39"/>
                  <a:pt x="317" y="38"/>
                </a:cubicBezTo>
                <a:cubicBezTo>
                  <a:pt x="313" y="38"/>
                  <a:pt x="307" y="38"/>
                  <a:pt x="304" y="37"/>
                </a:cubicBezTo>
                <a:cubicBezTo>
                  <a:pt x="303" y="37"/>
                  <a:pt x="302" y="37"/>
                  <a:pt x="302" y="37"/>
                </a:cubicBezTo>
                <a:cubicBezTo>
                  <a:pt x="306" y="37"/>
                  <a:pt x="310" y="37"/>
                  <a:pt x="315" y="37"/>
                </a:cubicBezTo>
                <a:cubicBezTo>
                  <a:pt x="315" y="37"/>
                  <a:pt x="314" y="37"/>
                  <a:pt x="314" y="36"/>
                </a:cubicBezTo>
                <a:cubicBezTo>
                  <a:pt x="320" y="35"/>
                  <a:pt x="325" y="36"/>
                  <a:pt x="331" y="35"/>
                </a:cubicBezTo>
                <a:cubicBezTo>
                  <a:pt x="326" y="35"/>
                  <a:pt x="321" y="36"/>
                  <a:pt x="316" y="34"/>
                </a:cubicBezTo>
                <a:cubicBezTo>
                  <a:pt x="316" y="34"/>
                  <a:pt x="314" y="34"/>
                  <a:pt x="313" y="35"/>
                </a:cubicBezTo>
                <a:cubicBezTo>
                  <a:pt x="306" y="34"/>
                  <a:pt x="295" y="34"/>
                  <a:pt x="286" y="33"/>
                </a:cubicBezTo>
                <a:cubicBezTo>
                  <a:pt x="294" y="32"/>
                  <a:pt x="303" y="33"/>
                  <a:pt x="312" y="32"/>
                </a:cubicBezTo>
                <a:cubicBezTo>
                  <a:pt x="313" y="34"/>
                  <a:pt x="319" y="32"/>
                  <a:pt x="322" y="34"/>
                </a:cubicBezTo>
                <a:cubicBezTo>
                  <a:pt x="332" y="33"/>
                  <a:pt x="344" y="33"/>
                  <a:pt x="353" y="34"/>
                </a:cubicBezTo>
                <a:cubicBezTo>
                  <a:pt x="348" y="32"/>
                  <a:pt x="341" y="33"/>
                  <a:pt x="335" y="32"/>
                </a:cubicBezTo>
                <a:cubicBezTo>
                  <a:pt x="325" y="31"/>
                  <a:pt x="312" y="31"/>
                  <a:pt x="304" y="31"/>
                </a:cubicBezTo>
                <a:cubicBezTo>
                  <a:pt x="303" y="31"/>
                  <a:pt x="302" y="31"/>
                  <a:pt x="301" y="30"/>
                </a:cubicBezTo>
                <a:cubicBezTo>
                  <a:pt x="298" y="30"/>
                  <a:pt x="295" y="31"/>
                  <a:pt x="292" y="31"/>
                </a:cubicBezTo>
                <a:cubicBezTo>
                  <a:pt x="289" y="31"/>
                  <a:pt x="287" y="30"/>
                  <a:pt x="284" y="30"/>
                </a:cubicBezTo>
                <a:cubicBezTo>
                  <a:pt x="281" y="29"/>
                  <a:pt x="278" y="31"/>
                  <a:pt x="275" y="29"/>
                </a:cubicBezTo>
                <a:cubicBezTo>
                  <a:pt x="281" y="29"/>
                  <a:pt x="285" y="29"/>
                  <a:pt x="291" y="29"/>
                </a:cubicBezTo>
                <a:cubicBezTo>
                  <a:pt x="293" y="29"/>
                  <a:pt x="296" y="29"/>
                  <a:pt x="297" y="29"/>
                </a:cubicBezTo>
                <a:cubicBezTo>
                  <a:pt x="298" y="29"/>
                  <a:pt x="298" y="30"/>
                  <a:pt x="299" y="30"/>
                </a:cubicBezTo>
                <a:cubicBezTo>
                  <a:pt x="299" y="30"/>
                  <a:pt x="299" y="30"/>
                  <a:pt x="300" y="30"/>
                </a:cubicBezTo>
                <a:cubicBezTo>
                  <a:pt x="301" y="29"/>
                  <a:pt x="302" y="30"/>
                  <a:pt x="303" y="30"/>
                </a:cubicBezTo>
                <a:cubicBezTo>
                  <a:pt x="313" y="30"/>
                  <a:pt x="323" y="30"/>
                  <a:pt x="330" y="30"/>
                </a:cubicBezTo>
                <a:cubicBezTo>
                  <a:pt x="330" y="29"/>
                  <a:pt x="329" y="29"/>
                  <a:pt x="330" y="29"/>
                </a:cubicBezTo>
                <a:cubicBezTo>
                  <a:pt x="333" y="29"/>
                  <a:pt x="338" y="29"/>
                  <a:pt x="341" y="30"/>
                </a:cubicBezTo>
                <a:cubicBezTo>
                  <a:pt x="340" y="30"/>
                  <a:pt x="340" y="30"/>
                  <a:pt x="340" y="30"/>
                </a:cubicBezTo>
                <a:cubicBezTo>
                  <a:pt x="340" y="30"/>
                  <a:pt x="341" y="30"/>
                  <a:pt x="341" y="30"/>
                </a:cubicBezTo>
                <a:cubicBezTo>
                  <a:pt x="343" y="31"/>
                  <a:pt x="343" y="29"/>
                  <a:pt x="345" y="30"/>
                </a:cubicBezTo>
                <a:cubicBezTo>
                  <a:pt x="345" y="31"/>
                  <a:pt x="344" y="30"/>
                  <a:pt x="344" y="31"/>
                </a:cubicBezTo>
                <a:cubicBezTo>
                  <a:pt x="345" y="31"/>
                  <a:pt x="347" y="31"/>
                  <a:pt x="346" y="30"/>
                </a:cubicBezTo>
                <a:cubicBezTo>
                  <a:pt x="347" y="31"/>
                  <a:pt x="347" y="31"/>
                  <a:pt x="348" y="31"/>
                </a:cubicBezTo>
                <a:cubicBezTo>
                  <a:pt x="348" y="30"/>
                  <a:pt x="347" y="31"/>
                  <a:pt x="347" y="30"/>
                </a:cubicBezTo>
                <a:cubicBezTo>
                  <a:pt x="348" y="30"/>
                  <a:pt x="348" y="30"/>
                  <a:pt x="349" y="31"/>
                </a:cubicBezTo>
                <a:cubicBezTo>
                  <a:pt x="351" y="30"/>
                  <a:pt x="359" y="32"/>
                  <a:pt x="362" y="31"/>
                </a:cubicBezTo>
                <a:cubicBezTo>
                  <a:pt x="359" y="30"/>
                  <a:pt x="358" y="30"/>
                  <a:pt x="354" y="30"/>
                </a:cubicBezTo>
                <a:cubicBezTo>
                  <a:pt x="355" y="29"/>
                  <a:pt x="357" y="30"/>
                  <a:pt x="357" y="30"/>
                </a:cubicBezTo>
                <a:cubicBezTo>
                  <a:pt x="347" y="29"/>
                  <a:pt x="335" y="28"/>
                  <a:pt x="324" y="28"/>
                </a:cubicBezTo>
                <a:cubicBezTo>
                  <a:pt x="332" y="27"/>
                  <a:pt x="344" y="28"/>
                  <a:pt x="353" y="28"/>
                </a:cubicBezTo>
                <a:cubicBezTo>
                  <a:pt x="355" y="28"/>
                  <a:pt x="358" y="29"/>
                  <a:pt x="358" y="28"/>
                </a:cubicBezTo>
                <a:cubicBezTo>
                  <a:pt x="356" y="27"/>
                  <a:pt x="352" y="28"/>
                  <a:pt x="350" y="26"/>
                </a:cubicBezTo>
                <a:cubicBezTo>
                  <a:pt x="352" y="26"/>
                  <a:pt x="354" y="27"/>
                  <a:pt x="356" y="26"/>
                </a:cubicBezTo>
                <a:cubicBezTo>
                  <a:pt x="355" y="26"/>
                  <a:pt x="355" y="26"/>
                  <a:pt x="355" y="26"/>
                </a:cubicBezTo>
                <a:cubicBezTo>
                  <a:pt x="361" y="25"/>
                  <a:pt x="367" y="26"/>
                  <a:pt x="372" y="26"/>
                </a:cubicBezTo>
                <a:cubicBezTo>
                  <a:pt x="369" y="24"/>
                  <a:pt x="364" y="25"/>
                  <a:pt x="360" y="24"/>
                </a:cubicBezTo>
                <a:cubicBezTo>
                  <a:pt x="355" y="24"/>
                  <a:pt x="347" y="23"/>
                  <a:pt x="344" y="23"/>
                </a:cubicBezTo>
                <a:cubicBezTo>
                  <a:pt x="349" y="23"/>
                  <a:pt x="351" y="23"/>
                  <a:pt x="356" y="23"/>
                </a:cubicBezTo>
                <a:cubicBezTo>
                  <a:pt x="357" y="23"/>
                  <a:pt x="357" y="22"/>
                  <a:pt x="359" y="22"/>
                </a:cubicBezTo>
                <a:cubicBezTo>
                  <a:pt x="359" y="21"/>
                  <a:pt x="360" y="22"/>
                  <a:pt x="360" y="21"/>
                </a:cubicBezTo>
                <a:cubicBezTo>
                  <a:pt x="355" y="20"/>
                  <a:pt x="349" y="21"/>
                  <a:pt x="346" y="20"/>
                </a:cubicBezTo>
                <a:cubicBezTo>
                  <a:pt x="350" y="19"/>
                  <a:pt x="359" y="21"/>
                  <a:pt x="364" y="20"/>
                </a:cubicBezTo>
                <a:cubicBezTo>
                  <a:pt x="365" y="20"/>
                  <a:pt x="366" y="20"/>
                  <a:pt x="367" y="19"/>
                </a:cubicBezTo>
                <a:cubicBezTo>
                  <a:pt x="362" y="18"/>
                  <a:pt x="358" y="19"/>
                  <a:pt x="355" y="17"/>
                </a:cubicBezTo>
                <a:cubicBezTo>
                  <a:pt x="354" y="17"/>
                  <a:pt x="355" y="18"/>
                  <a:pt x="354" y="18"/>
                </a:cubicBezTo>
                <a:cubicBezTo>
                  <a:pt x="355" y="17"/>
                  <a:pt x="353" y="15"/>
                  <a:pt x="351" y="16"/>
                </a:cubicBezTo>
                <a:cubicBezTo>
                  <a:pt x="351" y="17"/>
                  <a:pt x="352" y="17"/>
                  <a:pt x="352" y="17"/>
                </a:cubicBezTo>
                <a:cubicBezTo>
                  <a:pt x="351" y="18"/>
                  <a:pt x="351" y="16"/>
                  <a:pt x="350" y="16"/>
                </a:cubicBezTo>
                <a:cubicBezTo>
                  <a:pt x="350" y="17"/>
                  <a:pt x="350" y="17"/>
                  <a:pt x="349" y="17"/>
                </a:cubicBezTo>
                <a:cubicBezTo>
                  <a:pt x="348" y="17"/>
                  <a:pt x="350" y="16"/>
                  <a:pt x="349" y="16"/>
                </a:cubicBezTo>
                <a:cubicBezTo>
                  <a:pt x="339" y="17"/>
                  <a:pt x="327" y="15"/>
                  <a:pt x="316" y="14"/>
                </a:cubicBezTo>
                <a:cubicBezTo>
                  <a:pt x="318" y="14"/>
                  <a:pt x="317" y="13"/>
                  <a:pt x="319" y="13"/>
                </a:cubicBezTo>
                <a:cubicBezTo>
                  <a:pt x="321" y="13"/>
                  <a:pt x="323" y="13"/>
                  <a:pt x="324" y="14"/>
                </a:cubicBezTo>
                <a:cubicBezTo>
                  <a:pt x="332" y="13"/>
                  <a:pt x="341" y="15"/>
                  <a:pt x="350" y="14"/>
                </a:cubicBezTo>
                <a:cubicBezTo>
                  <a:pt x="348" y="14"/>
                  <a:pt x="347" y="14"/>
                  <a:pt x="344" y="14"/>
                </a:cubicBezTo>
                <a:cubicBezTo>
                  <a:pt x="344" y="13"/>
                  <a:pt x="345" y="14"/>
                  <a:pt x="345" y="13"/>
                </a:cubicBezTo>
                <a:cubicBezTo>
                  <a:pt x="343" y="14"/>
                  <a:pt x="340" y="13"/>
                  <a:pt x="339" y="13"/>
                </a:cubicBezTo>
                <a:cubicBezTo>
                  <a:pt x="338" y="12"/>
                  <a:pt x="339" y="12"/>
                  <a:pt x="339" y="12"/>
                </a:cubicBezTo>
                <a:cubicBezTo>
                  <a:pt x="340" y="12"/>
                  <a:pt x="340" y="12"/>
                  <a:pt x="341" y="11"/>
                </a:cubicBezTo>
                <a:cubicBezTo>
                  <a:pt x="340" y="11"/>
                  <a:pt x="341" y="11"/>
                  <a:pt x="341" y="11"/>
                </a:cubicBezTo>
                <a:cubicBezTo>
                  <a:pt x="334" y="10"/>
                  <a:pt x="325" y="9"/>
                  <a:pt x="319" y="10"/>
                </a:cubicBezTo>
                <a:cubicBezTo>
                  <a:pt x="321" y="10"/>
                  <a:pt x="323" y="10"/>
                  <a:pt x="324" y="11"/>
                </a:cubicBezTo>
                <a:cubicBezTo>
                  <a:pt x="313" y="11"/>
                  <a:pt x="307" y="12"/>
                  <a:pt x="296" y="10"/>
                </a:cubicBezTo>
                <a:cubicBezTo>
                  <a:pt x="296" y="10"/>
                  <a:pt x="297" y="10"/>
                  <a:pt x="297" y="9"/>
                </a:cubicBezTo>
                <a:cubicBezTo>
                  <a:pt x="289" y="7"/>
                  <a:pt x="281" y="10"/>
                  <a:pt x="274" y="8"/>
                </a:cubicBezTo>
                <a:cubicBezTo>
                  <a:pt x="273" y="8"/>
                  <a:pt x="275" y="9"/>
                  <a:pt x="274" y="9"/>
                </a:cubicBezTo>
                <a:cubicBezTo>
                  <a:pt x="273" y="9"/>
                  <a:pt x="273" y="8"/>
                  <a:pt x="272" y="8"/>
                </a:cubicBezTo>
                <a:cubicBezTo>
                  <a:pt x="272" y="7"/>
                  <a:pt x="273" y="7"/>
                  <a:pt x="274" y="7"/>
                </a:cubicBezTo>
                <a:cubicBezTo>
                  <a:pt x="272" y="7"/>
                  <a:pt x="271" y="7"/>
                  <a:pt x="271" y="6"/>
                </a:cubicBezTo>
                <a:cubicBezTo>
                  <a:pt x="272" y="6"/>
                  <a:pt x="274" y="6"/>
                  <a:pt x="275" y="5"/>
                </a:cubicBezTo>
                <a:cubicBezTo>
                  <a:pt x="273" y="4"/>
                  <a:pt x="271" y="6"/>
                  <a:pt x="271" y="4"/>
                </a:cubicBezTo>
                <a:cubicBezTo>
                  <a:pt x="274" y="4"/>
                  <a:pt x="275" y="3"/>
                  <a:pt x="277" y="3"/>
                </a:cubicBezTo>
                <a:cubicBezTo>
                  <a:pt x="278" y="3"/>
                  <a:pt x="277" y="3"/>
                  <a:pt x="277" y="2"/>
                </a:cubicBezTo>
                <a:cubicBezTo>
                  <a:pt x="276" y="2"/>
                  <a:pt x="274" y="2"/>
                  <a:pt x="273" y="2"/>
                </a:cubicBezTo>
                <a:cubicBezTo>
                  <a:pt x="267" y="1"/>
                  <a:pt x="260" y="3"/>
                  <a:pt x="254" y="1"/>
                </a:cubicBezTo>
                <a:cubicBezTo>
                  <a:pt x="256" y="1"/>
                  <a:pt x="258" y="1"/>
                  <a:pt x="259" y="1"/>
                </a:cubicBezTo>
                <a:cubicBezTo>
                  <a:pt x="260" y="1"/>
                  <a:pt x="262" y="1"/>
                  <a:pt x="261" y="1"/>
                </a:cubicBezTo>
                <a:cubicBezTo>
                  <a:pt x="249" y="0"/>
                  <a:pt x="240" y="1"/>
                  <a:pt x="229" y="1"/>
                </a:cubicBezTo>
                <a:cubicBezTo>
                  <a:pt x="228" y="2"/>
                  <a:pt x="230" y="1"/>
                  <a:pt x="229" y="2"/>
                </a:cubicBezTo>
                <a:cubicBezTo>
                  <a:pt x="228" y="2"/>
                  <a:pt x="224" y="3"/>
                  <a:pt x="223" y="2"/>
                </a:cubicBezTo>
                <a:cubicBezTo>
                  <a:pt x="223" y="1"/>
                  <a:pt x="224" y="2"/>
                  <a:pt x="224" y="1"/>
                </a:cubicBezTo>
                <a:cubicBezTo>
                  <a:pt x="219" y="1"/>
                  <a:pt x="212" y="1"/>
                  <a:pt x="207" y="1"/>
                </a:cubicBezTo>
                <a:cubicBezTo>
                  <a:pt x="207" y="2"/>
                  <a:pt x="207" y="2"/>
                  <a:pt x="207" y="2"/>
                </a:cubicBezTo>
                <a:cubicBezTo>
                  <a:pt x="205" y="2"/>
                  <a:pt x="203" y="2"/>
                  <a:pt x="203" y="3"/>
                </a:cubicBezTo>
                <a:cubicBezTo>
                  <a:pt x="202" y="2"/>
                  <a:pt x="201" y="3"/>
                  <a:pt x="200" y="2"/>
                </a:cubicBezTo>
                <a:cubicBezTo>
                  <a:pt x="199" y="2"/>
                  <a:pt x="200" y="3"/>
                  <a:pt x="199" y="3"/>
                </a:cubicBezTo>
                <a:cubicBezTo>
                  <a:pt x="195" y="3"/>
                  <a:pt x="194" y="4"/>
                  <a:pt x="191" y="3"/>
                </a:cubicBezTo>
                <a:cubicBezTo>
                  <a:pt x="189" y="4"/>
                  <a:pt x="187" y="4"/>
                  <a:pt x="186" y="4"/>
                </a:cubicBezTo>
                <a:cubicBezTo>
                  <a:pt x="186" y="4"/>
                  <a:pt x="186" y="4"/>
                  <a:pt x="186" y="4"/>
                </a:cubicBezTo>
                <a:cubicBezTo>
                  <a:pt x="185" y="4"/>
                  <a:pt x="185" y="4"/>
                  <a:pt x="185" y="3"/>
                </a:cubicBezTo>
                <a:cubicBezTo>
                  <a:pt x="182" y="4"/>
                  <a:pt x="179" y="2"/>
                  <a:pt x="178" y="4"/>
                </a:cubicBezTo>
                <a:cubicBezTo>
                  <a:pt x="174" y="5"/>
                  <a:pt x="171" y="3"/>
                  <a:pt x="168" y="5"/>
                </a:cubicBezTo>
                <a:cubicBezTo>
                  <a:pt x="167" y="5"/>
                  <a:pt x="167" y="4"/>
                  <a:pt x="166" y="4"/>
                </a:cubicBezTo>
                <a:cubicBezTo>
                  <a:pt x="166" y="4"/>
                  <a:pt x="166" y="5"/>
                  <a:pt x="165" y="5"/>
                </a:cubicBezTo>
                <a:cubicBezTo>
                  <a:pt x="162" y="4"/>
                  <a:pt x="156" y="5"/>
                  <a:pt x="153" y="5"/>
                </a:cubicBezTo>
                <a:cubicBezTo>
                  <a:pt x="152" y="5"/>
                  <a:pt x="152" y="5"/>
                  <a:pt x="151" y="5"/>
                </a:cubicBezTo>
                <a:cubicBezTo>
                  <a:pt x="148" y="6"/>
                  <a:pt x="143" y="6"/>
                  <a:pt x="139" y="6"/>
                </a:cubicBezTo>
                <a:cubicBezTo>
                  <a:pt x="128" y="7"/>
                  <a:pt x="116" y="8"/>
                  <a:pt x="105" y="9"/>
                </a:cubicBezTo>
                <a:cubicBezTo>
                  <a:pt x="104" y="9"/>
                  <a:pt x="103" y="9"/>
                  <a:pt x="102" y="10"/>
                </a:cubicBezTo>
                <a:cubicBezTo>
                  <a:pt x="101" y="9"/>
                  <a:pt x="99" y="10"/>
                  <a:pt x="98" y="9"/>
                </a:cubicBezTo>
                <a:cubicBezTo>
                  <a:pt x="96" y="11"/>
                  <a:pt x="94" y="10"/>
                  <a:pt x="92" y="10"/>
                </a:cubicBezTo>
                <a:cubicBezTo>
                  <a:pt x="83" y="11"/>
                  <a:pt x="77" y="13"/>
                  <a:pt x="68" y="14"/>
                </a:cubicBezTo>
                <a:cubicBezTo>
                  <a:pt x="61" y="15"/>
                  <a:pt x="54" y="17"/>
                  <a:pt x="47" y="19"/>
                </a:cubicBezTo>
                <a:cubicBezTo>
                  <a:pt x="46" y="19"/>
                  <a:pt x="45" y="19"/>
                  <a:pt x="44" y="20"/>
                </a:cubicBezTo>
                <a:cubicBezTo>
                  <a:pt x="41" y="20"/>
                  <a:pt x="40" y="21"/>
                  <a:pt x="38" y="22"/>
                </a:cubicBezTo>
                <a:cubicBezTo>
                  <a:pt x="38" y="22"/>
                  <a:pt x="38" y="22"/>
                  <a:pt x="38" y="23"/>
                </a:cubicBezTo>
                <a:cubicBezTo>
                  <a:pt x="37" y="23"/>
                  <a:pt x="37" y="24"/>
                  <a:pt x="36" y="24"/>
                </a:cubicBezTo>
                <a:cubicBezTo>
                  <a:pt x="34" y="24"/>
                  <a:pt x="32" y="22"/>
                  <a:pt x="31" y="24"/>
                </a:cubicBezTo>
                <a:cubicBezTo>
                  <a:pt x="32" y="25"/>
                  <a:pt x="33" y="24"/>
                  <a:pt x="34" y="24"/>
                </a:cubicBezTo>
                <a:cubicBezTo>
                  <a:pt x="33" y="25"/>
                  <a:pt x="32" y="25"/>
                  <a:pt x="32" y="26"/>
                </a:cubicBezTo>
                <a:cubicBezTo>
                  <a:pt x="32" y="26"/>
                  <a:pt x="33" y="27"/>
                  <a:pt x="33" y="28"/>
                </a:cubicBezTo>
                <a:cubicBezTo>
                  <a:pt x="30" y="30"/>
                  <a:pt x="27" y="31"/>
                  <a:pt x="23" y="33"/>
                </a:cubicBezTo>
                <a:cubicBezTo>
                  <a:pt x="21" y="34"/>
                  <a:pt x="20" y="36"/>
                  <a:pt x="17" y="36"/>
                </a:cubicBezTo>
                <a:cubicBezTo>
                  <a:pt x="16" y="36"/>
                  <a:pt x="15" y="35"/>
                  <a:pt x="14" y="36"/>
                </a:cubicBezTo>
                <a:cubicBezTo>
                  <a:pt x="14" y="38"/>
                  <a:pt x="16" y="41"/>
                  <a:pt x="17" y="44"/>
                </a:cubicBezTo>
                <a:cubicBezTo>
                  <a:pt x="18" y="46"/>
                  <a:pt x="19" y="48"/>
                  <a:pt x="20" y="50"/>
                </a:cubicBezTo>
                <a:cubicBezTo>
                  <a:pt x="20" y="52"/>
                  <a:pt x="22" y="53"/>
                  <a:pt x="23" y="55"/>
                </a:cubicBezTo>
                <a:cubicBezTo>
                  <a:pt x="24" y="57"/>
                  <a:pt x="24" y="61"/>
                  <a:pt x="25" y="63"/>
                </a:cubicBezTo>
                <a:cubicBezTo>
                  <a:pt x="26" y="64"/>
                  <a:pt x="28" y="65"/>
                  <a:pt x="28" y="66"/>
                </a:cubicBezTo>
                <a:cubicBezTo>
                  <a:pt x="28" y="69"/>
                  <a:pt x="27" y="70"/>
                  <a:pt x="27" y="72"/>
                </a:cubicBezTo>
                <a:cubicBezTo>
                  <a:pt x="27" y="73"/>
                  <a:pt x="28" y="75"/>
                  <a:pt x="29" y="77"/>
                </a:cubicBezTo>
                <a:cubicBezTo>
                  <a:pt x="32" y="82"/>
                  <a:pt x="36" y="87"/>
                  <a:pt x="42" y="88"/>
                </a:cubicBezTo>
                <a:cubicBezTo>
                  <a:pt x="47" y="89"/>
                  <a:pt x="51" y="86"/>
                  <a:pt x="55" y="86"/>
                </a:cubicBezTo>
                <a:cubicBezTo>
                  <a:pt x="59" y="85"/>
                  <a:pt x="61" y="88"/>
                  <a:pt x="64" y="89"/>
                </a:cubicBezTo>
                <a:cubicBezTo>
                  <a:pt x="65" y="90"/>
                  <a:pt x="67" y="90"/>
                  <a:pt x="67" y="91"/>
                </a:cubicBezTo>
                <a:cubicBezTo>
                  <a:pt x="66" y="92"/>
                  <a:pt x="64" y="92"/>
                  <a:pt x="64" y="93"/>
                </a:cubicBezTo>
                <a:cubicBezTo>
                  <a:pt x="64" y="94"/>
                  <a:pt x="64" y="94"/>
                  <a:pt x="64" y="95"/>
                </a:cubicBezTo>
                <a:cubicBezTo>
                  <a:pt x="63" y="95"/>
                  <a:pt x="62" y="96"/>
                  <a:pt x="61" y="97"/>
                </a:cubicBezTo>
                <a:cubicBezTo>
                  <a:pt x="65" y="99"/>
                  <a:pt x="68" y="97"/>
                  <a:pt x="72" y="96"/>
                </a:cubicBezTo>
                <a:cubicBezTo>
                  <a:pt x="76" y="96"/>
                  <a:pt x="80" y="96"/>
                  <a:pt x="84" y="96"/>
                </a:cubicBezTo>
                <a:cubicBezTo>
                  <a:pt x="104" y="95"/>
                  <a:pt x="123" y="90"/>
                  <a:pt x="142" y="89"/>
                </a:cubicBezTo>
                <a:cubicBezTo>
                  <a:pt x="141" y="89"/>
                  <a:pt x="140" y="89"/>
                  <a:pt x="140" y="88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6" y="88"/>
                  <a:pt x="134" y="88"/>
                  <a:pt x="132" y="87"/>
                </a:cubicBezTo>
                <a:cubicBezTo>
                  <a:pt x="133" y="86"/>
                  <a:pt x="135" y="87"/>
                  <a:pt x="136" y="86"/>
                </a:cubicBezTo>
                <a:cubicBezTo>
                  <a:pt x="132" y="86"/>
                  <a:pt x="126" y="87"/>
                  <a:pt x="124" y="87"/>
                </a:cubicBezTo>
                <a:cubicBezTo>
                  <a:pt x="125" y="85"/>
                  <a:pt x="129" y="87"/>
                  <a:pt x="130" y="85"/>
                </a:cubicBezTo>
                <a:cubicBezTo>
                  <a:pt x="128" y="85"/>
                  <a:pt x="123" y="87"/>
                  <a:pt x="123" y="85"/>
                </a:cubicBezTo>
                <a:cubicBezTo>
                  <a:pt x="125" y="83"/>
                  <a:pt x="129" y="84"/>
                  <a:pt x="132" y="83"/>
                </a:cubicBezTo>
                <a:cubicBezTo>
                  <a:pt x="133" y="82"/>
                  <a:pt x="132" y="81"/>
                  <a:pt x="132" y="81"/>
                </a:cubicBezTo>
                <a:cubicBezTo>
                  <a:pt x="138" y="80"/>
                  <a:pt x="146" y="79"/>
                  <a:pt x="154" y="79"/>
                </a:cubicBezTo>
                <a:cubicBezTo>
                  <a:pt x="153" y="80"/>
                  <a:pt x="151" y="79"/>
                  <a:pt x="150" y="80"/>
                </a:cubicBezTo>
                <a:cubicBezTo>
                  <a:pt x="150" y="81"/>
                  <a:pt x="151" y="80"/>
                  <a:pt x="152" y="80"/>
                </a:cubicBezTo>
                <a:cubicBezTo>
                  <a:pt x="150" y="81"/>
                  <a:pt x="148" y="81"/>
                  <a:pt x="146" y="80"/>
                </a:cubicBezTo>
                <a:cubicBezTo>
                  <a:pt x="145" y="81"/>
                  <a:pt x="145" y="81"/>
                  <a:pt x="144" y="82"/>
                </a:cubicBezTo>
                <a:cubicBezTo>
                  <a:pt x="147" y="82"/>
                  <a:pt x="151" y="81"/>
                  <a:pt x="152" y="83"/>
                </a:cubicBezTo>
                <a:cubicBezTo>
                  <a:pt x="155" y="83"/>
                  <a:pt x="159" y="84"/>
                  <a:pt x="162" y="83"/>
                </a:cubicBezTo>
                <a:cubicBezTo>
                  <a:pt x="159" y="83"/>
                  <a:pt x="156" y="83"/>
                  <a:pt x="155" y="83"/>
                </a:cubicBezTo>
                <a:cubicBezTo>
                  <a:pt x="155" y="81"/>
                  <a:pt x="159" y="81"/>
                  <a:pt x="161" y="82"/>
                </a:cubicBezTo>
                <a:cubicBezTo>
                  <a:pt x="161" y="81"/>
                  <a:pt x="162" y="81"/>
                  <a:pt x="163" y="81"/>
                </a:cubicBezTo>
                <a:cubicBezTo>
                  <a:pt x="163" y="81"/>
                  <a:pt x="162" y="82"/>
                  <a:pt x="163" y="82"/>
                </a:cubicBezTo>
                <a:cubicBezTo>
                  <a:pt x="164" y="83"/>
                  <a:pt x="165" y="82"/>
                  <a:pt x="167" y="82"/>
                </a:cubicBezTo>
                <a:cubicBezTo>
                  <a:pt x="167" y="82"/>
                  <a:pt x="167" y="81"/>
                  <a:pt x="168" y="81"/>
                </a:cubicBezTo>
                <a:cubicBezTo>
                  <a:pt x="169" y="81"/>
                  <a:pt x="172" y="80"/>
                  <a:pt x="173" y="81"/>
                </a:cubicBezTo>
                <a:cubicBezTo>
                  <a:pt x="172" y="82"/>
                  <a:pt x="171" y="81"/>
                  <a:pt x="170" y="82"/>
                </a:cubicBezTo>
                <a:cubicBezTo>
                  <a:pt x="171" y="83"/>
                  <a:pt x="173" y="81"/>
                  <a:pt x="175" y="82"/>
                </a:cubicBezTo>
                <a:cubicBezTo>
                  <a:pt x="175" y="81"/>
                  <a:pt x="175" y="81"/>
                  <a:pt x="176" y="81"/>
                </a:cubicBezTo>
                <a:cubicBezTo>
                  <a:pt x="180" y="80"/>
                  <a:pt x="186" y="80"/>
                  <a:pt x="188" y="79"/>
                </a:cubicBezTo>
                <a:cubicBezTo>
                  <a:pt x="188" y="79"/>
                  <a:pt x="187" y="79"/>
                  <a:pt x="187" y="79"/>
                </a:cubicBezTo>
                <a:cubicBezTo>
                  <a:pt x="189" y="79"/>
                  <a:pt x="191" y="78"/>
                  <a:pt x="192" y="79"/>
                </a:cubicBezTo>
                <a:cubicBezTo>
                  <a:pt x="192" y="79"/>
                  <a:pt x="192" y="78"/>
                  <a:pt x="192" y="78"/>
                </a:cubicBezTo>
                <a:cubicBezTo>
                  <a:pt x="193" y="79"/>
                  <a:pt x="193" y="78"/>
                  <a:pt x="193" y="79"/>
                </a:cubicBezTo>
                <a:cubicBezTo>
                  <a:pt x="194" y="80"/>
                  <a:pt x="193" y="80"/>
                  <a:pt x="193" y="80"/>
                </a:cubicBezTo>
                <a:cubicBezTo>
                  <a:pt x="196" y="81"/>
                  <a:pt x="200" y="80"/>
                  <a:pt x="202" y="80"/>
                </a:cubicBezTo>
                <a:cubicBezTo>
                  <a:pt x="201" y="80"/>
                  <a:pt x="201" y="80"/>
                  <a:pt x="201" y="79"/>
                </a:cubicBezTo>
                <a:cubicBezTo>
                  <a:pt x="204" y="78"/>
                  <a:pt x="207" y="79"/>
                  <a:pt x="210" y="78"/>
                </a:cubicBezTo>
                <a:cubicBezTo>
                  <a:pt x="208" y="78"/>
                  <a:pt x="208" y="78"/>
                  <a:pt x="207" y="77"/>
                </a:cubicBezTo>
                <a:cubicBezTo>
                  <a:pt x="209" y="77"/>
                  <a:pt x="212" y="77"/>
                  <a:pt x="214" y="76"/>
                </a:cubicBezTo>
                <a:cubicBezTo>
                  <a:pt x="212" y="76"/>
                  <a:pt x="210" y="77"/>
                  <a:pt x="209" y="76"/>
                </a:cubicBezTo>
                <a:cubicBezTo>
                  <a:pt x="216" y="75"/>
                  <a:pt x="224" y="75"/>
                  <a:pt x="231" y="74"/>
                </a:cubicBezTo>
                <a:cubicBezTo>
                  <a:pt x="226" y="74"/>
                  <a:pt x="222" y="74"/>
                  <a:pt x="218" y="74"/>
                </a:cubicBezTo>
                <a:cubicBezTo>
                  <a:pt x="218" y="74"/>
                  <a:pt x="218" y="74"/>
                  <a:pt x="218" y="73"/>
                </a:cubicBezTo>
                <a:cubicBezTo>
                  <a:pt x="217" y="73"/>
                  <a:pt x="216" y="74"/>
                  <a:pt x="216" y="73"/>
                </a:cubicBezTo>
                <a:cubicBezTo>
                  <a:pt x="220" y="72"/>
                  <a:pt x="226" y="73"/>
                  <a:pt x="232" y="71"/>
                </a:cubicBezTo>
                <a:cubicBezTo>
                  <a:pt x="231" y="71"/>
                  <a:pt x="231" y="72"/>
                  <a:pt x="230" y="71"/>
                </a:cubicBezTo>
                <a:cubicBezTo>
                  <a:pt x="231" y="70"/>
                  <a:pt x="232" y="70"/>
                  <a:pt x="233" y="71"/>
                </a:cubicBezTo>
                <a:cubicBezTo>
                  <a:pt x="233" y="69"/>
                  <a:pt x="231" y="71"/>
                  <a:pt x="231" y="70"/>
                </a:cubicBezTo>
                <a:cubicBezTo>
                  <a:pt x="233" y="68"/>
                  <a:pt x="236" y="69"/>
                  <a:pt x="238" y="69"/>
                </a:cubicBezTo>
                <a:cubicBezTo>
                  <a:pt x="239" y="69"/>
                  <a:pt x="240" y="68"/>
                  <a:pt x="241" y="68"/>
                </a:cubicBezTo>
                <a:cubicBezTo>
                  <a:pt x="246" y="67"/>
                  <a:pt x="252" y="68"/>
                  <a:pt x="257" y="67"/>
                </a:cubicBezTo>
                <a:cubicBezTo>
                  <a:pt x="253" y="67"/>
                  <a:pt x="249" y="66"/>
                  <a:pt x="247" y="67"/>
                </a:cubicBezTo>
                <a:cubicBezTo>
                  <a:pt x="247" y="66"/>
                  <a:pt x="244" y="66"/>
                  <a:pt x="243" y="67"/>
                </a:cubicBezTo>
                <a:cubicBezTo>
                  <a:pt x="242" y="67"/>
                  <a:pt x="243" y="66"/>
                  <a:pt x="242" y="66"/>
                </a:cubicBezTo>
                <a:cubicBezTo>
                  <a:pt x="239" y="66"/>
                  <a:pt x="236" y="66"/>
                  <a:pt x="233" y="66"/>
                </a:cubicBezTo>
                <a:cubicBezTo>
                  <a:pt x="231" y="66"/>
                  <a:pt x="230" y="67"/>
                  <a:pt x="229" y="66"/>
                </a:cubicBezTo>
                <a:cubicBezTo>
                  <a:pt x="232" y="66"/>
                  <a:pt x="233" y="65"/>
                  <a:pt x="235" y="64"/>
                </a:cubicBezTo>
                <a:cubicBezTo>
                  <a:pt x="236" y="65"/>
                  <a:pt x="235" y="65"/>
                  <a:pt x="236" y="65"/>
                </a:cubicBezTo>
                <a:cubicBezTo>
                  <a:pt x="241" y="65"/>
                  <a:pt x="243" y="64"/>
                  <a:pt x="248" y="64"/>
                </a:cubicBezTo>
                <a:cubicBezTo>
                  <a:pt x="247" y="64"/>
                  <a:pt x="247" y="64"/>
                  <a:pt x="247" y="63"/>
                </a:cubicBezTo>
                <a:cubicBezTo>
                  <a:pt x="247" y="63"/>
                  <a:pt x="248" y="62"/>
                  <a:pt x="248" y="62"/>
                </a:cubicBezTo>
                <a:cubicBezTo>
                  <a:pt x="249" y="62"/>
                  <a:pt x="251" y="62"/>
                  <a:pt x="253" y="62"/>
                </a:cubicBezTo>
                <a:cubicBezTo>
                  <a:pt x="248" y="62"/>
                  <a:pt x="243" y="62"/>
                  <a:pt x="238" y="62"/>
                </a:cubicBezTo>
                <a:cubicBezTo>
                  <a:pt x="236" y="62"/>
                  <a:pt x="233" y="63"/>
                  <a:pt x="231" y="61"/>
                </a:cubicBezTo>
                <a:cubicBezTo>
                  <a:pt x="238" y="61"/>
                  <a:pt x="246" y="61"/>
                  <a:pt x="252" y="60"/>
                </a:cubicBezTo>
                <a:cubicBezTo>
                  <a:pt x="251" y="59"/>
                  <a:pt x="248" y="60"/>
                  <a:pt x="246" y="60"/>
                </a:cubicBezTo>
                <a:cubicBezTo>
                  <a:pt x="245" y="60"/>
                  <a:pt x="243" y="60"/>
                  <a:pt x="243" y="59"/>
                </a:cubicBezTo>
                <a:cubicBezTo>
                  <a:pt x="244" y="59"/>
                  <a:pt x="246" y="60"/>
                  <a:pt x="247" y="58"/>
                </a:cubicBezTo>
                <a:cubicBezTo>
                  <a:pt x="248" y="59"/>
                  <a:pt x="249" y="59"/>
                  <a:pt x="250" y="58"/>
                </a:cubicBezTo>
                <a:cubicBezTo>
                  <a:pt x="249" y="58"/>
                  <a:pt x="248" y="59"/>
                  <a:pt x="248" y="58"/>
                </a:cubicBezTo>
                <a:cubicBezTo>
                  <a:pt x="253" y="58"/>
                  <a:pt x="259" y="57"/>
                  <a:pt x="264" y="58"/>
                </a:cubicBezTo>
                <a:cubicBezTo>
                  <a:pt x="264" y="58"/>
                  <a:pt x="263" y="58"/>
                  <a:pt x="263" y="59"/>
                </a:cubicBezTo>
                <a:cubicBezTo>
                  <a:pt x="267" y="58"/>
                  <a:pt x="270" y="59"/>
                  <a:pt x="274" y="58"/>
                </a:cubicBezTo>
                <a:cubicBezTo>
                  <a:pt x="276" y="58"/>
                  <a:pt x="278" y="59"/>
                  <a:pt x="280" y="59"/>
                </a:cubicBezTo>
                <a:cubicBezTo>
                  <a:pt x="282" y="59"/>
                  <a:pt x="285" y="58"/>
                  <a:pt x="286" y="59"/>
                </a:cubicBezTo>
                <a:cubicBezTo>
                  <a:pt x="284" y="60"/>
                  <a:pt x="282" y="59"/>
                  <a:pt x="280" y="60"/>
                </a:cubicBezTo>
                <a:cubicBezTo>
                  <a:pt x="284" y="60"/>
                  <a:pt x="287" y="60"/>
                  <a:pt x="292" y="60"/>
                </a:cubicBezTo>
                <a:cubicBezTo>
                  <a:pt x="290" y="59"/>
                  <a:pt x="288" y="60"/>
                  <a:pt x="287" y="59"/>
                </a:cubicBezTo>
                <a:cubicBezTo>
                  <a:pt x="289" y="58"/>
                  <a:pt x="292" y="59"/>
                  <a:pt x="294" y="58"/>
                </a:cubicBezTo>
                <a:cubicBezTo>
                  <a:pt x="296" y="58"/>
                  <a:pt x="296" y="58"/>
                  <a:pt x="296" y="58"/>
                </a:cubicBezTo>
                <a:cubicBezTo>
                  <a:pt x="296" y="58"/>
                  <a:pt x="295" y="58"/>
                  <a:pt x="294" y="58"/>
                </a:cubicBezTo>
                <a:cubicBezTo>
                  <a:pt x="289" y="58"/>
                  <a:pt x="286" y="58"/>
                  <a:pt x="283" y="57"/>
                </a:cubicBezTo>
                <a:cubicBezTo>
                  <a:pt x="283" y="58"/>
                  <a:pt x="283" y="58"/>
                  <a:pt x="282" y="58"/>
                </a:cubicBezTo>
                <a:cubicBezTo>
                  <a:pt x="277" y="57"/>
                  <a:pt x="269" y="59"/>
                  <a:pt x="264" y="58"/>
                </a:cubicBezTo>
                <a:cubicBezTo>
                  <a:pt x="267" y="57"/>
                  <a:pt x="273" y="58"/>
                  <a:pt x="276" y="57"/>
                </a:cubicBezTo>
                <a:cubicBezTo>
                  <a:pt x="275" y="57"/>
                  <a:pt x="275" y="56"/>
                  <a:pt x="274" y="56"/>
                </a:cubicBezTo>
                <a:cubicBezTo>
                  <a:pt x="272" y="57"/>
                  <a:pt x="267" y="57"/>
                  <a:pt x="266" y="55"/>
                </a:cubicBezTo>
                <a:cubicBezTo>
                  <a:pt x="262" y="55"/>
                  <a:pt x="260" y="54"/>
                  <a:pt x="258" y="56"/>
                </a:cubicBezTo>
                <a:cubicBezTo>
                  <a:pt x="255" y="55"/>
                  <a:pt x="249" y="55"/>
                  <a:pt x="246" y="55"/>
                </a:cubicBezTo>
                <a:cubicBezTo>
                  <a:pt x="249" y="54"/>
                  <a:pt x="254" y="55"/>
                  <a:pt x="258" y="54"/>
                </a:cubicBezTo>
                <a:cubicBezTo>
                  <a:pt x="259" y="54"/>
                  <a:pt x="258" y="55"/>
                  <a:pt x="259" y="55"/>
                </a:cubicBezTo>
                <a:cubicBezTo>
                  <a:pt x="261" y="54"/>
                  <a:pt x="263" y="54"/>
                  <a:pt x="264" y="55"/>
                </a:cubicBezTo>
                <a:cubicBezTo>
                  <a:pt x="265" y="55"/>
                  <a:pt x="265" y="54"/>
                  <a:pt x="265" y="54"/>
                </a:cubicBezTo>
                <a:cubicBezTo>
                  <a:pt x="278" y="53"/>
                  <a:pt x="298" y="55"/>
                  <a:pt x="310" y="54"/>
                </a:cubicBezTo>
                <a:cubicBezTo>
                  <a:pt x="307" y="53"/>
                  <a:pt x="304" y="53"/>
                  <a:pt x="301" y="53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297" y="52"/>
                  <a:pt x="293" y="52"/>
                  <a:pt x="289" y="51"/>
                </a:cubicBezTo>
                <a:cubicBezTo>
                  <a:pt x="288" y="52"/>
                  <a:pt x="288" y="52"/>
                  <a:pt x="288" y="53"/>
                </a:cubicBezTo>
                <a:cubicBezTo>
                  <a:pt x="281" y="53"/>
                  <a:pt x="270" y="53"/>
                  <a:pt x="263" y="52"/>
                </a:cubicBezTo>
                <a:cubicBezTo>
                  <a:pt x="263" y="51"/>
                  <a:pt x="265" y="51"/>
                  <a:pt x="266" y="51"/>
                </a:cubicBezTo>
                <a:cubicBezTo>
                  <a:pt x="281" y="51"/>
                  <a:pt x="296" y="52"/>
                  <a:pt x="310" y="52"/>
                </a:cubicBezTo>
                <a:cubicBezTo>
                  <a:pt x="319" y="52"/>
                  <a:pt x="328" y="51"/>
                  <a:pt x="338" y="51"/>
                </a:cubicBezTo>
                <a:cubicBezTo>
                  <a:pt x="346" y="52"/>
                  <a:pt x="354" y="52"/>
                  <a:pt x="362" y="52"/>
                </a:cubicBezTo>
                <a:cubicBezTo>
                  <a:pt x="363" y="52"/>
                  <a:pt x="363" y="52"/>
                  <a:pt x="363" y="52"/>
                </a:cubicBezTo>
                <a:cubicBezTo>
                  <a:pt x="364" y="52"/>
                  <a:pt x="364" y="52"/>
                  <a:pt x="363" y="52"/>
                </a:cubicBezTo>
                <a:close/>
                <a:moveTo>
                  <a:pt x="329" y="45"/>
                </a:moveTo>
                <a:cubicBezTo>
                  <a:pt x="329" y="45"/>
                  <a:pt x="328" y="45"/>
                  <a:pt x="327" y="45"/>
                </a:cubicBezTo>
                <a:cubicBezTo>
                  <a:pt x="327" y="45"/>
                  <a:pt x="328" y="45"/>
                  <a:pt x="329" y="45"/>
                </a:cubicBezTo>
                <a:close/>
                <a:moveTo>
                  <a:pt x="303" y="39"/>
                </a:moveTo>
                <a:cubicBezTo>
                  <a:pt x="303" y="39"/>
                  <a:pt x="302" y="39"/>
                  <a:pt x="302" y="39"/>
                </a:cubicBezTo>
                <a:cubicBezTo>
                  <a:pt x="302" y="38"/>
                  <a:pt x="303" y="39"/>
                  <a:pt x="303" y="39"/>
                </a:cubicBezTo>
                <a:close/>
                <a:moveTo>
                  <a:pt x="302" y="37"/>
                </a:moveTo>
                <a:cubicBezTo>
                  <a:pt x="300" y="37"/>
                  <a:pt x="296" y="38"/>
                  <a:pt x="295" y="37"/>
                </a:cubicBezTo>
                <a:cubicBezTo>
                  <a:pt x="297" y="37"/>
                  <a:pt x="300" y="36"/>
                  <a:pt x="302" y="37"/>
                </a:cubicBezTo>
                <a:close/>
                <a:moveTo>
                  <a:pt x="348" y="26"/>
                </a:moveTo>
                <a:cubicBezTo>
                  <a:pt x="348" y="27"/>
                  <a:pt x="347" y="27"/>
                  <a:pt x="346" y="26"/>
                </a:cubicBezTo>
                <a:cubicBezTo>
                  <a:pt x="346" y="26"/>
                  <a:pt x="348" y="26"/>
                  <a:pt x="348" y="26"/>
                </a:cubicBezTo>
                <a:close/>
                <a:moveTo>
                  <a:pt x="353" y="17"/>
                </a:moveTo>
                <a:cubicBezTo>
                  <a:pt x="353" y="17"/>
                  <a:pt x="353" y="17"/>
                  <a:pt x="353" y="18"/>
                </a:cubicBezTo>
                <a:cubicBezTo>
                  <a:pt x="352" y="18"/>
                  <a:pt x="352" y="18"/>
                  <a:pt x="352" y="18"/>
                </a:cubicBezTo>
                <a:cubicBezTo>
                  <a:pt x="352" y="17"/>
                  <a:pt x="353" y="17"/>
                  <a:pt x="353" y="17"/>
                </a:cubicBezTo>
                <a:close/>
                <a:moveTo>
                  <a:pt x="338" y="12"/>
                </a:moveTo>
                <a:cubicBezTo>
                  <a:pt x="338" y="12"/>
                  <a:pt x="338" y="12"/>
                  <a:pt x="337" y="12"/>
                </a:cubicBezTo>
                <a:cubicBezTo>
                  <a:pt x="337" y="11"/>
                  <a:pt x="338" y="12"/>
                  <a:pt x="338" y="12"/>
                </a:cubicBezTo>
                <a:close/>
                <a:moveTo>
                  <a:pt x="333" y="12"/>
                </a:moveTo>
                <a:cubicBezTo>
                  <a:pt x="333" y="12"/>
                  <a:pt x="332" y="12"/>
                  <a:pt x="332" y="12"/>
                </a:cubicBezTo>
                <a:cubicBezTo>
                  <a:pt x="331" y="11"/>
                  <a:pt x="333" y="11"/>
                  <a:pt x="333" y="12"/>
                </a:cubicBezTo>
                <a:close/>
                <a:moveTo>
                  <a:pt x="328" y="11"/>
                </a:moveTo>
                <a:cubicBezTo>
                  <a:pt x="328" y="12"/>
                  <a:pt x="328" y="12"/>
                  <a:pt x="328" y="13"/>
                </a:cubicBezTo>
                <a:cubicBezTo>
                  <a:pt x="327" y="13"/>
                  <a:pt x="326" y="12"/>
                  <a:pt x="325" y="13"/>
                </a:cubicBezTo>
                <a:cubicBezTo>
                  <a:pt x="326" y="12"/>
                  <a:pt x="327" y="12"/>
                  <a:pt x="328" y="11"/>
                </a:cubicBezTo>
                <a:close/>
                <a:moveTo>
                  <a:pt x="70" y="91"/>
                </a:moveTo>
                <a:cubicBezTo>
                  <a:pt x="71" y="92"/>
                  <a:pt x="73" y="91"/>
                  <a:pt x="74" y="92"/>
                </a:cubicBezTo>
                <a:cubicBezTo>
                  <a:pt x="73" y="94"/>
                  <a:pt x="65" y="94"/>
                  <a:pt x="70" y="91"/>
                </a:cubicBezTo>
                <a:close/>
                <a:moveTo>
                  <a:pt x="153" y="78"/>
                </a:moveTo>
                <a:cubicBezTo>
                  <a:pt x="148" y="78"/>
                  <a:pt x="142" y="79"/>
                  <a:pt x="137" y="79"/>
                </a:cubicBezTo>
                <a:cubicBezTo>
                  <a:pt x="135" y="80"/>
                  <a:pt x="131" y="80"/>
                  <a:pt x="129" y="79"/>
                </a:cubicBezTo>
                <a:cubicBezTo>
                  <a:pt x="129" y="78"/>
                  <a:pt x="130" y="79"/>
                  <a:pt x="130" y="78"/>
                </a:cubicBezTo>
                <a:cubicBezTo>
                  <a:pt x="140" y="79"/>
                  <a:pt x="148" y="77"/>
                  <a:pt x="158" y="77"/>
                </a:cubicBezTo>
                <a:cubicBezTo>
                  <a:pt x="156" y="78"/>
                  <a:pt x="155" y="78"/>
                  <a:pt x="153" y="78"/>
                </a:cubicBezTo>
                <a:close/>
                <a:moveTo>
                  <a:pt x="160" y="80"/>
                </a:moveTo>
                <a:cubicBezTo>
                  <a:pt x="164" y="78"/>
                  <a:pt x="169" y="79"/>
                  <a:pt x="174" y="79"/>
                </a:cubicBezTo>
                <a:cubicBezTo>
                  <a:pt x="170" y="81"/>
                  <a:pt x="166" y="80"/>
                  <a:pt x="160" y="80"/>
                </a:cubicBezTo>
                <a:close/>
                <a:moveTo>
                  <a:pt x="176" y="77"/>
                </a:moveTo>
                <a:cubicBezTo>
                  <a:pt x="176" y="76"/>
                  <a:pt x="177" y="76"/>
                  <a:pt x="178" y="76"/>
                </a:cubicBezTo>
                <a:cubicBezTo>
                  <a:pt x="177" y="77"/>
                  <a:pt x="176" y="77"/>
                  <a:pt x="176" y="77"/>
                </a:cubicBezTo>
                <a:close/>
                <a:moveTo>
                  <a:pt x="184" y="79"/>
                </a:moveTo>
                <a:cubicBezTo>
                  <a:pt x="184" y="79"/>
                  <a:pt x="184" y="79"/>
                  <a:pt x="184" y="79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6" y="80"/>
                  <a:pt x="185" y="79"/>
                  <a:pt x="184" y="79"/>
                </a:cubicBezTo>
                <a:close/>
                <a:moveTo>
                  <a:pt x="192" y="6"/>
                </a:moveTo>
                <a:cubicBezTo>
                  <a:pt x="192" y="5"/>
                  <a:pt x="194" y="5"/>
                  <a:pt x="194" y="6"/>
                </a:cubicBezTo>
                <a:cubicBezTo>
                  <a:pt x="193" y="6"/>
                  <a:pt x="193" y="5"/>
                  <a:pt x="192" y="6"/>
                </a:cubicBezTo>
                <a:close/>
                <a:moveTo>
                  <a:pt x="192" y="8"/>
                </a:moveTo>
                <a:cubicBezTo>
                  <a:pt x="193" y="7"/>
                  <a:pt x="195" y="8"/>
                  <a:pt x="196" y="7"/>
                </a:cubicBezTo>
                <a:cubicBezTo>
                  <a:pt x="196" y="8"/>
                  <a:pt x="193" y="8"/>
                  <a:pt x="192" y="8"/>
                </a:cubicBezTo>
                <a:close/>
                <a:moveTo>
                  <a:pt x="195" y="80"/>
                </a:moveTo>
                <a:cubicBezTo>
                  <a:pt x="196" y="79"/>
                  <a:pt x="198" y="79"/>
                  <a:pt x="200" y="79"/>
                </a:cubicBezTo>
                <a:cubicBezTo>
                  <a:pt x="199" y="81"/>
                  <a:pt x="197" y="80"/>
                  <a:pt x="195" y="80"/>
                </a:cubicBezTo>
                <a:close/>
                <a:moveTo>
                  <a:pt x="193" y="77"/>
                </a:moveTo>
                <a:cubicBezTo>
                  <a:pt x="196" y="76"/>
                  <a:pt x="199" y="76"/>
                  <a:pt x="202" y="76"/>
                </a:cubicBezTo>
                <a:cubicBezTo>
                  <a:pt x="200" y="78"/>
                  <a:pt x="196" y="76"/>
                  <a:pt x="193" y="77"/>
                </a:cubicBezTo>
                <a:close/>
                <a:moveTo>
                  <a:pt x="202" y="7"/>
                </a:moveTo>
                <a:cubicBezTo>
                  <a:pt x="203" y="6"/>
                  <a:pt x="206" y="7"/>
                  <a:pt x="202" y="7"/>
                </a:cubicBezTo>
                <a:close/>
                <a:moveTo>
                  <a:pt x="204" y="78"/>
                </a:moveTo>
                <a:cubicBezTo>
                  <a:pt x="205" y="77"/>
                  <a:pt x="206" y="77"/>
                  <a:pt x="207" y="77"/>
                </a:cubicBezTo>
                <a:cubicBezTo>
                  <a:pt x="207" y="78"/>
                  <a:pt x="205" y="77"/>
                  <a:pt x="204" y="78"/>
                </a:cubicBezTo>
                <a:close/>
                <a:moveTo>
                  <a:pt x="290" y="52"/>
                </a:moveTo>
                <a:cubicBezTo>
                  <a:pt x="289" y="53"/>
                  <a:pt x="289" y="53"/>
                  <a:pt x="288" y="53"/>
                </a:cubicBezTo>
                <a:cubicBezTo>
                  <a:pt x="288" y="52"/>
                  <a:pt x="290" y="52"/>
                  <a:pt x="290" y="52"/>
                </a:cubicBezTo>
                <a:close/>
                <a:moveTo>
                  <a:pt x="278" y="25"/>
                </a:moveTo>
                <a:cubicBezTo>
                  <a:pt x="278" y="24"/>
                  <a:pt x="280" y="24"/>
                  <a:pt x="280" y="25"/>
                </a:cubicBezTo>
                <a:cubicBezTo>
                  <a:pt x="280" y="25"/>
                  <a:pt x="278" y="25"/>
                  <a:pt x="278" y="25"/>
                </a:cubicBezTo>
                <a:close/>
                <a:moveTo>
                  <a:pt x="281" y="25"/>
                </a:moveTo>
                <a:cubicBezTo>
                  <a:pt x="281" y="24"/>
                  <a:pt x="283" y="24"/>
                  <a:pt x="284" y="24"/>
                </a:cubicBezTo>
                <a:cubicBezTo>
                  <a:pt x="283" y="26"/>
                  <a:pt x="282" y="24"/>
                  <a:pt x="281" y="25"/>
                </a:cubicBezTo>
                <a:close/>
                <a:moveTo>
                  <a:pt x="285" y="25"/>
                </a:moveTo>
                <a:cubicBezTo>
                  <a:pt x="285" y="24"/>
                  <a:pt x="286" y="24"/>
                  <a:pt x="286" y="24"/>
                </a:cubicBezTo>
                <a:cubicBezTo>
                  <a:pt x="286" y="25"/>
                  <a:pt x="285" y="25"/>
                  <a:pt x="285" y="25"/>
                </a:cubicBezTo>
                <a:close/>
                <a:moveTo>
                  <a:pt x="288" y="25"/>
                </a:moveTo>
                <a:cubicBezTo>
                  <a:pt x="289" y="24"/>
                  <a:pt x="291" y="25"/>
                  <a:pt x="291" y="25"/>
                </a:cubicBezTo>
                <a:cubicBezTo>
                  <a:pt x="291" y="25"/>
                  <a:pt x="289" y="25"/>
                  <a:pt x="288" y="25"/>
                </a:cubicBezTo>
                <a:close/>
                <a:moveTo>
                  <a:pt x="288" y="21"/>
                </a:moveTo>
                <a:cubicBezTo>
                  <a:pt x="288" y="21"/>
                  <a:pt x="289" y="21"/>
                  <a:pt x="289" y="22"/>
                </a:cubicBezTo>
                <a:cubicBezTo>
                  <a:pt x="288" y="22"/>
                  <a:pt x="288" y="21"/>
                  <a:pt x="288" y="21"/>
                </a:cubicBezTo>
                <a:close/>
                <a:moveTo>
                  <a:pt x="291" y="25"/>
                </a:moveTo>
                <a:cubicBezTo>
                  <a:pt x="291" y="24"/>
                  <a:pt x="293" y="25"/>
                  <a:pt x="293" y="24"/>
                </a:cubicBezTo>
                <a:cubicBezTo>
                  <a:pt x="294" y="25"/>
                  <a:pt x="292" y="25"/>
                  <a:pt x="291" y="25"/>
                </a:cubicBezTo>
                <a:close/>
                <a:moveTo>
                  <a:pt x="295" y="25"/>
                </a:moveTo>
                <a:cubicBezTo>
                  <a:pt x="295" y="24"/>
                  <a:pt x="297" y="25"/>
                  <a:pt x="298" y="25"/>
                </a:cubicBezTo>
                <a:cubicBezTo>
                  <a:pt x="298" y="25"/>
                  <a:pt x="296" y="25"/>
                  <a:pt x="295" y="25"/>
                </a:cubicBezTo>
                <a:close/>
                <a:moveTo>
                  <a:pt x="306" y="24"/>
                </a:moveTo>
                <a:cubicBezTo>
                  <a:pt x="307" y="23"/>
                  <a:pt x="308" y="23"/>
                  <a:pt x="308" y="23"/>
                </a:cubicBezTo>
                <a:cubicBezTo>
                  <a:pt x="308" y="24"/>
                  <a:pt x="307" y="24"/>
                  <a:pt x="306" y="24"/>
                </a:cubicBezTo>
                <a:close/>
                <a:moveTo>
                  <a:pt x="308" y="23"/>
                </a:moveTo>
                <a:cubicBezTo>
                  <a:pt x="308" y="23"/>
                  <a:pt x="310" y="23"/>
                  <a:pt x="310" y="23"/>
                </a:cubicBezTo>
                <a:cubicBezTo>
                  <a:pt x="309" y="24"/>
                  <a:pt x="309" y="23"/>
                  <a:pt x="308" y="23"/>
                </a:cubicBezTo>
                <a:close/>
                <a:moveTo>
                  <a:pt x="311" y="24"/>
                </a:moveTo>
                <a:cubicBezTo>
                  <a:pt x="311" y="23"/>
                  <a:pt x="311" y="23"/>
                  <a:pt x="311" y="23"/>
                </a:cubicBezTo>
                <a:cubicBezTo>
                  <a:pt x="312" y="23"/>
                  <a:pt x="313" y="23"/>
                  <a:pt x="313" y="24"/>
                </a:cubicBezTo>
                <a:lnTo>
                  <a:pt x="311" y="24"/>
                </a:lnTo>
                <a:close/>
                <a:moveTo>
                  <a:pt x="288" y="13"/>
                </a:moveTo>
                <a:cubicBezTo>
                  <a:pt x="298" y="12"/>
                  <a:pt x="305" y="13"/>
                  <a:pt x="315" y="13"/>
                </a:cubicBezTo>
                <a:cubicBezTo>
                  <a:pt x="315" y="14"/>
                  <a:pt x="316" y="14"/>
                  <a:pt x="316" y="14"/>
                </a:cubicBezTo>
                <a:cubicBezTo>
                  <a:pt x="314" y="14"/>
                  <a:pt x="310" y="14"/>
                  <a:pt x="308" y="14"/>
                </a:cubicBezTo>
                <a:cubicBezTo>
                  <a:pt x="307" y="14"/>
                  <a:pt x="309" y="14"/>
                  <a:pt x="308" y="14"/>
                </a:cubicBezTo>
                <a:cubicBezTo>
                  <a:pt x="303" y="15"/>
                  <a:pt x="298" y="14"/>
                  <a:pt x="295" y="14"/>
                </a:cubicBezTo>
                <a:cubicBezTo>
                  <a:pt x="292" y="14"/>
                  <a:pt x="290" y="15"/>
                  <a:pt x="288" y="13"/>
                </a:cubicBezTo>
                <a:cubicBezTo>
                  <a:pt x="288" y="13"/>
                  <a:pt x="288" y="13"/>
                  <a:pt x="288" y="13"/>
                </a:cubicBezTo>
                <a:close/>
                <a:moveTo>
                  <a:pt x="287" y="10"/>
                </a:moveTo>
                <a:cubicBezTo>
                  <a:pt x="286" y="12"/>
                  <a:pt x="282" y="10"/>
                  <a:pt x="278" y="11"/>
                </a:cubicBezTo>
                <a:cubicBezTo>
                  <a:pt x="281" y="9"/>
                  <a:pt x="285" y="11"/>
                  <a:pt x="287" y="10"/>
                </a:cubicBezTo>
                <a:close/>
                <a:moveTo>
                  <a:pt x="244" y="2"/>
                </a:moveTo>
                <a:cubicBezTo>
                  <a:pt x="243" y="2"/>
                  <a:pt x="241" y="2"/>
                  <a:pt x="239" y="2"/>
                </a:cubicBezTo>
                <a:cubicBezTo>
                  <a:pt x="240" y="1"/>
                  <a:pt x="243" y="1"/>
                  <a:pt x="244" y="2"/>
                </a:cubicBezTo>
                <a:close/>
                <a:moveTo>
                  <a:pt x="209" y="75"/>
                </a:moveTo>
                <a:cubicBezTo>
                  <a:pt x="209" y="74"/>
                  <a:pt x="210" y="74"/>
                  <a:pt x="211" y="74"/>
                </a:cubicBezTo>
                <a:cubicBezTo>
                  <a:pt x="210" y="75"/>
                  <a:pt x="209" y="75"/>
                  <a:pt x="209" y="75"/>
                </a:cubicBezTo>
                <a:close/>
                <a:moveTo>
                  <a:pt x="214" y="71"/>
                </a:moveTo>
                <a:cubicBezTo>
                  <a:pt x="214" y="71"/>
                  <a:pt x="215" y="71"/>
                  <a:pt x="215" y="71"/>
                </a:cubicBezTo>
                <a:cubicBezTo>
                  <a:pt x="215" y="72"/>
                  <a:pt x="215" y="72"/>
                  <a:pt x="214" y="71"/>
                </a:cubicBezTo>
                <a:close/>
                <a:moveTo>
                  <a:pt x="208" y="7"/>
                </a:moveTo>
                <a:cubicBezTo>
                  <a:pt x="210" y="6"/>
                  <a:pt x="215" y="7"/>
                  <a:pt x="217" y="7"/>
                </a:cubicBezTo>
                <a:cubicBezTo>
                  <a:pt x="215" y="8"/>
                  <a:pt x="211" y="7"/>
                  <a:pt x="208" y="7"/>
                </a:cubicBezTo>
                <a:close/>
                <a:moveTo>
                  <a:pt x="216" y="71"/>
                </a:moveTo>
                <a:cubicBezTo>
                  <a:pt x="216" y="71"/>
                  <a:pt x="218" y="70"/>
                  <a:pt x="220" y="70"/>
                </a:cubicBezTo>
                <a:cubicBezTo>
                  <a:pt x="222" y="70"/>
                  <a:pt x="224" y="70"/>
                  <a:pt x="225" y="71"/>
                </a:cubicBezTo>
                <a:cubicBezTo>
                  <a:pt x="222" y="70"/>
                  <a:pt x="219" y="72"/>
                  <a:pt x="216" y="71"/>
                </a:cubicBezTo>
                <a:close/>
                <a:moveTo>
                  <a:pt x="230" y="69"/>
                </a:moveTo>
                <a:cubicBezTo>
                  <a:pt x="229" y="69"/>
                  <a:pt x="230" y="69"/>
                  <a:pt x="230" y="70"/>
                </a:cubicBezTo>
                <a:cubicBezTo>
                  <a:pt x="231" y="70"/>
                  <a:pt x="230" y="69"/>
                  <a:pt x="230" y="69"/>
                </a:cubicBezTo>
                <a:cubicBezTo>
                  <a:pt x="231" y="69"/>
                  <a:pt x="230" y="70"/>
                  <a:pt x="231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8" y="68"/>
                  <a:pt x="229" y="69"/>
                  <a:pt x="230" y="69"/>
                </a:cubicBezTo>
                <a:close/>
                <a:moveTo>
                  <a:pt x="227" y="9"/>
                </a:moveTo>
                <a:cubicBezTo>
                  <a:pt x="227" y="9"/>
                  <a:pt x="229" y="9"/>
                  <a:pt x="230" y="9"/>
                </a:cubicBezTo>
                <a:cubicBezTo>
                  <a:pt x="229" y="10"/>
                  <a:pt x="228" y="9"/>
                  <a:pt x="227" y="9"/>
                </a:cubicBezTo>
                <a:close/>
                <a:moveTo>
                  <a:pt x="218" y="7"/>
                </a:moveTo>
                <a:cubicBezTo>
                  <a:pt x="221" y="5"/>
                  <a:pt x="226" y="7"/>
                  <a:pt x="228" y="6"/>
                </a:cubicBezTo>
                <a:cubicBezTo>
                  <a:pt x="227" y="5"/>
                  <a:pt x="226" y="6"/>
                  <a:pt x="224" y="5"/>
                </a:cubicBezTo>
                <a:cubicBezTo>
                  <a:pt x="228" y="4"/>
                  <a:pt x="231" y="5"/>
                  <a:pt x="235" y="5"/>
                </a:cubicBezTo>
                <a:cubicBezTo>
                  <a:pt x="236" y="6"/>
                  <a:pt x="233" y="6"/>
                  <a:pt x="233" y="5"/>
                </a:cubicBezTo>
                <a:cubicBezTo>
                  <a:pt x="232" y="6"/>
                  <a:pt x="231" y="6"/>
                  <a:pt x="229" y="6"/>
                </a:cubicBezTo>
                <a:cubicBezTo>
                  <a:pt x="229" y="8"/>
                  <a:pt x="231" y="6"/>
                  <a:pt x="232" y="7"/>
                </a:cubicBezTo>
                <a:cubicBezTo>
                  <a:pt x="227" y="7"/>
                  <a:pt x="222" y="7"/>
                  <a:pt x="218" y="7"/>
                </a:cubicBezTo>
                <a:close/>
                <a:moveTo>
                  <a:pt x="232" y="60"/>
                </a:moveTo>
                <a:cubicBezTo>
                  <a:pt x="232" y="59"/>
                  <a:pt x="234" y="59"/>
                  <a:pt x="235" y="60"/>
                </a:cubicBezTo>
                <a:cubicBezTo>
                  <a:pt x="234" y="61"/>
                  <a:pt x="234" y="60"/>
                  <a:pt x="232" y="60"/>
                </a:cubicBezTo>
                <a:close/>
                <a:moveTo>
                  <a:pt x="234" y="9"/>
                </a:moveTo>
                <a:cubicBezTo>
                  <a:pt x="234" y="8"/>
                  <a:pt x="236" y="8"/>
                  <a:pt x="236" y="9"/>
                </a:cubicBezTo>
                <a:cubicBezTo>
                  <a:pt x="236" y="9"/>
                  <a:pt x="235" y="9"/>
                  <a:pt x="234" y="9"/>
                </a:cubicBezTo>
                <a:close/>
                <a:moveTo>
                  <a:pt x="237" y="14"/>
                </a:moveTo>
                <a:cubicBezTo>
                  <a:pt x="237" y="14"/>
                  <a:pt x="238" y="14"/>
                  <a:pt x="238" y="14"/>
                </a:cubicBezTo>
                <a:cubicBezTo>
                  <a:pt x="238" y="14"/>
                  <a:pt x="238" y="14"/>
                  <a:pt x="237" y="14"/>
                </a:cubicBezTo>
                <a:close/>
                <a:moveTo>
                  <a:pt x="239" y="14"/>
                </a:moveTo>
                <a:cubicBezTo>
                  <a:pt x="241" y="13"/>
                  <a:pt x="242" y="13"/>
                  <a:pt x="243" y="14"/>
                </a:cubicBezTo>
                <a:cubicBezTo>
                  <a:pt x="243" y="15"/>
                  <a:pt x="240" y="14"/>
                  <a:pt x="239" y="14"/>
                </a:cubicBezTo>
                <a:close/>
                <a:moveTo>
                  <a:pt x="243" y="14"/>
                </a:moveTo>
                <a:cubicBezTo>
                  <a:pt x="243" y="13"/>
                  <a:pt x="245" y="13"/>
                  <a:pt x="246" y="14"/>
                </a:cubicBezTo>
                <a:cubicBezTo>
                  <a:pt x="246" y="14"/>
                  <a:pt x="244" y="14"/>
                  <a:pt x="243" y="14"/>
                </a:cubicBezTo>
                <a:close/>
                <a:moveTo>
                  <a:pt x="245" y="19"/>
                </a:moveTo>
                <a:cubicBezTo>
                  <a:pt x="251" y="17"/>
                  <a:pt x="260" y="19"/>
                  <a:pt x="266" y="17"/>
                </a:cubicBezTo>
                <a:cubicBezTo>
                  <a:pt x="273" y="18"/>
                  <a:pt x="282" y="17"/>
                  <a:pt x="289" y="16"/>
                </a:cubicBezTo>
                <a:cubicBezTo>
                  <a:pt x="289" y="16"/>
                  <a:pt x="288" y="16"/>
                  <a:pt x="288" y="16"/>
                </a:cubicBezTo>
                <a:cubicBezTo>
                  <a:pt x="295" y="15"/>
                  <a:pt x="301" y="16"/>
                  <a:pt x="308" y="16"/>
                </a:cubicBezTo>
                <a:cubicBezTo>
                  <a:pt x="308" y="18"/>
                  <a:pt x="302" y="16"/>
                  <a:pt x="301" y="18"/>
                </a:cubicBezTo>
                <a:cubicBezTo>
                  <a:pt x="302" y="18"/>
                  <a:pt x="303" y="18"/>
                  <a:pt x="305" y="18"/>
                </a:cubicBezTo>
                <a:cubicBezTo>
                  <a:pt x="296" y="20"/>
                  <a:pt x="284" y="17"/>
                  <a:pt x="274" y="19"/>
                </a:cubicBezTo>
                <a:cubicBezTo>
                  <a:pt x="273" y="19"/>
                  <a:pt x="272" y="20"/>
                  <a:pt x="271" y="19"/>
                </a:cubicBezTo>
                <a:cubicBezTo>
                  <a:pt x="270" y="19"/>
                  <a:pt x="270" y="19"/>
                  <a:pt x="269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7" y="20"/>
                  <a:pt x="264" y="18"/>
                  <a:pt x="262" y="19"/>
                </a:cubicBezTo>
                <a:cubicBezTo>
                  <a:pt x="261" y="19"/>
                  <a:pt x="259" y="20"/>
                  <a:pt x="258" y="19"/>
                </a:cubicBezTo>
                <a:cubicBezTo>
                  <a:pt x="255" y="19"/>
                  <a:pt x="249" y="19"/>
                  <a:pt x="245" y="19"/>
                </a:cubicBezTo>
                <a:close/>
                <a:moveTo>
                  <a:pt x="251" y="22"/>
                </a:moveTo>
                <a:cubicBezTo>
                  <a:pt x="260" y="20"/>
                  <a:pt x="270" y="21"/>
                  <a:pt x="279" y="21"/>
                </a:cubicBezTo>
                <a:cubicBezTo>
                  <a:pt x="280" y="21"/>
                  <a:pt x="278" y="21"/>
                  <a:pt x="279" y="20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0" y="21"/>
                  <a:pt x="279" y="20"/>
                  <a:pt x="279" y="21"/>
                </a:cubicBezTo>
                <a:cubicBezTo>
                  <a:pt x="281" y="22"/>
                  <a:pt x="285" y="20"/>
                  <a:pt x="286" y="22"/>
                </a:cubicBezTo>
                <a:cubicBezTo>
                  <a:pt x="273" y="22"/>
                  <a:pt x="263" y="23"/>
                  <a:pt x="251" y="22"/>
                </a:cubicBezTo>
                <a:close/>
                <a:moveTo>
                  <a:pt x="260" y="25"/>
                </a:moveTo>
                <a:cubicBezTo>
                  <a:pt x="265" y="24"/>
                  <a:pt x="272" y="24"/>
                  <a:pt x="276" y="25"/>
                </a:cubicBezTo>
                <a:cubicBezTo>
                  <a:pt x="271" y="25"/>
                  <a:pt x="265" y="25"/>
                  <a:pt x="260" y="25"/>
                </a:cubicBezTo>
                <a:close/>
                <a:moveTo>
                  <a:pt x="273" y="30"/>
                </a:moveTo>
                <a:cubicBezTo>
                  <a:pt x="273" y="29"/>
                  <a:pt x="274" y="29"/>
                  <a:pt x="274" y="29"/>
                </a:cubicBezTo>
                <a:cubicBezTo>
                  <a:pt x="274" y="30"/>
                  <a:pt x="273" y="30"/>
                  <a:pt x="273" y="30"/>
                </a:cubicBezTo>
                <a:close/>
                <a:moveTo>
                  <a:pt x="280" y="47"/>
                </a:moveTo>
                <a:cubicBezTo>
                  <a:pt x="281" y="46"/>
                  <a:pt x="284" y="46"/>
                  <a:pt x="285" y="47"/>
                </a:cubicBezTo>
                <a:cubicBezTo>
                  <a:pt x="283" y="47"/>
                  <a:pt x="282" y="47"/>
                  <a:pt x="280" y="47"/>
                </a:cubicBezTo>
                <a:close/>
                <a:moveTo>
                  <a:pt x="319" y="45"/>
                </a:moveTo>
                <a:cubicBezTo>
                  <a:pt x="319" y="44"/>
                  <a:pt x="320" y="44"/>
                  <a:pt x="320" y="45"/>
                </a:cubicBezTo>
                <a:cubicBezTo>
                  <a:pt x="320" y="46"/>
                  <a:pt x="320" y="45"/>
                  <a:pt x="319" y="45"/>
                </a:cubicBezTo>
                <a:close/>
                <a:moveTo>
                  <a:pt x="323" y="45"/>
                </a:moveTo>
                <a:cubicBezTo>
                  <a:pt x="324" y="45"/>
                  <a:pt x="325" y="45"/>
                  <a:pt x="325" y="45"/>
                </a:cubicBezTo>
                <a:cubicBezTo>
                  <a:pt x="325" y="45"/>
                  <a:pt x="324" y="45"/>
                  <a:pt x="323" y="45"/>
                </a:cubicBezTo>
                <a:close/>
                <a:moveTo>
                  <a:pt x="199" y="83"/>
                </a:moveTo>
                <a:cubicBezTo>
                  <a:pt x="201" y="82"/>
                  <a:pt x="205" y="84"/>
                  <a:pt x="207" y="83"/>
                </a:cubicBezTo>
                <a:cubicBezTo>
                  <a:pt x="206" y="82"/>
                  <a:pt x="204" y="82"/>
                  <a:pt x="203" y="82"/>
                </a:cubicBezTo>
                <a:cubicBezTo>
                  <a:pt x="203" y="82"/>
                  <a:pt x="204" y="81"/>
                  <a:pt x="203" y="81"/>
                </a:cubicBezTo>
                <a:cubicBezTo>
                  <a:pt x="200" y="81"/>
                  <a:pt x="195" y="82"/>
                  <a:pt x="192" y="81"/>
                </a:cubicBezTo>
                <a:cubicBezTo>
                  <a:pt x="192" y="80"/>
                  <a:pt x="193" y="81"/>
                  <a:pt x="193" y="80"/>
                </a:cubicBezTo>
                <a:cubicBezTo>
                  <a:pt x="192" y="80"/>
                  <a:pt x="190" y="80"/>
                  <a:pt x="189" y="81"/>
                </a:cubicBezTo>
                <a:cubicBezTo>
                  <a:pt x="190" y="81"/>
                  <a:pt x="191" y="81"/>
                  <a:pt x="191" y="82"/>
                </a:cubicBezTo>
                <a:cubicBezTo>
                  <a:pt x="178" y="82"/>
                  <a:pt x="164" y="83"/>
                  <a:pt x="153" y="85"/>
                </a:cubicBezTo>
                <a:cubicBezTo>
                  <a:pt x="157" y="85"/>
                  <a:pt x="161" y="84"/>
                  <a:pt x="164" y="84"/>
                </a:cubicBezTo>
                <a:cubicBezTo>
                  <a:pt x="159" y="86"/>
                  <a:pt x="153" y="85"/>
                  <a:pt x="149" y="87"/>
                </a:cubicBezTo>
                <a:cubicBezTo>
                  <a:pt x="150" y="87"/>
                  <a:pt x="151" y="86"/>
                  <a:pt x="151" y="87"/>
                </a:cubicBezTo>
                <a:cubicBezTo>
                  <a:pt x="151" y="88"/>
                  <a:pt x="149" y="87"/>
                  <a:pt x="149" y="88"/>
                </a:cubicBezTo>
                <a:cubicBezTo>
                  <a:pt x="154" y="88"/>
                  <a:pt x="159" y="88"/>
                  <a:pt x="163" y="88"/>
                </a:cubicBezTo>
                <a:cubicBezTo>
                  <a:pt x="165" y="87"/>
                  <a:pt x="166" y="88"/>
                  <a:pt x="167" y="88"/>
                </a:cubicBezTo>
                <a:cubicBezTo>
                  <a:pt x="171" y="88"/>
                  <a:pt x="174" y="87"/>
                  <a:pt x="178" y="87"/>
                </a:cubicBezTo>
                <a:cubicBezTo>
                  <a:pt x="186" y="86"/>
                  <a:pt x="198" y="86"/>
                  <a:pt x="206" y="85"/>
                </a:cubicBezTo>
                <a:cubicBezTo>
                  <a:pt x="205" y="85"/>
                  <a:pt x="204" y="85"/>
                  <a:pt x="204" y="85"/>
                </a:cubicBezTo>
                <a:cubicBezTo>
                  <a:pt x="205" y="85"/>
                  <a:pt x="206" y="84"/>
                  <a:pt x="207" y="84"/>
                </a:cubicBezTo>
                <a:cubicBezTo>
                  <a:pt x="208" y="84"/>
                  <a:pt x="210" y="85"/>
                  <a:pt x="211" y="84"/>
                </a:cubicBezTo>
                <a:cubicBezTo>
                  <a:pt x="207" y="84"/>
                  <a:pt x="201" y="84"/>
                  <a:pt x="199" y="83"/>
                </a:cubicBezTo>
                <a:close/>
                <a:moveTo>
                  <a:pt x="190" y="82"/>
                </a:moveTo>
                <a:cubicBezTo>
                  <a:pt x="193" y="82"/>
                  <a:pt x="195" y="82"/>
                  <a:pt x="197" y="82"/>
                </a:cubicBezTo>
                <a:cubicBezTo>
                  <a:pt x="197" y="83"/>
                  <a:pt x="196" y="83"/>
                  <a:pt x="197" y="83"/>
                </a:cubicBezTo>
                <a:cubicBezTo>
                  <a:pt x="195" y="84"/>
                  <a:pt x="193" y="83"/>
                  <a:pt x="190" y="83"/>
                </a:cubicBezTo>
                <a:lnTo>
                  <a:pt x="190" y="82"/>
                </a:lnTo>
                <a:close/>
                <a:moveTo>
                  <a:pt x="187" y="83"/>
                </a:moveTo>
                <a:cubicBezTo>
                  <a:pt x="184" y="84"/>
                  <a:pt x="178" y="84"/>
                  <a:pt x="176" y="84"/>
                </a:cubicBezTo>
                <a:cubicBezTo>
                  <a:pt x="179" y="82"/>
                  <a:pt x="183" y="83"/>
                  <a:pt x="187" y="83"/>
                </a:cubicBezTo>
                <a:close/>
                <a:moveTo>
                  <a:pt x="175" y="84"/>
                </a:moveTo>
                <a:cubicBezTo>
                  <a:pt x="175" y="84"/>
                  <a:pt x="174" y="84"/>
                  <a:pt x="174" y="84"/>
                </a:cubicBezTo>
                <a:cubicBezTo>
                  <a:pt x="174" y="83"/>
                  <a:pt x="175" y="83"/>
                  <a:pt x="175" y="84"/>
                </a:cubicBezTo>
                <a:close/>
                <a:moveTo>
                  <a:pt x="170" y="86"/>
                </a:moveTo>
                <a:cubicBezTo>
                  <a:pt x="170" y="85"/>
                  <a:pt x="171" y="85"/>
                  <a:pt x="171" y="86"/>
                </a:cubicBezTo>
                <a:cubicBezTo>
                  <a:pt x="171" y="86"/>
                  <a:pt x="170" y="86"/>
                  <a:pt x="170" y="86"/>
                </a:cubicBezTo>
                <a:close/>
                <a:moveTo>
                  <a:pt x="172" y="86"/>
                </a:moveTo>
                <a:cubicBezTo>
                  <a:pt x="172" y="85"/>
                  <a:pt x="172" y="85"/>
                  <a:pt x="172" y="85"/>
                </a:cubicBezTo>
                <a:cubicBezTo>
                  <a:pt x="174" y="85"/>
                  <a:pt x="178" y="83"/>
                  <a:pt x="180" y="86"/>
                </a:cubicBezTo>
                <a:cubicBezTo>
                  <a:pt x="177" y="86"/>
                  <a:pt x="175" y="86"/>
                  <a:pt x="172" y="86"/>
                </a:cubicBezTo>
                <a:close/>
                <a:moveTo>
                  <a:pt x="189" y="85"/>
                </a:moveTo>
                <a:cubicBezTo>
                  <a:pt x="187" y="85"/>
                  <a:pt x="184" y="85"/>
                  <a:pt x="183" y="85"/>
                </a:cubicBezTo>
                <a:cubicBezTo>
                  <a:pt x="182" y="85"/>
                  <a:pt x="182" y="85"/>
                  <a:pt x="182" y="85"/>
                </a:cubicBezTo>
                <a:cubicBezTo>
                  <a:pt x="183" y="84"/>
                  <a:pt x="186" y="84"/>
                  <a:pt x="188" y="85"/>
                </a:cubicBezTo>
                <a:cubicBezTo>
                  <a:pt x="188" y="84"/>
                  <a:pt x="187" y="83"/>
                  <a:pt x="188" y="83"/>
                </a:cubicBezTo>
                <a:cubicBezTo>
                  <a:pt x="189" y="83"/>
                  <a:pt x="188" y="84"/>
                  <a:pt x="188" y="84"/>
                </a:cubicBezTo>
                <a:cubicBezTo>
                  <a:pt x="191" y="84"/>
                  <a:pt x="192" y="83"/>
                  <a:pt x="195" y="84"/>
                </a:cubicBezTo>
                <a:cubicBezTo>
                  <a:pt x="195" y="86"/>
                  <a:pt x="191" y="83"/>
                  <a:pt x="189" y="85"/>
                </a:cubicBezTo>
                <a:close/>
                <a:moveTo>
                  <a:pt x="196" y="84"/>
                </a:moveTo>
                <a:cubicBezTo>
                  <a:pt x="196" y="84"/>
                  <a:pt x="196" y="84"/>
                  <a:pt x="196" y="84"/>
                </a:cubicBezTo>
                <a:cubicBezTo>
                  <a:pt x="196" y="83"/>
                  <a:pt x="197" y="84"/>
                  <a:pt x="198" y="84"/>
                </a:cubicBezTo>
                <a:cubicBezTo>
                  <a:pt x="197" y="84"/>
                  <a:pt x="197" y="84"/>
                  <a:pt x="196" y="84"/>
                </a:cubicBezTo>
                <a:close/>
                <a:moveTo>
                  <a:pt x="222" y="83"/>
                </a:moveTo>
                <a:cubicBezTo>
                  <a:pt x="224" y="83"/>
                  <a:pt x="227" y="83"/>
                  <a:pt x="228" y="83"/>
                </a:cubicBezTo>
                <a:cubicBezTo>
                  <a:pt x="226" y="83"/>
                  <a:pt x="224" y="82"/>
                  <a:pt x="222" y="83"/>
                </a:cubicBezTo>
                <a:close/>
                <a:moveTo>
                  <a:pt x="282" y="62"/>
                </a:moveTo>
                <a:cubicBezTo>
                  <a:pt x="284" y="63"/>
                  <a:pt x="288" y="62"/>
                  <a:pt x="290" y="62"/>
                </a:cubicBezTo>
                <a:cubicBezTo>
                  <a:pt x="290" y="61"/>
                  <a:pt x="292" y="63"/>
                  <a:pt x="293" y="62"/>
                </a:cubicBezTo>
                <a:cubicBezTo>
                  <a:pt x="288" y="62"/>
                  <a:pt x="286" y="61"/>
                  <a:pt x="282" y="62"/>
                </a:cubicBezTo>
                <a:close/>
                <a:moveTo>
                  <a:pt x="318" y="9"/>
                </a:moveTo>
                <a:cubicBezTo>
                  <a:pt x="318" y="8"/>
                  <a:pt x="318" y="9"/>
                  <a:pt x="317" y="9"/>
                </a:cubicBezTo>
                <a:cubicBezTo>
                  <a:pt x="314" y="8"/>
                  <a:pt x="308" y="10"/>
                  <a:pt x="305" y="9"/>
                </a:cubicBezTo>
                <a:cubicBezTo>
                  <a:pt x="305" y="10"/>
                  <a:pt x="303" y="8"/>
                  <a:pt x="303" y="9"/>
                </a:cubicBezTo>
                <a:cubicBezTo>
                  <a:pt x="308" y="10"/>
                  <a:pt x="314" y="10"/>
                  <a:pt x="319" y="10"/>
                </a:cubicBezTo>
                <a:cubicBezTo>
                  <a:pt x="319" y="9"/>
                  <a:pt x="317" y="10"/>
                  <a:pt x="318" y="9"/>
                </a:cubicBezTo>
                <a:close/>
                <a:moveTo>
                  <a:pt x="313" y="81"/>
                </a:moveTo>
                <a:cubicBezTo>
                  <a:pt x="313" y="82"/>
                  <a:pt x="313" y="82"/>
                  <a:pt x="312" y="82"/>
                </a:cubicBezTo>
                <a:cubicBezTo>
                  <a:pt x="313" y="82"/>
                  <a:pt x="312" y="81"/>
                  <a:pt x="312" y="82"/>
                </a:cubicBezTo>
                <a:cubicBezTo>
                  <a:pt x="313" y="82"/>
                  <a:pt x="312" y="83"/>
                  <a:pt x="312" y="83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4" y="83"/>
                  <a:pt x="315" y="82"/>
                  <a:pt x="314" y="81"/>
                </a:cubicBezTo>
                <a:cubicBezTo>
                  <a:pt x="314" y="82"/>
                  <a:pt x="313" y="81"/>
                  <a:pt x="313" y="81"/>
                </a:cubicBezTo>
                <a:close/>
                <a:moveTo>
                  <a:pt x="369" y="42"/>
                </a:move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9" y="41"/>
                  <a:pt x="369" y="42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9" y="42"/>
                  <a:pt x="368" y="42"/>
                  <a:pt x="368" y="41"/>
                </a:cubicBezTo>
                <a:cubicBezTo>
                  <a:pt x="367" y="41"/>
                  <a:pt x="364" y="41"/>
                  <a:pt x="362" y="41"/>
                </a:cubicBezTo>
                <a:cubicBezTo>
                  <a:pt x="365" y="42"/>
                  <a:pt x="367" y="42"/>
                  <a:pt x="369" y="42"/>
                </a:cubicBezTo>
                <a:close/>
                <a:moveTo>
                  <a:pt x="373" y="53"/>
                </a:moveTo>
                <a:cubicBezTo>
                  <a:pt x="374" y="53"/>
                  <a:pt x="376" y="54"/>
                  <a:pt x="377" y="53"/>
                </a:cubicBezTo>
                <a:cubicBezTo>
                  <a:pt x="375" y="53"/>
                  <a:pt x="374" y="52"/>
                  <a:pt x="373" y="53"/>
                </a:cubicBezTo>
                <a:close/>
                <a:moveTo>
                  <a:pt x="332" y="56"/>
                </a:moveTo>
                <a:cubicBezTo>
                  <a:pt x="329" y="56"/>
                  <a:pt x="326" y="56"/>
                  <a:pt x="324" y="57"/>
                </a:cubicBezTo>
                <a:cubicBezTo>
                  <a:pt x="327" y="56"/>
                  <a:pt x="330" y="57"/>
                  <a:pt x="332" y="56"/>
                </a:cubicBezTo>
                <a:close/>
                <a:moveTo>
                  <a:pt x="427" y="17"/>
                </a:moveTo>
                <a:cubicBezTo>
                  <a:pt x="426" y="16"/>
                  <a:pt x="425" y="16"/>
                  <a:pt x="424" y="16"/>
                </a:cubicBezTo>
                <a:cubicBezTo>
                  <a:pt x="418" y="16"/>
                  <a:pt x="410" y="16"/>
                  <a:pt x="404" y="15"/>
                </a:cubicBezTo>
                <a:cubicBezTo>
                  <a:pt x="404" y="14"/>
                  <a:pt x="404" y="13"/>
                  <a:pt x="404" y="12"/>
                </a:cubicBezTo>
                <a:cubicBezTo>
                  <a:pt x="403" y="12"/>
                  <a:pt x="402" y="12"/>
                  <a:pt x="401" y="12"/>
                </a:cubicBezTo>
                <a:cubicBezTo>
                  <a:pt x="397" y="13"/>
                  <a:pt x="391" y="12"/>
                  <a:pt x="387" y="12"/>
                </a:cubicBezTo>
                <a:cubicBezTo>
                  <a:pt x="386" y="12"/>
                  <a:pt x="384" y="11"/>
                  <a:pt x="384" y="12"/>
                </a:cubicBezTo>
                <a:cubicBezTo>
                  <a:pt x="385" y="13"/>
                  <a:pt x="389" y="12"/>
                  <a:pt x="391" y="12"/>
                </a:cubicBezTo>
                <a:cubicBezTo>
                  <a:pt x="393" y="12"/>
                  <a:pt x="395" y="12"/>
                  <a:pt x="396" y="14"/>
                </a:cubicBezTo>
                <a:cubicBezTo>
                  <a:pt x="392" y="14"/>
                  <a:pt x="387" y="13"/>
                  <a:pt x="383" y="13"/>
                </a:cubicBezTo>
                <a:cubicBezTo>
                  <a:pt x="378" y="13"/>
                  <a:pt x="373" y="13"/>
                  <a:pt x="369" y="12"/>
                </a:cubicBezTo>
                <a:cubicBezTo>
                  <a:pt x="369" y="12"/>
                  <a:pt x="369" y="12"/>
                  <a:pt x="369" y="12"/>
                </a:cubicBezTo>
                <a:cubicBezTo>
                  <a:pt x="372" y="14"/>
                  <a:pt x="376" y="13"/>
                  <a:pt x="379" y="15"/>
                </a:cubicBezTo>
                <a:cubicBezTo>
                  <a:pt x="378" y="15"/>
                  <a:pt x="375" y="14"/>
                  <a:pt x="374" y="15"/>
                </a:cubicBezTo>
                <a:cubicBezTo>
                  <a:pt x="376" y="16"/>
                  <a:pt x="378" y="15"/>
                  <a:pt x="379" y="17"/>
                </a:cubicBezTo>
                <a:cubicBezTo>
                  <a:pt x="377" y="18"/>
                  <a:pt x="375" y="16"/>
                  <a:pt x="373" y="16"/>
                </a:cubicBezTo>
                <a:cubicBezTo>
                  <a:pt x="373" y="16"/>
                  <a:pt x="373" y="17"/>
                  <a:pt x="373" y="17"/>
                </a:cubicBezTo>
                <a:cubicBezTo>
                  <a:pt x="376" y="17"/>
                  <a:pt x="380" y="18"/>
                  <a:pt x="383" y="19"/>
                </a:cubicBezTo>
                <a:cubicBezTo>
                  <a:pt x="383" y="19"/>
                  <a:pt x="383" y="20"/>
                  <a:pt x="384" y="20"/>
                </a:cubicBezTo>
                <a:cubicBezTo>
                  <a:pt x="385" y="19"/>
                  <a:pt x="383" y="19"/>
                  <a:pt x="383" y="19"/>
                </a:cubicBezTo>
                <a:cubicBezTo>
                  <a:pt x="386" y="17"/>
                  <a:pt x="388" y="16"/>
                  <a:pt x="391" y="16"/>
                </a:cubicBezTo>
                <a:cubicBezTo>
                  <a:pt x="397" y="15"/>
                  <a:pt x="403" y="16"/>
                  <a:pt x="408" y="16"/>
                </a:cubicBezTo>
                <a:cubicBezTo>
                  <a:pt x="414" y="17"/>
                  <a:pt x="420" y="17"/>
                  <a:pt x="427" y="17"/>
                </a:cubicBezTo>
                <a:close/>
                <a:moveTo>
                  <a:pt x="381" y="15"/>
                </a:moveTo>
                <a:cubicBezTo>
                  <a:pt x="382" y="14"/>
                  <a:pt x="384" y="15"/>
                  <a:pt x="386" y="15"/>
                </a:cubicBezTo>
                <a:cubicBezTo>
                  <a:pt x="385" y="17"/>
                  <a:pt x="382" y="16"/>
                  <a:pt x="381" y="15"/>
                </a:cubicBezTo>
                <a:close/>
              </a:path>
            </a:pathLst>
          </a:custGeom>
          <a:solidFill>
            <a:srgbClr val="F514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89703" y="2629218"/>
            <a:ext cx="3230880" cy="55308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pPr algn="ctr"/>
            <a:r>
              <a:rPr lang="zh-CN" altLang="en-US" sz="3000" dirty="0">
                <a:solidFill>
                  <a:schemeClr val="bg2">
                    <a:lumMod val="10000"/>
                  </a:schemeClr>
                </a:solidFill>
                <a:latin typeface="方正平和简体" panose="03000509000000000000" charset="-122"/>
                <a:ea typeface="方正平和简体" panose="03000509000000000000" charset="-122"/>
                <a:sym typeface="+mn-ea"/>
              </a:rPr>
              <a:t>三候“水泽腹坚”</a:t>
            </a:r>
            <a:endParaRPr lang="zh-CN" altLang="en-US" sz="3000" dirty="0">
              <a:solidFill>
                <a:schemeClr val="bg2">
                  <a:lumMod val="10000"/>
                </a:schemeClr>
              </a:solidFill>
              <a:latin typeface="方正平和简体" panose="03000509000000000000" charset="-122"/>
              <a:ea typeface="方正平和简体" panose="03000509000000000000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5583" y="1466850"/>
            <a:ext cx="217805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大寒三候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816358" y="1515745"/>
            <a:ext cx="2476500" cy="424180"/>
            <a:chOff x="10995" y="1954"/>
            <a:chExt cx="3900" cy="6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995" y="1954"/>
              <a:ext cx="497" cy="535"/>
              <a:chOff x="5168047" y="511619"/>
              <a:chExt cx="234950" cy="253267"/>
            </a:xfrm>
          </p:grpSpPr>
          <p:cxnSp>
            <p:nvCxnSpPr>
              <p:cNvPr id="11" name="直接连接符 10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 flipH="1" flipV="1">
              <a:off x="14399" y="2088"/>
              <a:ext cx="497" cy="535"/>
              <a:chOff x="5168047" y="511619"/>
              <a:chExt cx="234950" cy="253267"/>
            </a:xfrm>
          </p:grpSpPr>
          <p:cxnSp>
            <p:nvCxnSpPr>
              <p:cNvPr id="14" name="直接连接符 13"/>
              <p:cNvCxnSpPr/>
              <p:nvPr/>
            </p:nvCxnSpPr>
            <p:spPr>
              <a:xfrm flipV="1">
                <a:off x="5180170" y="511619"/>
                <a:ext cx="0" cy="253267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68047" y="511619"/>
                <a:ext cx="234950" cy="0"/>
              </a:xfrm>
              <a:prstGeom prst="line">
                <a:avLst/>
              </a:prstGeom>
              <a:ln w="25400">
                <a:solidFill>
                  <a:srgbClr val="F514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 descr="03"/>
          <p:cNvPicPr>
            <a:picLocks noChangeAspect="1"/>
          </p:cNvPicPr>
          <p:nvPr/>
        </p:nvPicPr>
        <p:blipFill>
          <a:blip r:embed="rId4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2" name="图片 1" descr="5a38ee583453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72505" y="1769745"/>
            <a:ext cx="5238750" cy="414401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bldLvl="0" animBg="1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fgbn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11120" y="-2687320"/>
            <a:ext cx="6963410" cy="12223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07100" y="1428115"/>
            <a:ext cx="2823845" cy="4002405"/>
          </a:xfrm>
          <a:prstGeom prst="rect">
            <a:avLst/>
          </a:prstGeom>
          <a:solidFill>
            <a:srgbClr val="B30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WenYue GuDianMingChaoTi (Non-Commercial Use)" pitchFamily="50" charset="-122"/>
              <a:ea typeface="WenYue GuDianMingChaoTi (Non-Commercial Use)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9835" y="2182495"/>
            <a:ext cx="644525" cy="24936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WenYue GuDianMingChaoTi (Non-Commercial Use)" pitchFamily="50" charset="-122"/>
              </a:rPr>
              <a:t>第二章节</a:t>
            </a:r>
            <a:endParaRPr lang="zh-CN" altLang="en-US" sz="3500" dirty="0">
              <a:solidFill>
                <a:schemeClr val="bg1"/>
              </a:solidFill>
              <a:latin typeface="文悦古典明朝体 (非商业使用) W5" pitchFamily="50" charset="-122"/>
              <a:ea typeface="文悦古典明朝体 (非商业使用) W5" pitchFamily="50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89395" y="2182495"/>
            <a:ext cx="759460" cy="24072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ct val="150000"/>
              </a:lnSpc>
              <a:defRPr/>
            </a:pPr>
            <a:r>
              <a:rPr lang="zh-CN" altLang="en-US" sz="2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大寒之字源</a:t>
            </a: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6942455" y="4469765"/>
            <a:ext cx="951865" cy="287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19050" y="-56843"/>
            <a:ext cx="6096000" cy="6278438"/>
          </a:xfrm>
          <a:prstGeom prst="rect">
            <a:avLst/>
          </a:prstGeom>
        </p:spPr>
      </p:pic>
      <p:pic>
        <p:nvPicPr>
          <p:cNvPr id="17" name="图片 16" descr="03"/>
          <p:cNvPicPr>
            <a:picLocks noChangeAspect="1"/>
          </p:cNvPicPr>
          <p:nvPr/>
        </p:nvPicPr>
        <p:blipFill>
          <a:blip r:embed="rId6" cstate="screen"/>
          <a:srcRect l="13701" t="8114" r="53803" b="10721"/>
          <a:stretch>
            <a:fillRect/>
          </a:stretch>
        </p:blipFill>
        <p:spPr>
          <a:xfrm>
            <a:off x="10528935" y="346710"/>
            <a:ext cx="1136015" cy="1596390"/>
          </a:xfrm>
          <a:prstGeom prst="rect">
            <a:avLst/>
          </a:prstGeom>
        </p:spPr>
      </p:pic>
      <p:pic>
        <p:nvPicPr>
          <p:cNvPr id="18" name="图片 17" descr="0"/>
          <p:cNvPicPr>
            <a:picLocks noChangeAspect="1"/>
          </p:cNvPicPr>
          <p:nvPr/>
        </p:nvPicPr>
        <p:blipFill>
          <a:blip r:embed="rId7" cstate="screen"/>
          <a:srcRect l="57674"/>
          <a:stretch>
            <a:fillRect/>
          </a:stretch>
        </p:blipFill>
        <p:spPr>
          <a:xfrm>
            <a:off x="9568815" y="3282950"/>
            <a:ext cx="2725420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Microsoft Office PowerPoint</Application>
  <PresentationFormat>宽屏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WenYue GuDianMingChaoTi (Non-Commercial Use)</vt:lpstr>
      <vt:lpstr>等线</vt:lpstr>
      <vt:lpstr>等线 Light</vt:lpstr>
      <vt:lpstr>方正黑体简体</vt:lpstr>
      <vt:lpstr>方正平和简体</vt:lpstr>
      <vt:lpstr>方正幼线_GBK</vt:lpstr>
      <vt:lpstr>华文楷体</vt:lpstr>
      <vt:lpstr>华文中宋</vt:lpstr>
      <vt:lpstr>宋体</vt:lpstr>
      <vt:lpstr>微软雅黑</vt:lpstr>
      <vt:lpstr>文悦古典明朝体 (非商业使用) W5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2022-03-08T03:36:56Z</dcterms:created>
  <dcterms:modified xsi:type="dcterms:W3CDTF">2023-01-10T05:56:07Z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8A5FD1B56386404DA3713BC20D4567D6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