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"/>
  </p:notesMasterIdLst>
  <p:sldIdLst>
    <p:sldId id="375" r:id="rId2"/>
    <p:sldId id="377" r:id="rId3"/>
    <p:sldId id="373" r:id="rId4"/>
  </p:sldIdLst>
  <p:sldSz cx="9144000" cy="5145088"/>
  <p:notesSz cx="6858000" cy="9144000"/>
  <p:embeddedFontLst>
    <p:embeddedFont>
      <p:font typeface="方正正中黑简体" panose="02010600030101010101" charset="-122"/>
      <p:regular r:id="rId6"/>
    </p:embeddedFont>
    <p:embeddedFont>
      <p:font typeface="微软雅黑" panose="020B0503020204020204" pitchFamily="34" charset="-122"/>
      <p:regular r:id="rId7"/>
      <p:bold r:id="rId8"/>
    </p:embeddedFont>
    <p:embeddedFont>
      <p:font typeface="李旭科书法" panose="02010600030101010101" charset="-122"/>
      <p:regular r:id="rId9"/>
    </p:embeddedFont>
    <p:embeddedFont>
      <p:font typeface="方正硬笔楷书简体" panose="02010600030101010101" charset="-122"/>
      <p:regular r:id="rId10"/>
    </p:embeddedFont>
    <p:embeddedFont>
      <p:font typeface="方正楷体简体" panose="02010600030101010101" charset="-122"/>
      <p:regular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700000"/>
    <a:srgbClr val="CC99FF"/>
    <a:srgbClr val="CC00FF"/>
    <a:srgbClr val="0000FF"/>
    <a:srgbClr val="000000"/>
    <a:srgbClr val="2180C1"/>
    <a:srgbClr val="0846AC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86963" autoAdjust="0"/>
  </p:normalViewPr>
  <p:slideViewPr>
    <p:cSldViewPr>
      <p:cViewPr varScale="1">
        <p:scale>
          <a:sx n="124" d="100"/>
          <a:sy n="124" d="100"/>
        </p:scale>
        <p:origin x="90" y="90"/>
      </p:cViewPr>
      <p:guideLst>
        <p:guide orient="horz" pos="1620"/>
        <p:guide pos="28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2142127A-1772-4B6F-9354-60F0D0262B6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1D80446-4A84-417A-AF9D-91E197A8088F}" type="slidenum">
              <a:rPr lang="zh-CN" altLang="en-US"/>
              <a:t>1</a:t>
            </a:fld>
            <a:endParaRPr lang="en-US" altLang="zh-CN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F137-EAE7-496A-9164-C070C25B24BD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E31976-5F1D-4692-87C4-34F454522AD1}" type="slidenum">
              <a:rPr lang="zh-CN" altLang="en-US"/>
              <a:t>3</a:t>
            </a:fld>
            <a:endParaRPr lang="en-US" altLang="zh-CN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4.png"/><Relationship Id="rId55" Type="http://schemas.openxmlformats.org/officeDocument/2006/relationships/image" Target="../media/image18.png"/><Relationship Id="rId63" Type="http://schemas.openxmlformats.org/officeDocument/2006/relationships/image" Target="../media/image26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2.jpe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66" Type="http://schemas.openxmlformats.org/officeDocument/2006/relationships/image" Target="../media/image29.png"/><Relationship Id="rId5" Type="http://schemas.openxmlformats.org/officeDocument/2006/relationships/tags" Target="../tags/tag5.xml"/><Relationship Id="rId61" Type="http://schemas.openxmlformats.org/officeDocument/2006/relationships/image" Target="../media/image24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19.png"/><Relationship Id="rId64" Type="http://schemas.openxmlformats.org/officeDocument/2006/relationships/image" Target="../media/image27.png"/><Relationship Id="rId8" Type="http://schemas.openxmlformats.org/officeDocument/2006/relationships/tags" Target="../tags/tag8.xml"/><Relationship Id="rId51" Type="http://schemas.microsoft.com/office/2007/relationships/hdphoto" Target="../media/hdphoto2.wdp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2.png"/><Relationship Id="rId20" Type="http://schemas.openxmlformats.org/officeDocument/2006/relationships/tags" Target="../tags/tag20.xml"/><Relationship Id="rId41" Type="http://schemas.openxmlformats.org/officeDocument/2006/relationships/image" Target="../media/image6.png"/><Relationship Id="rId54" Type="http://schemas.openxmlformats.org/officeDocument/2006/relationships/image" Target="../media/image17.png"/><Relationship Id="rId62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1.xml"/><Relationship Id="rId49" Type="http://schemas.microsoft.com/office/2007/relationships/hdphoto" Target="../media/hdphoto1.wdp"/><Relationship Id="rId57" Type="http://schemas.openxmlformats.org/officeDocument/2006/relationships/image" Target="../media/image20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image" Target="../media/image9.png"/><Relationship Id="rId52" Type="http://schemas.openxmlformats.org/officeDocument/2006/relationships/image" Target="../media/image15.png"/><Relationship Id="rId60" Type="http://schemas.openxmlformats.org/officeDocument/2006/relationships/image" Target="../media/image23.png"/><Relationship Id="rId65" Type="http://schemas.openxmlformats.org/officeDocument/2006/relationships/image" Target="../media/image2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77" name="PA_淘宝网chenying0907出品 21" descr="白云飘飘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email"/>
          <a:srcRect/>
          <a:stretch>
            <a:fillRect/>
          </a:stretch>
        </p:blipFill>
        <p:spPr bwMode="auto">
          <a:xfrm>
            <a:off x="0" y="2648744"/>
            <a:ext cx="20574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A_淘宝网chenying0907出品 22" descr="白云飘飘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7733145" y="1733841"/>
            <a:ext cx="1494474" cy="12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78" name="PA_淘宝网chenying0907出品 22" descr="白云飘飘0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email"/>
          <a:srcRect/>
          <a:stretch>
            <a:fillRect/>
          </a:stretch>
        </p:blipFill>
        <p:spPr bwMode="auto">
          <a:xfrm>
            <a:off x="6658191" y="2039144"/>
            <a:ext cx="2485809" cy="21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email"/>
          <a:srcRect/>
          <a:stretch>
            <a:fillRect/>
          </a:stretch>
        </p:blipFill>
        <p:spPr bwMode="auto">
          <a:xfrm>
            <a:off x="585874" y="5544344"/>
            <a:ext cx="742667" cy="7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1600200" y="5468144"/>
            <a:ext cx="371333" cy="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email"/>
          <a:srcRect/>
          <a:stretch>
            <a:fillRect/>
          </a:stretch>
        </p:blipFill>
        <p:spPr bwMode="auto">
          <a:xfrm>
            <a:off x="4051259" y="5468144"/>
            <a:ext cx="371333" cy="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4495800" y="5757059"/>
            <a:ext cx="529952" cy="5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email"/>
          <a:srcRect/>
          <a:stretch>
            <a:fillRect/>
          </a:stretch>
        </p:blipFill>
        <p:spPr bwMode="auto">
          <a:xfrm>
            <a:off x="6096000" y="5468144"/>
            <a:ext cx="251699" cy="2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7391400" y="5388834"/>
            <a:ext cx="450643" cy="4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email"/>
          <a:srcRect/>
          <a:stretch>
            <a:fillRect/>
          </a:stretch>
        </p:blipFill>
        <p:spPr bwMode="auto">
          <a:xfrm>
            <a:off x="5817747" y="6193768"/>
            <a:ext cx="352175" cy="3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email"/>
          <a:srcRect/>
          <a:stretch>
            <a:fillRect/>
          </a:stretch>
        </p:blipFill>
        <p:spPr bwMode="auto">
          <a:xfrm>
            <a:off x="2769959" y="5388833"/>
            <a:ext cx="450643" cy="4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email"/>
          <a:srcRect/>
          <a:stretch>
            <a:fillRect/>
          </a:stretch>
        </p:blipFill>
        <p:spPr bwMode="auto">
          <a:xfrm>
            <a:off x="7690089" y="6193768"/>
            <a:ext cx="352175" cy="3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A_淘宝网chenying0907出品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email"/>
          <a:stretch>
            <a:fillRect/>
          </a:stretch>
        </p:blipFill>
        <p:spPr bwMode="auto">
          <a:xfrm>
            <a:off x="2445833" y="644590"/>
            <a:ext cx="4252334" cy="24480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A_淘宝网chenying0907出品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email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181549" y="2155712"/>
            <a:ext cx="3075470" cy="30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A_淘宝网chenying0907出品 19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email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549271" y="3387034"/>
            <a:ext cx="2474112" cy="218340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A_淘宝网chenying0907出品 3" descr="C:\Documents and Settings\Administrator\桌面\花副本3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email"/>
          <a:srcRect/>
          <a:stretch>
            <a:fillRect/>
          </a:stretch>
        </p:blipFill>
        <p:spPr bwMode="auto">
          <a:xfrm rot="19800000">
            <a:off x="10090025" y="4950672"/>
            <a:ext cx="345600" cy="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A_淘宝网chenying0907出品 4" descr="C:\Documents and Settings\Administrator\桌面\花副本4.pn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email"/>
          <a:srcRect/>
          <a:stretch>
            <a:fillRect/>
          </a:stretch>
        </p:blipFill>
        <p:spPr bwMode="auto">
          <a:xfrm>
            <a:off x="11730800" y="5702151"/>
            <a:ext cx="337664" cy="3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A_淘宝网chenying0907出品 6" descr="C:\Documents and Settings\Administrator\桌面\花副本6.pn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email"/>
          <a:srcRect/>
          <a:stretch>
            <a:fillRect/>
          </a:stretch>
        </p:blipFill>
        <p:spPr bwMode="auto">
          <a:xfrm rot="10800000">
            <a:off x="9643990" y="5277220"/>
            <a:ext cx="425649" cy="4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A_淘宝网chenying0907出品 7" descr="C:\Documents and Settings\Administrator\桌面\花副本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email"/>
          <a:srcRect/>
          <a:stretch>
            <a:fillRect/>
          </a:stretch>
        </p:blipFill>
        <p:spPr bwMode="auto">
          <a:xfrm>
            <a:off x="10489250" y="5317525"/>
            <a:ext cx="452279" cy="3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A_淘宝网chenying0907出品 6" descr="C:\Documents and Settings\Administrator\桌面\花副本6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email"/>
          <a:srcRect/>
          <a:stretch>
            <a:fillRect/>
          </a:stretch>
        </p:blipFill>
        <p:spPr bwMode="auto">
          <a:xfrm rot="13500000">
            <a:off x="11798563" y="4624580"/>
            <a:ext cx="395592" cy="4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A_淘宝网chenying0907出品 6" descr="C:\Documents and Settings\Administrator\桌面\花副本6.pn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email"/>
          <a:srcRect/>
          <a:stretch>
            <a:fillRect/>
          </a:stretch>
        </p:blipFill>
        <p:spPr bwMode="auto">
          <a:xfrm rot="13500000">
            <a:off x="9996722" y="4683260"/>
            <a:ext cx="408827" cy="4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A_淘宝网chenying0907出品 3" descr="C:\Documents and Settings\Administrator\桌面\花副本3.pn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email"/>
          <a:srcRect/>
          <a:stretch>
            <a:fillRect/>
          </a:stretch>
        </p:blipFill>
        <p:spPr bwMode="auto">
          <a:xfrm rot="16200000">
            <a:off x="8888258" y="5597053"/>
            <a:ext cx="332156" cy="3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A_淘宝网chenying0907出品 3" descr="C:\Documents and Settings\Administrator\桌面\花副本3.pn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email"/>
          <a:srcRect/>
          <a:stretch>
            <a:fillRect/>
          </a:stretch>
        </p:blipFill>
        <p:spPr bwMode="auto">
          <a:xfrm rot="16200000">
            <a:off x="10044780" y="4130677"/>
            <a:ext cx="251127" cy="2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A_淘宝网chenying0907出品 4" descr="C:\Documents and Settings\Administrator\桌面\花副本4.pn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email"/>
          <a:srcRect/>
          <a:stretch>
            <a:fillRect/>
          </a:stretch>
        </p:blipFill>
        <p:spPr bwMode="auto">
          <a:xfrm>
            <a:off x="10335495" y="4695582"/>
            <a:ext cx="461892" cy="4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A_淘宝网chenying0907出品 6" descr="C:\Documents and Settings\Administrator\桌面\花副本6.pn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email"/>
          <a:srcRect/>
          <a:stretch>
            <a:fillRect/>
          </a:stretch>
        </p:blipFill>
        <p:spPr bwMode="auto">
          <a:xfrm rot="10800000">
            <a:off x="10766088" y="5278136"/>
            <a:ext cx="429982" cy="4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A_淘宝网chenying0907出品 3" descr="C:\Documents and Settings\Administrator\桌面\花副本3.pn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email"/>
          <a:srcRect/>
          <a:stretch>
            <a:fillRect/>
          </a:stretch>
        </p:blipFill>
        <p:spPr bwMode="auto">
          <a:xfrm rot="19800000">
            <a:off x="10309672" y="4548842"/>
            <a:ext cx="274626" cy="2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A_淘宝网chenying0907出品 3" descr="C:\Documents and Settings\Administrator\桌面\花副本3.pn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email"/>
          <a:srcRect/>
          <a:stretch>
            <a:fillRect/>
          </a:stretch>
        </p:blipFill>
        <p:spPr bwMode="auto">
          <a:xfrm rot="16200000">
            <a:off x="10396136" y="5901689"/>
            <a:ext cx="332156" cy="3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A_淘宝网chenying0907出品 4" descr="C:\Documents and Settings\Administrator\桌面\花副本4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email"/>
          <a:srcRect/>
          <a:stretch>
            <a:fillRect/>
          </a:stretch>
        </p:blipFill>
        <p:spPr bwMode="auto">
          <a:xfrm>
            <a:off x="10672221" y="5738916"/>
            <a:ext cx="299768" cy="2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2213248" y="5788694"/>
            <a:ext cx="529952" cy="5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email"/>
          <a:srcRect/>
          <a:stretch>
            <a:fillRect/>
          </a:stretch>
        </p:blipFill>
        <p:spPr bwMode="auto">
          <a:xfrm>
            <a:off x="3048000" y="55443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email"/>
          <a:srcRect/>
          <a:stretch>
            <a:fillRect/>
          </a:stretch>
        </p:blipFill>
        <p:spPr bwMode="auto">
          <a:xfrm>
            <a:off x="5181600" y="5388834"/>
            <a:ext cx="664836" cy="6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email"/>
          <a:srcRect/>
          <a:stretch>
            <a:fillRect/>
          </a:stretch>
        </p:blipFill>
        <p:spPr bwMode="auto">
          <a:xfrm>
            <a:off x="6510267" y="5653811"/>
            <a:ext cx="804933" cy="8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5" cstate="email"/>
          <a:srcRect/>
          <a:stretch>
            <a:fillRect/>
          </a:stretch>
        </p:blipFill>
        <p:spPr bwMode="auto">
          <a:xfrm>
            <a:off x="8077200" y="5661579"/>
            <a:ext cx="664836" cy="6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淘宝网chenying0907出品 6" descr="C:\Users\Administrator\Desktop\福字45454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3" cstate="email"/>
          <a:srcRect/>
          <a:stretch>
            <a:fillRect/>
          </a:stretch>
        </p:blipFill>
        <p:spPr bwMode="auto">
          <a:xfrm>
            <a:off x="1070248" y="6280967"/>
            <a:ext cx="529952" cy="5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43200000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2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43200000">
                                      <p:cBhvr>
                                        <p:cTn id="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43200000">
                                      <p:cBhvr>
                                        <p:cTn id="3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43200000">
                                      <p:cBhvr>
                                        <p:cTn id="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43200000">
                                      <p:cBhvr>
                                        <p:cTn id="5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43200000">
                                      <p:cBhvr>
                                        <p:cTn id="5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43200000">
                                      <p:cBhvr>
                                        <p:cTn id="6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43200000">
                                      <p:cBhvr>
                                        <p:cTn id="7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43200000">
                                      <p:cBhvr>
                                        <p:cTn id="8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5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5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repeatCount="2000" accel="48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14 -0.00044 C -0.00014 0.00023 -0.14736 -0.02342 -0.22167 -0.17135 C -0.29611 -0.31927 -0.28236 -0.41945 -0.36486 -0.54016 C -0.4475 -0.66131 -0.60084 -0.72088 -0.67195 -0.8398 C -0.74306 -0.9576 -0.75848 -1.09839 -0.79945 -1.19544 " pathEditMode="relative" rAng="0" ptsTypes="fsssf">
                                      <p:cBhvr>
                                        <p:cTn id="121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2" y="-5972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repeatCount="2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23" dur="3000" fill="hold"/>
                                        <p:tgtEl>
                                          <p:spTgt spid="9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37" presetClass="path" presetSubtype="0" repeatCount="2000" accel="48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014 -0.00112 C -0.00014 0.00022 -0.18639 -0.28135 -0.29875 -0.33646 C -0.41167 -0.39135 -0.53653 -0.32687 -0.65903 -0.471 C -0.78153 -0.61513 -0.97153 -1.07921 -1.03389 -1.20014 " pathEditMode="relative" rAng="0" ptsTypes="fssf">
                                      <p:cBhvr>
                                        <p:cTn id="12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4" y="-5988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repeatCount="2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27" dur="3000" fill="hold"/>
                                        <p:tgtEl>
                                          <p:spTgt spid="9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37" presetClass="path" presetSubtype="0" accel="48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569 -0.00401 C -0.00569 -0.00312 -0.19694 -0.25067 -0.31236 -0.29924 C -0.42819 -0.34804 -0.55652 -0.29144 -0.68222 -0.418 C -0.80819 -0.54501 -1.00291 -0.95321 -1.06694 -1.05949 " pathEditMode="relative" rAng="0" ptsTypes="fssf">
                                      <p:cBhvr>
                                        <p:cTn id="12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56" y="-5274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1" dur="3000" fill="hold"/>
                                        <p:tgtEl>
                                          <p:spTgt spid="9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7" presetClass="path" presetSubtype="0" repeatCount="2000" accel="48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2847 -0.29746 C 0.12847 -0.29679 -0.05069 -0.31439 -0.14139 -0.42268 C -0.23222 -0.53119 -0.21556 -0.6045 -0.31653 -0.69318 C -0.41667 -0.78164 -0.60347 -0.82553 -0.69014 -0.91265 C -0.77667 -0.99933 -0.79542 -1.10227 -0.84569 -1.1729 " pathEditMode="relative" rAng="0" ptsTypes="fsssf">
                                      <p:cBhvr>
                                        <p:cTn id="136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8" y="-4373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repeatCount="2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8" dur="3000" fill="hold"/>
                                        <p:tgtEl>
                                          <p:spTgt spid="9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37" presetClass="path" presetSubtype="0" repeatCount="2000" accel="48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018 -0.00092 C -0.00018 0.00031 -0.22483 -0.19956 -0.36077 -0.23849 C -0.49671 -0.27772 -0.6474 -0.23231 -0.79514 -0.33426 C -0.94323 -0.43651 -1.17205 -0.76521 -1.2474 -0.85109 " pathEditMode="relative" rAng="0" ptsTypes="fssf">
                                      <p:cBhvr>
                                        <p:cTn id="14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61" y="-4244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2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142" dur="3000" fill="hold"/>
                                        <p:tgtEl>
                                          <p:spTgt spid="9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7" presetClass="path" presetSubtype="0" repeatCount="2000" accel="48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7958 -0.08824 C 0.07958 -0.08779 -0.10292 -0.10606 -0.19542 -0.21926 C -0.28778 -0.33245 -0.2707 -0.40887 -0.37292 -0.50179 C -0.47514 -0.59403 -0.66542 -0.63971 -0.75375 -0.73084 C -0.84208 -0.82086 -0.86139 -0.92826 -0.91125 -1.00268 " pathEditMode="relative" rAng="0" ptsTypes="fsssf">
                                      <p:cBhvr>
                                        <p:cTn id="144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42" y="-457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7" presetClass="path" presetSubtype="0" repeatCount="2000" accel="48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28 -0.00067 C -0.00028 -1.42602E-7 -0.22639 -0.20209 -0.36319 -0.24176 C -0.49986 -0.28097 -0.65167 -0.23529 -0.80055 -0.33824 C -0.94944 -0.44184 -1.18028 -0.77451 -1.25569 -0.86185 " pathEditMode="relative" rAng="0" ptsTypes="fssf">
                                      <p:cBhvr>
                                        <p:cTn id="146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4" y="-4302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repeatCount="2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8" dur="3000" fill="hold"/>
                                        <p:tgtEl>
                                          <p:spTgt spid="9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37" presetClass="path" presetSubtype="0" repeatCount="2000" accel="48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014 -0.00067 C -0.00014 0.00022 -0.18014 -0.24877 -0.28903 -0.29741 C -0.39792 -0.34605 -0.51889 -0.28938 -0.6375 -0.41678 C -0.75584 -0.54418 -0.93986 -0.95359 -0.99986 -1.06136 " pathEditMode="relative" rAng="0" ptsTypes="fssf">
                                      <p:cBhvr>
                                        <p:cTn id="150" dur="2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6" y="-5299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repeatCount="2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152" dur="275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0" presetClass="exit" presetSubtype="0" repeatCount="2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7" presetClass="path" presetSubtype="0" repeatCount="2000" accel="48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0014 0.00111 C -0.00014 0.00178 -0.16597 -0.01849 -0.24972 -0.14461 C -0.33347 -0.27072 -0.31819 -0.35562 -0.41111 -0.45856 C -0.5043 -0.56194 -0.6768 -0.61252 -0.75694 -0.7139 C -0.83708 -0.81395 -0.85444 -0.9336 -0.90055 -1.01671 " pathEditMode="relative" rAng="0" ptsTypes="fsssf">
                                      <p:cBhvr>
                                        <p:cTn id="157" dur="3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8" y="-508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repeatCount="2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159" dur="3500" fill="hold"/>
                                        <p:tgtEl>
                                          <p:spTgt spid="9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37" presetClass="path" presetSubtype="0" accel="48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0014 -0.00022 C -0.00014 0.00023 -0.23514 -0.24197 -0.3775 -0.28921 C -0.51972 -0.33667 -0.67764 -0.28141 -0.83236 -0.4053 C -0.98722 -0.52963 -1.22694 -0.92847 -1.30597 -1.03275 " pathEditMode="relative" rAng="0" ptsTypes="fssf">
                                      <p:cBhvr>
                                        <p:cTn id="161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92" y="-5160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163" dur="3000" fill="hold"/>
                                        <p:tgtEl>
                                          <p:spTgt spid="9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37" presetClass="path" presetSubtype="0" repeatCount="2000" accel="48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014 -0.00089 C -0.00014 0.00023 -0.22167 -0.23395 -0.35583 -0.27941 C -0.48986 -0.32598 -0.63833 -0.27206 -0.78417 -0.3926 C -0.93 -0.51203 -1.15597 -0.89839 -1.23042 -0.99866 " pathEditMode="relative" rAng="0" ptsTypes="fssf">
                                      <p:cBhvr>
                                        <p:cTn id="165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14" y="-4984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7" presetClass="path" presetSubtype="0" repeatCount="2000" accel="48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4.44444E-6 -0.00066 C -4.44444E-6 0.00023 -0.15916 -0.02406 -0.24 -0.1758 C -0.32027 -0.32776 -0.30569 -0.42936 -0.39472 -0.55347 C -0.48416 -0.67736 -0.6493 -0.73863 -0.72694 -0.86007 C -0.80375 -0.98083 -0.82055 -1.12544 -0.8643 -1.22415 " pathEditMode="relative" rAng="0" ptsTypes="fsssf">
                                      <p:cBhvr>
                                        <p:cTn id="16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22" y="-6114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7" presetClass="path" presetSubtype="0" repeatCount="2000" accel="48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0.00014 -0.00067 C -0.00014 0.00023 -0.15528 -0.02495 -0.23347 -0.18226 C -0.31195 -0.33935 -0.2975 -0.44563 -0.38431 -0.57397 C -0.47139 -0.70276 -0.63278 -0.76604 -0.70778 -0.89238 C -0.78264 -1.0176 -0.79889 -1.16689 -0.84195 -1.27005 " pathEditMode="relative" rAng="0" ptsTypes="fsssf">
                                      <p:cBhvr>
                                        <p:cTn id="169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97" y="-63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Administrator\Desktop\福字圆圆福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6114" y="264776"/>
            <a:ext cx="3831772" cy="38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64469" y="985565"/>
            <a:ext cx="4982950" cy="26269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921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4" descr="2"/>
          <p:cNvSpPr>
            <a:spLocks noChangeArrowheads="1"/>
          </p:cNvSpPr>
          <p:nvPr/>
        </p:nvSpPr>
        <p:spPr bwMode="gray">
          <a:xfrm>
            <a:off x="1987967" y="3684418"/>
            <a:ext cx="5601277" cy="400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3" tIns="45691" rIns="91383" bIns="45691">
            <a:spAutoFit/>
          </a:bodyPr>
          <a:lstStyle/>
          <a:p>
            <a:pPr algn="ctr"/>
            <a:r>
              <a:rPr lang="zh-CN" altLang="en-US" sz="2000" b="1" spc="50" dirty="0" smtClean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全体员工给您拜年啦！</a:t>
            </a:r>
          </a:p>
        </p:txBody>
      </p:sp>
      <p:pic>
        <p:nvPicPr>
          <p:cNvPr id="2052" name="Picture 4" descr="\\Sy\e\我图PPT\00000.2016png\猴剪纸png\剪纸底边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9000" contrast="4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518364" y="3877125"/>
            <a:ext cx="9936684" cy="13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737915" y="4284196"/>
            <a:ext cx="1672286" cy="8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566334" y="1019220"/>
            <a:ext cx="4982950" cy="26269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921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14134" y="1019220"/>
            <a:ext cx="4982950" cy="26269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921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398622" y="3025617"/>
            <a:ext cx="1788476" cy="17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7229299" y="3067935"/>
            <a:ext cx="1767556" cy="17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1.686667 -0.006048 " pathEditMode="relative" rAng="0" ptsTypes="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2.435278 -0.027401 " pathEditMode="relative" rAng="0" ptsTypes="">
                                      <p:cBhvr>
                                        <p:cTn id="5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-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403 -0.003456 L -0.968542 -0.012466 " pathEditMode="relative" rAng="0" ptsTypes="">
                                      <p:cBhvr>
                                        <p:cTn id="6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" y="-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uild="allAtOnce" bldLvl="0" animBg="1"/>
      <p:bldP spid="14" grpId="2" build="allAtOnce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Administrator\Desktop\福字圆圆福2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6114" y="188576"/>
            <a:ext cx="3831772" cy="38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y\e\我图PPT\00000.2016png\猴剪纸png\剪纸底边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 contrast="4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54534" y="3800925"/>
            <a:ext cx="9936684" cy="13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5000" y="1162725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solidFill>
                  <a:srgbClr val="000000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尊敬的朋友：</a:t>
            </a:r>
            <a:endParaRPr lang="zh-CN" altLang="en-US" sz="2500" b="1" dirty="0">
              <a:solidFill>
                <a:srgbClr val="000000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1" y="1628615"/>
            <a:ext cx="5181598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   衷心感谢您一年来的关心和支持，岁月的年轮即将转过</a:t>
            </a:r>
            <a:r>
              <a:rPr lang="en-US" altLang="zh-CN" sz="1500" dirty="0" smtClean="0">
                <a:solidFill>
                  <a:srgbClr val="000000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20XX</a:t>
            </a:r>
            <a:r>
              <a:rPr lang="zh-CN" altLang="en-US" sz="1500" dirty="0" smtClean="0">
                <a:solidFill>
                  <a:srgbClr val="000000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，崭新的</a:t>
            </a:r>
            <a:r>
              <a:rPr lang="en-US" altLang="zh-CN" sz="1500" dirty="0" smtClean="0">
                <a:solidFill>
                  <a:srgbClr val="000000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20XX</a:t>
            </a:r>
            <a:r>
              <a:rPr lang="zh-CN" altLang="en-US" sz="1500" dirty="0" smtClean="0">
                <a:solidFill>
                  <a:srgbClr val="000000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年正踏着春天的步伐，向我们走来。日月开新元，天地又一春。值些新春佳节来临之际，向您致以节日的问候，祝您</a:t>
            </a:r>
            <a:endParaRPr lang="en-US" altLang="zh-CN" sz="1500" dirty="0" smtClean="0">
              <a:solidFill>
                <a:srgbClr val="000000"/>
              </a:solidFill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2858770"/>
            <a:ext cx="4799965" cy="71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-5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李旭科书法" panose="02000603000000000000" charset="-122"/>
                <a:ea typeface="李旭科书法" panose="02000603000000000000" charset="-122"/>
              </a:rPr>
              <a:t>狗年大吉   新春愉快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3544779"/>
            <a:ext cx="1810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rgbClr val="000000"/>
                </a:solidFill>
              </a:rPr>
              <a:t>敬贺</a:t>
            </a:r>
            <a:endParaRPr lang="en-US" altLang="zh-CN" sz="1500" dirty="0" smtClean="0">
              <a:solidFill>
                <a:srgbClr val="000000"/>
              </a:solidFill>
            </a:endParaRPr>
          </a:p>
        </p:txBody>
      </p:sp>
      <p:pic>
        <p:nvPicPr>
          <p:cNvPr id="33" name="Picture 252" descr="白云飘飘0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1600" y="192088"/>
            <a:ext cx="28194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51" descr="白云飘飘0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48750" y="2648744"/>
            <a:ext cx="3429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9" descr="白云飘飘0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2971800" y="2097088"/>
            <a:ext cx="2286000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0" descr="白云飘飘0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220200" y="1836738"/>
            <a:ext cx="20574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istrator\Desktop\2017年贺卡\rete-02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94295" y="-1102836"/>
            <a:ext cx="1828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398622" y="3025617"/>
            <a:ext cx="1788476" cy="17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7229299" y="3067935"/>
            <a:ext cx="1767556" cy="17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13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5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5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repeatCount="2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repeatCount="2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F6FC6"/>
            </a:gs>
            <a:gs pos="100000">
              <a:srgbClr val="009DD9">
                <a:alpha val="89998"/>
              </a:srgbClr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Bottom"/>
          <a:lightRig rig="legacyFlat3" dir="b"/>
        </a:scene3d>
        <a:sp3d extrusionH="227000" prstMaterial="legacyMatte">
          <a:bevelT w="13500" h="13500" prst="angle"/>
          <a:bevelB w="13500" h="13500" prst="angle"/>
          <a:extrusionClr>
            <a:schemeClr val="accent2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F6FC6"/>
            </a:gs>
            <a:gs pos="100000">
              <a:srgbClr val="009DD9">
                <a:alpha val="89998"/>
              </a:srgbClr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Bottom"/>
          <a:lightRig rig="legacyFlat3" dir="b"/>
        </a:scene3d>
        <a:sp3d extrusionH="227000" prstMaterial="legacyMatte">
          <a:bevelT w="13500" h="13500" prst="angle"/>
          <a:bevelB w="13500" h="13500" prst="angle"/>
          <a:extrusionClr>
            <a:schemeClr val="accent2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自定义</PresentationFormat>
  <Paragraphs>8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宋体</vt:lpstr>
      <vt:lpstr>方正正中黑简体</vt:lpstr>
      <vt:lpstr>微软雅黑</vt:lpstr>
      <vt:lpstr>李旭科书法</vt:lpstr>
      <vt:lpstr>方正硬笔楷书简体</vt:lpstr>
      <vt:lpstr>Wingdings</vt:lpstr>
      <vt:lpstr>Arial</vt:lpstr>
      <vt:lpstr>方正楷体简体</vt:lpstr>
      <vt:lpstr>Verdana</vt:lpstr>
      <vt:lpstr>www.2ppt.com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2018-05-19T02:59:00Z</dcterms:created>
  <dcterms:modified xsi:type="dcterms:W3CDTF">2023-01-10T05:56:10Z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0B143F57C80B44EB87548BAF4E5E7D22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