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80" r:id="rId4"/>
    <p:sldId id="400" r:id="rId5"/>
    <p:sldId id="301" r:id="rId6"/>
    <p:sldId id="415" r:id="rId7"/>
    <p:sldId id="265" r:id="rId8"/>
    <p:sldId id="266" r:id="rId9"/>
    <p:sldId id="416" r:id="rId10"/>
    <p:sldId id="391" r:id="rId11"/>
    <p:sldId id="417" r:id="rId12"/>
    <p:sldId id="343" r:id="rId13"/>
    <p:sldId id="328" r:id="rId14"/>
    <p:sldId id="271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5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625"/>
        <p:guide pos="29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635646"/>
            <a:ext cx="9144000" cy="74635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乘数中间有</a:t>
            </a: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0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的乘法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725470" y="441368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99532" y="660235"/>
            <a:ext cx="29084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两、三位数乘一位数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1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182039" y="44136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475615" y="1230631"/>
            <a:ext cx="2110740" cy="523220"/>
            <a:chOff x="858411" y="1283494"/>
            <a:chExt cx="1398481" cy="523220"/>
          </a:xfrm>
        </p:grpSpPr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6916" y="1309529"/>
              <a:ext cx="1389976" cy="469900"/>
            </a:xfrm>
            <a:prstGeom prst="rect">
              <a:avLst/>
            </a:prstGeom>
          </p:spPr>
        </p:pic>
        <p:sp>
          <p:nvSpPr>
            <p:cNvPr id="66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1406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竖式计算</a:t>
              </a:r>
            </a:p>
          </p:txBody>
        </p:sp>
      </p:grp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381639" y="1851660"/>
            <a:ext cx="1844675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304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2476183" y="1851660"/>
            <a:ext cx="1828800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603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4665349" y="1867536"/>
            <a:ext cx="1979613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309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×5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6821170" y="1867536"/>
            <a:ext cx="1485900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×605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39" name="标题 3"/>
          <p:cNvSpPr>
            <a:spLocks noGrp="1"/>
          </p:cNvSpPr>
          <p:nvPr/>
        </p:nvSpPr>
        <p:spPr>
          <a:xfrm>
            <a:off x="1584964" y="1864362"/>
            <a:ext cx="94456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608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46" name="标题 3"/>
          <p:cNvSpPr>
            <a:spLocks noGrp="1"/>
          </p:cNvSpPr>
          <p:nvPr/>
        </p:nvSpPr>
        <p:spPr>
          <a:xfrm>
            <a:off x="3595370" y="1862775"/>
            <a:ext cx="1169988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1809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47" name="标题 3"/>
          <p:cNvSpPr>
            <a:spLocks noGrp="1"/>
          </p:cNvSpPr>
          <p:nvPr/>
        </p:nvSpPr>
        <p:spPr>
          <a:xfrm>
            <a:off x="5830570" y="1867536"/>
            <a:ext cx="1035050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1545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48" name="标题 3"/>
          <p:cNvSpPr>
            <a:spLocks noGrp="1"/>
          </p:cNvSpPr>
          <p:nvPr/>
        </p:nvSpPr>
        <p:spPr>
          <a:xfrm>
            <a:off x="8010212" y="1859598"/>
            <a:ext cx="1062037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3025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grpSp>
        <p:nvGrpSpPr>
          <p:cNvPr id="50" name="组合 51"/>
          <p:cNvGrpSpPr/>
          <p:nvPr/>
        </p:nvGrpSpPr>
        <p:grpSpPr>
          <a:xfrm>
            <a:off x="494987" y="2400937"/>
            <a:ext cx="1552575" cy="1225911"/>
            <a:chOff x="6753910" y="2318150"/>
            <a:chExt cx="1552051" cy="1226869"/>
          </a:xfrm>
        </p:grpSpPr>
        <p:grpSp>
          <p:nvGrpSpPr>
            <p:cNvPr id="8220" name="组合 50"/>
            <p:cNvGrpSpPr/>
            <p:nvPr/>
          </p:nvGrpSpPr>
          <p:grpSpPr>
            <a:xfrm>
              <a:off x="6756530" y="2318150"/>
              <a:ext cx="1549431" cy="1226869"/>
              <a:chOff x="6756530" y="2318150"/>
              <a:chExt cx="1549431" cy="1226869"/>
            </a:xfrm>
          </p:grpSpPr>
          <p:sp>
            <p:nvSpPr>
              <p:cNvPr id="8222" name="TextBox 46"/>
              <p:cNvSpPr txBox="1"/>
              <p:nvPr/>
            </p:nvSpPr>
            <p:spPr>
              <a:xfrm>
                <a:off x="6756530" y="2318150"/>
                <a:ext cx="1440159" cy="83164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    3 0 4</a:t>
                </a:r>
              </a:p>
              <a:p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  <a:sym typeface="宋体" panose="02010600030101010101" pitchFamily="2" charset="-122"/>
                  </a:rPr>
                  <a:t>×    </a:t>
                </a:r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2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23" name="TextBox 47"/>
              <p:cNvSpPr txBox="1"/>
              <p:nvPr/>
            </p:nvSpPr>
            <p:spPr>
              <a:xfrm>
                <a:off x="6917467" y="3082993"/>
                <a:ext cx="1388494" cy="4620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  6 0 8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52" name="直接连接符 51"/>
            <p:cNvCxnSpPr/>
            <p:nvPr/>
          </p:nvCxnSpPr>
          <p:spPr>
            <a:xfrm>
              <a:off x="6753910" y="3120465"/>
              <a:ext cx="14853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1"/>
          <p:cNvGrpSpPr/>
          <p:nvPr/>
        </p:nvGrpSpPr>
        <p:grpSpPr>
          <a:xfrm>
            <a:off x="2655574" y="2388236"/>
            <a:ext cx="1552575" cy="1226900"/>
            <a:chOff x="6753910" y="2318150"/>
            <a:chExt cx="1552051" cy="1226271"/>
          </a:xfrm>
        </p:grpSpPr>
        <p:grpSp>
          <p:nvGrpSpPr>
            <p:cNvPr id="8216" name="组合 50"/>
            <p:cNvGrpSpPr/>
            <p:nvPr/>
          </p:nvGrpSpPr>
          <p:grpSpPr>
            <a:xfrm>
              <a:off x="6756530" y="2318150"/>
              <a:ext cx="1549431" cy="1226271"/>
              <a:chOff x="6756530" y="2318150"/>
              <a:chExt cx="1549431" cy="1226271"/>
            </a:xfrm>
          </p:grpSpPr>
          <p:sp>
            <p:nvSpPr>
              <p:cNvPr id="8218" name="TextBox 46"/>
              <p:cNvSpPr txBox="1"/>
              <p:nvPr/>
            </p:nvSpPr>
            <p:spPr>
              <a:xfrm>
                <a:off x="6756530" y="2318150"/>
                <a:ext cx="1440159" cy="8305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    6 0 3</a:t>
                </a:r>
              </a:p>
              <a:p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  <a:sym typeface="宋体" panose="02010600030101010101" pitchFamily="2" charset="-122"/>
                  </a:rPr>
                  <a:t>×    </a:t>
                </a:r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3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19" name="TextBox 47"/>
              <p:cNvSpPr txBox="1"/>
              <p:nvPr/>
            </p:nvSpPr>
            <p:spPr>
              <a:xfrm>
                <a:off x="6917467" y="3082993"/>
                <a:ext cx="1388494" cy="4614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18 0 9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57" name="直接连接符 56"/>
            <p:cNvCxnSpPr/>
            <p:nvPr/>
          </p:nvCxnSpPr>
          <p:spPr>
            <a:xfrm>
              <a:off x="6753910" y="3121013"/>
              <a:ext cx="14853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75"/>
          <p:cNvGrpSpPr/>
          <p:nvPr/>
        </p:nvGrpSpPr>
        <p:grpSpPr>
          <a:xfrm>
            <a:off x="4814570" y="2400937"/>
            <a:ext cx="1485900" cy="1225911"/>
            <a:chOff x="4887035" y="2256717"/>
            <a:chExt cx="1485900" cy="1227258"/>
          </a:xfrm>
        </p:grpSpPr>
        <p:grpSp>
          <p:nvGrpSpPr>
            <p:cNvPr id="8212" name="组合 50"/>
            <p:cNvGrpSpPr/>
            <p:nvPr/>
          </p:nvGrpSpPr>
          <p:grpSpPr>
            <a:xfrm>
              <a:off x="4889656" y="2256717"/>
              <a:ext cx="1483075" cy="1227258"/>
              <a:chOff x="6756530" y="2318150"/>
              <a:chExt cx="1482771" cy="1226869"/>
            </a:xfrm>
          </p:grpSpPr>
          <p:sp>
            <p:nvSpPr>
              <p:cNvPr id="8214" name="TextBox 46"/>
              <p:cNvSpPr txBox="1"/>
              <p:nvPr/>
            </p:nvSpPr>
            <p:spPr>
              <a:xfrm>
                <a:off x="6756530" y="2318150"/>
                <a:ext cx="1440159" cy="83164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    3 0 9</a:t>
                </a:r>
              </a:p>
              <a:p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  <a:sym typeface="宋体" panose="02010600030101010101" pitchFamily="2" charset="-122"/>
                  </a:rPr>
                  <a:t>×    </a:t>
                </a:r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5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15" name="TextBox 47"/>
              <p:cNvSpPr txBox="1"/>
              <p:nvPr/>
            </p:nvSpPr>
            <p:spPr>
              <a:xfrm>
                <a:off x="6850807" y="3082993"/>
                <a:ext cx="1388494" cy="4620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1 5 4 5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62" name="直接连接符 61"/>
            <p:cNvCxnSpPr/>
            <p:nvPr/>
          </p:nvCxnSpPr>
          <p:spPr bwMode="auto">
            <a:xfrm>
              <a:off x="4887035" y="3059283"/>
              <a:ext cx="1485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组合 74"/>
          <p:cNvGrpSpPr/>
          <p:nvPr/>
        </p:nvGrpSpPr>
        <p:grpSpPr>
          <a:xfrm>
            <a:off x="7200583" y="2400937"/>
            <a:ext cx="1485900" cy="1225911"/>
            <a:chOff x="7272300" y="2256717"/>
            <a:chExt cx="1485900" cy="1227258"/>
          </a:xfrm>
        </p:grpSpPr>
        <p:grpSp>
          <p:nvGrpSpPr>
            <p:cNvPr id="8208" name="组合 50"/>
            <p:cNvGrpSpPr/>
            <p:nvPr/>
          </p:nvGrpSpPr>
          <p:grpSpPr>
            <a:xfrm>
              <a:off x="7274920" y="2256717"/>
              <a:ext cx="1483074" cy="1227258"/>
              <a:chOff x="6756530" y="2318150"/>
              <a:chExt cx="1482770" cy="1226869"/>
            </a:xfrm>
          </p:grpSpPr>
          <p:sp>
            <p:nvSpPr>
              <p:cNvPr id="8210" name="TextBox 46"/>
              <p:cNvSpPr txBox="1"/>
              <p:nvPr/>
            </p:nvSpPr>
            <p:spPr>
              <a:xfrm>
                <a:off x="6756530" y="2318150"/>
                <a:ext cx="1440159" cy="83164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    6 0 5</a:t>
                </a:r>
              </a:p>
              <a:p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  <a:sym typeface="宋体" panose="02010600030101010101" pitchFamily="2" charset="-122"/>
                  </a:rPr>
                  <a:t>×    </a:t>
                </a:r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5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11" name="TextBox 47"/>
              <p:cNvSpPr txBox="1"/>
              <p:nvPr/>
            </p:nvSpPr>
            <p:spPr>
              <a:xfrm>
                <a:off x="6850806" y="3082993"/>
                <a:ext cx="1388494" cy="4620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ea typeface="楷体" panose="02010609060101010101" pitchFamily="49" charset="-122"/>
                    <a:sym typeface="宋体" panose="02010600030101010101" pitchFamily="2" charset="-122"/>
                  </a:rPr>
                  <a:t> 3 0 2 5</a:t>
                </a:r>
                <a:endParaRPr lang="zh-CN" altLang="en-US" sz="2400" dirty="0">
                  <a:latin typeface="Arial" panose="020B0604020202020204" pitchFamily="34" charset="0"/>
                  <a:ea typeface="楷体" panose="02010609060101010101" pitchFamily="49" charset="-122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70" name="直接连接符 69"/>
            <p:cNvCxnSpPr/>
            <p:nvPr/>
          </p:nvCxnSpPr>
          <p:spPr bwMode="auto">
            <a:xfrm>
              <a:off x="7272300" y="3059283"/>
              <a:ext cx="1485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4" grpId="0"/>
      <p:bldP spid="38" grpId="0"/>
      <p:bldP spid="39" grpId="0"/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10245"/>
          <p:cNvSpPr txBox="1"/>
          <p:nvPr/>
        </p:nvSpPr>
        <p:spPr>
          <a:xfrm>
            <a:off x="663951" y="987574"/>
            <a:ext cx="6346825" cy="50270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奶奶买了一根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米长的红丝绳编中国结。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2" name="文本框 10245"/>
          <p:cNvSpPr txBox="1"/>
          <p:nvPr/>
        </p:nvSpPr>
        <p:spPr>
          <a:xfrm>
            <a:off x="1294185" y="1444774"/>
            <a:ext cx="5986462" cy="913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编一个中国结要用红丝绳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厘米，编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个要用多少厘米？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4" name="文本框 10245"/>
          <p:cNvSpPr txBox="1"/>
          <p:nvPr/>
        </p:nvSpPr>
        <p:spPr>
          <a:xfrm>
            <a:off x="611564" y="1449538"/>
            <a:ext cx="8096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19" name="图片 18" descr="22-5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0651" y="699542"/>
            <a:ext cx="1285875" cy="289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" name="标题 3"/>
          <p:cNvSpPr>
            <a:spLocks noGrp="1"/>
          </p:cNvSpPr>
          <p:nvPr/>
        </p:nvSpPr>
        <p:spPr>
          <a:xfrm>
            <a:off x="1808217" y="2514649"/>
            <a:ext cx="1460500" cy="4368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105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7" name="标题 3"/>
          <p:cNvSpPr>
            <a:spLocks noGrp="1"/>
          </p:cNvSpPr>
          <p:nvPr/>
        </p:nvSpPr>
        <p:spPr>
          <a:xfrm>
            <a:off x="1543105" y="3036938"/>
            <a:ext cx="3644900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答：编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个要用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4800337" y="1879749"/>
            <a:ext cx="10071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6132567" y="1879749"/>
            <a:ext cx="7239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3"/>
          <p:cNvSpPr>
            <a:spLocks noGrp="1"/>
          </p:cNvSpPr>
          <p:nvPr/>
        </p:nvSpPr>
        <p:spPr>
          <a:xfrm>
            <a:off x="3112511" y="2514649"/>
            <a:ext cx="190055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210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36" grpId="0"/>
      <p:bldP spid="37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10245"/>
          <p:cNvSpPr txBox="1"/>
          <p:nvPr/>
        </p:nvSpPr>
        <p:spPr>
          <a:xfrm>
            <a:off x="971554" y="811212"/>
            <a:ext cx="6346825" cy="50270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奶奶买了一根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米长的红丝绳编中国结。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2" name="文本框 10245"/>
          <p:cNvSpPr txBox="1"/>
          <p:nvPr/>
        </p:nvSpPr>
        <p:spPr>
          <a:xfrm>
            <a:off x="1601788" y="1268412"/>
            <a:ext cx="5562500" cy="913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编好个中国结，这根红丝绳还剩多少厘米？还够编3个中国结吗？为什么？</a:t>
            </a:r>
          </a:p>
        </p:txBody>
      </p:sp>
      <p:sp>
        <p:nvSpPr>
          <p:cNvPr id="14" name="文本框 10245"/>
          <p:cNvSpPr txBox="1"/>
          <p:nvPr/>
        </p:nvSpPr>
        <p:spPr>
          <a:xfrm>
            <a:off x="919167" y="1273177"/>
            <a:ext cx="8096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19" name="图片 18" descr="22-5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62829" y="593725"/>
            <a:ext cx="1285875" cy="289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" name="标题 3"/>
          <p:cNvSpPr>
            <a:spLocks noGrp="1"/>
          </p:cNvSpPr>
          <p:nvPr/>
        </p:nvSpPr>
        <p:spPr>
          <a:xfrm>
            <a:off x="2652399" y="2237586"/>
            <a:ext cx="233997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米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</a:t>
            </a:r>
          </a:p>
        </p:txBody>
      </p:sp>
      <p:sp>
        <p:nvSpPr>
          <p:cNvPr id="39" name="标题 3"/>
          <p:cNvSpPr>
            <a:spLocks noGrp="1"/>
          </p:cNvSpPr>
          <p:nvPr/>
        </p:nvSpPr>
        <p:spPr>
          <a:xfrm>
            <a:off x="2652399" y="2709075"/>
            <a:ext cx="3465513" cy="431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500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210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290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0" name="标题 3"/>
          <p:cNvSpPr>
            <a:spLocks noGrp="1"/>
          </p:cNvSpPr>
          <p:nvPr/>
        </p:nvSpPr>
        <p:spPr>
          <a:xfrm>
            <a:off x="2652395" y="3161511"/>
            <a:ext cx="3735388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105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315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1" name="标题 3"/>
          <p:cNvSpPr>
            <a:spLocks noGrp="1"/>
          </p:cNvSpPr>
          <p:nvPr/>
        </p:nvSpPr>
        <p:spPr>
          <a:xfrm>
            <a:off x="2652395" y="3633000"/>
            <a:ext cx="1619250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290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315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2" name="标题 3"/>
          <p:cNvSpPr>
            <a:spLocks noGrp="1"/>
          </p:cNvSpPr>
          <p:nvPr/>
        </p:nvSpPr>
        <p:spPr>
          <a:xfrm>
            <a:off x="1563692" y="3971454"/>
            <a:ext cx="5400675" cy="5445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答：还剩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290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厘米，不够编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个中国结。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3" name="AutoShape 12"/>
          <p:cNvSpPr/>
          <p:nvPr/>
        </p:nvSpPr>
        <p:spPr>
          <a:xfrm>
            <a:off x="1003300" y="2324583"/>
            <a:ext cx="1283970" cy="697865"/>
          </a:xfrm>
          <a:prstGeom prst="wedgeRoundRectCallout">
            <a:avLst>
              <a:gd name="adj1" fmla="val -59693"/>
              <a:gd name="adj2" fmla="val 39990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4" name="文本框 10245"/>
          <p:cNvSpPr txBox="1"/>
          <p:nvPr/>
        </p:nvSpPr>
        <p:spPr>
          <a:xfrm>
            <a:off x="919480" y="2258543"/>
            <a:ext cx="145161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要注意单位换算。</a:t>
            </a: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854" y="2729712"/>
            <a:ext cx="658495" cy="92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38" grpId="0"/>
      <p:bldP spid="39" grpId="0"/>
      <p:bldP spid="40" grpId="0"/>
      <p:bldP spid="41" grpId="0"/>
      <p:bldP spid="42" grpId="0"/>
      <p:bldP spid="43" grpId="0" bldLvl="0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0245"/>
          <p:cNvSpPr txBox="1"/>
          <p:nvPr/>
        </p:nvSpPr>
        <p:spPr>
          <a:xfrm>
            <a:off x="903560" y="771552"/>
            <a:ext cx="4051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每个书架上都放了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204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本书。</a:t>
            </a:r>
          </a:p>
        </p:txBody>
      </p:sp>
      <p:pic>
        <p:nvPicPr>
          <p:cNvPr id="18" name="图片 17" descr="22-6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9602" y="1231927"/>
            <a:ext cx="3533775" cy="1801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AutoShape 12"/>
          <p:cNvSpPr/>
          <p:nvPr/>
        </p:nvSpPr>
        <p:spPr>
          <a:xfrm>
            <a:off x="4954860" y="1381151"/>
            <a:ext cx="1665288" cy="676275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文本框 10245"/>
          <p:cNvSpPr txBox="1"/>
          <p:nvPr/>
        </p:nvSpPr>
        <p:spPr>
          <a:xfrm>
            <a:off x="4908823" y="1336701"/>
            <a:ext cx="1890712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借出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386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本，还剩多少本？</a:t>
            </a:r>
          </a:p>
        </p:txBody>
      </p:sp>
      <p:sp>
        <p:nvSpPr>
          <p:cNvPr id="32" name="标题 3"/>
          <p:cNvSpPr>
            <a:spLocks noGrp="1"/>
          </p:cNvSpPr>
          <p:nvPr/>
        </p:nvSpPr>
        <p:spPr>
          <a:xfrm>
            <a:off x="5053156" y="2516103"/>
            <a:ext cx="1554480" cy="4495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204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3" name="标题 3"/>
          <p:cNvSpPr>
            <a:spLocks noGrp="1"/>
          </p:cNvSpPr>
          <p:nvPr/>
        </p:nvSpPr>
        <p:spPr>
          <a:xfrm>
            <a:off x="4909646" y="2992990"/>
            <a:ext cx="1675130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l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612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386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5020136" y="3540995"/>
            <a:ext cx="261143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答：还剩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226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本。</a:t>
            </a: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741750" y="1381152"/>
            <a:ext cx="595630" cy="927100"/>
          </a:xfrm>
          <a:prstGeom prst="rect">
            <a:avLst/>
          </a:prstGeom>
        </p:spPr>
      </p:pic>
      <p:sp>
        <p:nvSpPr>
          <p:cNvPr id="35" name="标题 3"/>
          <p:cNvSpPr>
            <a:spLocks noGrp="1"/>
          </p:cNvSpPr>
          <p:nvPr/>
        </p:nvSpPr>
        <p:spPr>
          <a:xfrm>
            <a:off x="6325696" y="2516103"/>
            <a:ext cx="1526540" cy="4495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612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本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6" name="标题 3"/>
          <p:cNvSpPr>
            <a:spLocks noGrp="1"/>
          </p:cNvSpPr>
          <p:nvPr/>
        </p:nvSpPr>
        <p:spPr>
          <a:xfrm>
            <a:off x="6325696" y="2992990"/>
            <a:ext cx="1630680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l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226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本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923291" y="3003801"/>
            <a:ext cx="3649345" cy="605790"/>
            <a:chOff x="1410" y="5678"/>
            <a:chExt cx="5747" cy="954"/>
          </a:xfrm>
        </p:grpSpPr>
        <p:sp>
          <p:nvSpPr>
            <p:cNvPr id="37" name="左大括号 36"/>
            <p:cNvSpPr/>
            <p:nvPr/>
          </p:nvSpPr>
          <p:spPr>
            <a:xfrm rot="16200000">
              <a:off x="4113" y="2975"/>
              <a:ext cx="341" cy="5747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506" y="6050"/>
              <a:ext cx="171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3</a:t>
              </a:r>
              <a:r>
                <a:rPr lang="zh-CN" altLang="en-US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个书架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 bldLvl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5" name="矩形 4"/>
          <p:cNvSpPr/>
          <p:nvPr/>
        </p:nvSpPr>
        <p:spPr>
          <a:xfrm>
            <a:off x="1099823" y="1985011"/>
            <a:ext cx="5330825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计算乘数中间有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的乘法要注意：</a:t>
            </a:r>
          </a:p>
        </p:txBody>
      </p:sp>
      <p:sp>
        <p:nvSpPr>
          <p:cNvPr id="4" name="矩形 3"/>
          <p:cNvSpPr/>
          <p:nvPr/>
        </p:nvSpPr>
        <p:spPr>
          <a:xfrm>
            <a:off x="1091565" y="2484121"/>
            <a:ext cx="378841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相同数位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要对齐；</a:t>
            </a:r>
          </a:p>
        </p:txBody>
      </p:sp>
      <p:sp>
        <p:nvSpPr>
          <p:cNvPr id="6" name="矩形 5"/>
          <p:cNvSpPr/>
          <p:nvPr/>
        </p:nvSpPr>
        <p:spPr>
          <a:xfrm>
            <a:off x="1099824" y="2971801"/>
            <a:ext cx="3001645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、从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个位算起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</p:txBody>
      </p:sp>
      <p:sp>
        <p:nvSpPr>
          <p:cNvPr id="7" name="矩形 6"/>
          <p:cNvSpPr/>
          <p:nvPr/>
        </p:nvSpPr>
        <p:spPr>
          <a:xfrm>
            <a:off x="1099824" y="3470911"/>
            <a:ext cx="3852545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乘任何数都得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5424170" y="1256030"/>
            <a:ext cx="2995295" cy="533400"/>
          </a:xfrm>
          <a:prstGeom prst="wedgeRoundRectCallout">
            <a:avLst>
              <a:gd name="adj1" fmla="val 35393"/>
              <a:gd name="adj2" fmla="val 73690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+mn-lt"/>
                <a:ea typeface="+mn-ea"/>
              </a:rPr>
              <a:t>小朋友，你会算吗？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939365" y="1844539"/>
            <a:ext cx="882898" cy="1265255"/>
          </a:xfrm>
          <a:prstGeom prst="rect">
            <a:avLst/>
          </a:prstGeom>
        </p:spPr>
      </p:pic>
      <p:sp>
        <p:nvSpPr>
          <p:cNvPr id="6147" name="文本框 5122"/>
          <p:cNvSpPr txBox="1"/>
          <p:nvPr/>
        </p:nvSpPr>
        <p:spPr>
          <a:xfrm>
            <a:off x="1011034" y="1772920"/>
            <a:ext cx="165354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6148" name="文本框 5123"/>
          <p:cNvSpPr txBox="1"/>
          <p:nvPr/>
        </p:nvSpPr>
        <p:spPr>
          <a:xfrm>
            <a:off x="3231629" y="1772920"/>
            <a:ext cx="184023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6149" name="文本框 5124"/>
          <p:cNvSpPr txBox="1"/>
          <p:nvPr/>
        </p:nvSpPr>
        <p:spPr>
          <a:xfrm>
            <a:off x="3231633" y="3397250"/>
            <a:ext cx="18078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6150" name="文本框 5125"/>
          <p:cNvSpPr txBox="1"/>
          <p:nvPr/>
        </p:nvSpPr>
        <p:spPr>
          <a:xfrm>
            <a:off x="1011034" y="2582545"/>
            <a:ext cx="165354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×7= </a:t>
            </a:r>
          </a:p>
        </p:txBody>
      </p:sp>
      <p:sp>
        <p:nvSpPr>
          <p:cNvPr id="6151" name="文本框 5126"/>
          <p:cNvSpPr txBox="1"/>
          <p:nvPr/>
        </p:nvSpPr>
        <p:spPr>
          <a:xfrm>
            <a:off x="3231633" y="2597785"/>
            <a:ext cx="173545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=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6154" name="文本框 5129"/>
          <p:cNvSpPr txBox="1"/>
          <p:nvPr/>
        </p:nvSpPr>
        <p:spPr>
          <a:xfrm>
            <a:off x="1011038" y="3398520"/>
            <a:ext cx="165417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100×3=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5131" name="文本框 5130"/>
          <p:cNvSpPr txBox="1"/>
          <p:nvPr/>
        </p:nvSpPr>
        <p:spPr>
          <a:xfrm>
            <a:off x="2149589" y="1772920"/>
            <a:ext cx="79883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</a:p>
        </p:txBody>
      </p:sp>
      <p:sp>
        <p:nvSpPr>
          <p:cNvPr id="5132" name="文本框 5131"/>
          <p:cNvSpPr txBox="1"/>
          <p:nvPr/>
        </p:nvSpPr>
        <p:spPr>
          <a:xfrm>
            <a:off x="4360663" y="1772920"/>
            <a:ext cx="84391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240</a:t>
            </a:r>
          </a:p>
        </p:txBody>
      </p:sp>
      <p:sp>
        <p:nvSpPr>
          <p:cNvPr id="5133" name="文本框 5132"/>
          <p:cNvSpPr txBox="1"/>
          <p:nvPr/>
        </p:nvSpPr>
        <p:spPr>
          <a:xfrm>
            <a:off x="2149593" y="2582545"/>
            <a:ext cx="7283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210</a:t>
            </a:r>
          </a:p>
        </p:txBody>
      </p:sp>
      <p:sp>
        <p:nvSpPr>
          <p:cNvPr id="5134" name="文本框 5133"/>
          <p:cNvSpPr txBox="1"/>
          <p:nvPr/>
        </p:nvSpPr>
        <p:spPr>
          <a:xfrm>
            <a:off x="4360659" y="2597785"/>
            <a:ext cx="8102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450</a:t>
            </a:r>
          </a:p>
        </p:txBody>
      </p:sp>
      <p:sp>
        <p:nvSpPr>
          <p:cNvPr id="5135" name="文本框 5134"/>
          <p:cNvSpPr txBox="1"/>
          <p:nvPr/>
        </p:nvSpPr>
        <p:spPr>
          <a:xfrm>
            <a:off x="2364854" y="3398520"/>
            <a:ext cx="79375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</a:t>
            </a:r>
          </a:p>
        </p:txBody>
      </p:sp>
      <p:sp>
        <p:nvSpPr>
          <p:cNvPr id="5136" name="文本框 5135"/>
          <p:cNvSpPr txBox="1"/>
          <p:nvPr/>
        </p:nvSpPr>
        <p:spPr>
          <a:xfrm>
            <a:off x="4539094" y="3397250"/>
            <a:ext cx="96901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33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3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6147" grpId="0"/>
      <p:bldP spid="6148" grpId="0"/>
      <p:bldP spid="6149" grpId="0"/>
      <p:bldP spid="6150" grpId="0"/>
      <p:bldP spid="6151" grpId="0"/>
      <p:bldP spid="6154" grpId="0"/>
      <p:bldP spid="5131" grpId="0" bldLvl="0"/>
      <p:bldP spid="5132" grpId="0" bldLvl="0"/>
      <p:bldP spid="5134" grpId="0" bldLvl="0"/>
      <p:bldP spid="5136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6" name="AutoShape 12"/>
          <p:cNvSpPr/>
          <p:nvPr/>
        </p:nvSpPr>
        <p:spPr>
          <a:xfrm>
            <a:off x="3826510" y="2636522"/>
            <a:ext cx="3884930" cy="358775"/>
          </a:xfrm>
          <a:prstGeom prst="wedgeRoundRectCallout">
            <a:avLst>
              <a:gd name="adj1" fmla="val 55110"/>
              <a:gd name="adj2" fmla="val 53362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文本框 10245"/>
          <p:cNvSpPr txBox="1"/>
          <p:nvPr/>
        </p:nvSpPr>
        <p:spPr>
          <a:xfrm>
            <a:off x="3844290" y="2585722"/>
            <a:ext cx="38493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3只小猫一共钓了多少条鱼？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765419" y="2791461"/>
            <a:ext cx="701675" cy="927100"/>
          </a:xfrm>
          <a:prstGeom prst="rect">
            <a:avLst/>
          </a:prstGeom>
        </p:spPr>
      </p:pic>
      <p:pic>
        <p:nvPicPr>
          <p:cNvPr id="6" name="图片 5" descr="例8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2388" y="1007112"/>
            <a:ext cx="3632200" cy="1528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标题 3"/>
          <p:cNvSpPr>
            <a:spLocks noGrp="1"/>
          </p:cNvSpPr>
          <p:nvPr/>
        </p:nvSpPr>
        <p:spPr>
          <a:xfrm>
            <a:off x="2646998" y="3208974"/>
            <a:ext cx="3577590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0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 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标题 3"/>
          <p:cNvSpPr>
            <a:spLocks noGrp="1"/>
          </p:cNvSpPr>
          <p:nvPr/>
        </p:nvSpPr>
        <p:spPr>
          <a:xfrm>
            <a:off x="4453573" y="3208974"/>
            <a:ext cx="423862" cy="4048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标题 3"/>
          <p:cNvSpPr>
            <a:spLocks noGrp="1"/>
          </p:cNvSpPr>
          <p:nvPr/>
        </p:nvSpPr>
        <p:spPr>
          <a:xfrm>
            <a:off x="5221923" y="3215323"/>
            <a:ext cx="423862" cy="406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条</a:t>
            </a:r>
          </a:p>
        </p:txBody>
      </p:sp>
      <p:sp>
        <p:nvSpPr>
          <p:cNvPr id="24" name="AutoShape 12"/>
          <p:cNvSpPr/>
          <p:nvPr/>
        </p:nvSpPr>
        <p:spPr>
          <a:xfrm>
            <a:off x="2411734" y="3748405"/>
            <a:ext cx="2812415" cy="360680"/>
          </a:xfrm>
          <a:prstGeom prst="wedgeRoundRectCallout">
            <a:avLst>
              <a:gd name="adj1" fmla="val -54051"/>
              <a:gd name="adj2" fmla="val 3954"/>
              <a:gd name="adj3" fmla="val 16667"/>
            </a:avLst>
          </a:prstGeom>
          <a:solidFill>
            <a:srgbClr val="C3EAB8"/>
          </a:solidFill>
          <a:ln w="9525" cap="flat" cmpd="sng">
            <a:solidFill>
              <a:srgbClr val="68A828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" name="文本框 10245"/>
          <p:cNvSpPr txBox="1"/>
          <p:nvPr/>
        </p:nvSpPr>
        <p:spPr>
          <a:xfrm>
            <a:off x="2367280" y="3703957"/>
            <a:ext cx="297688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还能改写成乘法算式。</a:t>
            </a:r>
          </a:p>
        </p:txBody>
      </p:sp>
      <p:sp>
        <p:nvSpPr>
          <p:cNvPr id="27" name="标题 3"/>
          <p:cNvSpPr>
            <a:spLocks noGrp="1"/>
          </p:cNvSpPr>
          <p:nvPr/>
        </p:nvSpPr>
        <p:spPr>
          <a:xfrm>
            <a:off x="2185992" y="4172268"/>
            <a:ext cx="4365625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400" u="sng" dirty="0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" name="标题 3"/>
          <p:cNvSpPr>
            <a:spLocks noGrp="1"/>
          </p:cNvSpPr>
          <p:nvPr/>
        </p:nvSpPr>
        <p:spPr>
          <a:xfrm>
            <a:off x="2862263" y="4172268"/>
            <a:ext cx="423862" cy="4048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" name="标题 3"/>
          <p:cNvSpPr>
            <a:spLocks noGrp="1"/>
          </p:cNvSpPr>
          <p:nvPr/>
        </p:nvSpPr>
        <p:spPr>
          <a:xfrm>
            <a:off x="3762379" y="4172268"/>
            <a:ext cx="423863" cy="4048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3</a:t>
            </a:r>
          </a:p>
        </p:txBody>
      </p:sp>
      <p:sp>
        <p:nvSpPr>
          <p:cNvPr id="30" name="标题 3"/>
          <p:cNvSpPr>
            <a:spLocks noGrp="1"/>
          </p:cNvSpPr>
          <p:nvPr/>
        </p:nvSpPr>
        <p:spPr>
          <a:xfrm>
            <a:off x="4527554" y="4172268"/>
            <a:ext cx="423863" cy="4048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" name="标题 3"/>
          <p:cNvSpPr>
            <a:spLocks noGrp="1"/>
          </p:cNvSpPr>
          <p:nvPr/>
        </p:nvSpPr>
        <p:spPr>
          <a:xfrm>
            <a:off x="5292727" y="4178620"/>
            <a:ext cx="423863" cy="406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3" grpId="0"/>
      <p:bldP spid="10" grpId="0"/>
      <p:bldP spid="11" grpId="0"/>
      <p:bldP spid="14" grpId="0"/>
      <p:bldP spid="24" grpId="0" bldLvl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1644654" y="1897065"/>
            <a:ext cx="1171575" cy="449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4008438" y="1897065"/>
            <a:ext cx="1169988" cy="449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8×0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6370638" y="1897065"/>
            <a:ext cx="1169988" cy="449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0×0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2" name="标题 3"/>
          <p:cNvSpPr>
            <a:spLocks noGrp="1"/>
          </p:cNvSpPr>
          <p:nvPr/>
        </p:nvSpPr>
        <p:spPr>
          <a:xfrm>
            <a:off x="2624138" y="1897063"/>
            <a:ext cx="404812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3" name="标题 3"/>
          <p:cNvSpPr>
            <a:spLocks noGrp="1"/>
          </p:cNvSpPr>
          <p:nvPr/>
        </p:nvSpPr>
        <p:spPr>
          <a:xfrm>
            <a:off x="4956179" y="1897063"/>
            <a:ext cx="404813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7" name="标题 3"/>
          <p:cNvSpPr>
            <a:spLocks noGrp="1"/>
          </p:cNvSpPr>
          <p:nvPr/>
        </p:nvSpPr>
        <p:spPr>
          <a:xfrm>
            <a:off x="7308852" y="1897063"/>
            <a:ext cx="404813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27329" y="3065463"/>
            <a:ext cx="3598863" cy="450850"/>
          </a:xfrm>
          <a:prstGeom prst="rect">
            <a:avLst/>
          </a:prstGeom>
          <a:solidFill>
            <a:srgbClr val="F9AA9D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2813050" y="3055938"/>
            <a:ext cx="3600450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和任何数相乘都等于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71805" y="420370"/>
            <a:ext cx="1440180" cy="658023"/>
            <a:chOff x="480869" y="708178"/>
            <a:chExt cx="1216345" cy="668691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559052" y="845166"/>
              <a:ext cx="1060294" cy="5317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试一试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7" grpId="0"/>
      <p:bldP spid="18" grpId="0" bldLvl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/>
          <p:nvPr/>
        </p:nvSpPr>
        <p:spPr>
          <a:xfrm>
            <a:off x="1865630" y="2629309"/>
            <a:ext cx="2142490" cy="358775"/>
          </a:xfrm>
          <a:prstGeom prst="wedgeRoundRectCallout">
            <a:avLst>
              <a:gd name="adj1" fmla="val -54153"/>
              <a:gd name="adj2" fmla="val -13893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</a:p>
          </p:txBody>
        </p:sp>
      </p:grpSp>
      <p:sp>
        <p:nvSpPr>
          <p:cNvPr id="21" name="文本框 10245"/>
          <p:cNvSpPr txBox="1"/>
          <p:nvPr/>
        </p:nvSpPr>
        <p:spPr>
          <a:xfrm>
            <a:off x="1781814" y="2578509"/>
            <a:ext cx="22256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你能估一估吗？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4099" y="2628039"/>
            <a:ext cx="658495" cy="927100"/>
          </a:xfrm>
          <a:prstGeom prst="rect">
            <a:avLst/>
          </a:prstGeom>
        </p:spPr>
      </p:pic>
      <p:pic>
        <p:nvPicPr>
          <p:cNvPr id="8" name="图片 7" descr="例9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86033" y="744629"/>
            <a:ext cx="3509962" cy="1412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0245"/>
          <p:cNvSpPr txBox="1"/>
          <p:nvPr/>
        </p:nvSpPr>
        <p:spPr>
          <a:xfrm>
            <a:off x="1489714" y="699544"/>
            <a:ext cx="3509963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体育馆一个看台有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个座位，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个这样的看台一共有多少个座位？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74134" y="3867894"/>
            <a:ext cx="7294245" cy="461665"/>
            <a:chOff x="1906005" y="1635646"/>
            <a:chExt cx="7294245" cy="461665"/>
          </a:xfrm>
        </p:grpSpPr>
        <p:sp>
          <p:nvSpPr>
            <p:cNvPr id="26" name="圆角矩形 25"/>
            <p:cNvSpPr/>
            <p:nvPr/>
          </p:nvSpPr>
          <p:spPr>
            <a:xfrm>
              <a:off x="1906005" y="1664856"/>
              <a:ext cx="1581785" cy="4318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圆角矩形 17"/>
            <p:cNvSpPr/>
            <p:nvPr/>
          </p:nvSpPr>
          <p:spPr>
            <a:xfrm>
              <a:off x="3628760" y="1665491"/>
              <a:ext cx="5571490" cy="431800"/>
            </a:xfrm>
            <a:prstGeom prst="roundRect">
              <a:avLst/>
            </a:pr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座位总数</a:t>
              </a:r>
              <a:r>
                <a:rPr lang="en-US" altLang="zh-CN" sz="2400" b="1" kern="0" spc="300" dirty="0"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每个看台座位数</a:t>
              </a:r>
              <a:r>
                <a:rPr lang="en-US" altLang="en-US" sz="2400" dirty="0"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×</a:t>
              </a:r>
              <a:r>
                <a:rPr lang="zh-CN" altLang="en-US" sz="2400" b="1" kern="0" spc="300" dirty="0">
                  <a:solidFill>
                    <a:srgbClr val="DD275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看台数</a:t>
              </a:r>
              <a:endParaRPr lang="zh-CN" altLang="en-US" sz="2400" b="1" kern="0" spc="300" dirty="0">
                <a:solidFill>
                  <a:srgbClr val="DD275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文本框 3"/>
            <p:cNvSpPr txBox="1">
              <a:spLocks noChangeArrowheads="1"/>
            </p:cNvSpPr>
            <p:nvPr/>
          </p:nvSpPr>
          <p:spPr bwMode="auto">
            <a:xfrm>
              <a:off x="1976103" y="1635646"/>
              <a:ext cx="14401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数量关系</a:t>
              </a: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284268" y="1798484"/>
              <a:ext cx="488243" cy="165654"/>
            </a:xfrm>
            <a:prstGeom prst="rect">
              <a:avLst/>
            </a:prstGeom>
          </p:spPr>
        </p:pic>
      </p:grpSp>
      <p:sp>
        <p:nvSpPr>
          <p:cNvPr id="18" name="标题 3"/>
          <p:cNvSpPr>
            <a:spLocks noGrp="1"/>
          </p:cNvSpPr>
          <p:nvPr/>
        </p:nvSpPr>
        <p:spPr>
          <a:xfrm>
            <a:off x="1827217" y="2076859"/>
            <a:ext cx="3240087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3" name="AutoShape 12"/>
          <p:cNvSpPr/>
          <p:nvPr/>
        </p:nvSpPr>
        <p:spPr>
          <a:xfrm>
            <a:off x="5427667" y="2239102"/>
            <a:ext cx="2339975" cy="989012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文本框 10245"/>
          <p:cNvSpPr txBox="1"/>
          <p:nvPr/>
        </p:nvSpPr>
        <p:spPr>
          <a:xfrm>
            <a:off x="5381625" y="2193062"/>
            <a:ext cx="2476500" cy="110799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102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接近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100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个这样的看台大约一共有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400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个座位。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1" grpId="0"/>
      <p:bldP spid="12" grpId="0"/>
      <p:bldP spid="18" grpId="0"/>
      <p:bldP spid="23" grpId="0" bldLvl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例9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86033" y="744629"/>
            <a:ext cx="3509962" cy="1412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0245"/>
          <p:cNvSpPr txBox="1"/>
          <p:nvPr/>
        </p:nvSpPr>
        <p:spPr>
          <a:xfrm>
            <a:off x="1489714" y="699544"/>
            <a:ext cx="3509963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体育馆一个看台有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个座位，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个这样的看台一共有多少个座位？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8" name="标题 3"/>
          <p:cNvSpPr>
            <a:spLocks noGrp="1"/>
          </p:cNvSpPr>
          <p:nvPr/>
        </p:nvSpPr>
        <p:spPr>
          <a:xfrm>
            <a:off x="1827217" y="2076859"/>
            <a:ext cx="3240087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" name="AutoShape 12"/>
          <p:cNvSpPr/>
          <p:nvPr/>
        </p:nvSpPr>
        <p:spPr>
          <a:xfrm>
            <a:off x="1865630" y="2629309"/>
            <a:ext cx="2142490" cy="358775"/>
          </a:xfrm>
          <a:prstGeom prst="wedgeRoundRectCallout">
            <a:avLst>
              <a:gd name="adj1" fmla="val -54153"/>
              <a:gd name="adj2" fmla="val -13893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文本框 10245"/>
          <p:cNvSpPr txBox="1"/>
          <p:nvPr/>
        </p:nvSpPr>
        <p:spPr>
          <a:xfrm>
            <a:off x="1781814" y="2578509"/>
            <a:ext cx="22256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你能算一算吗？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4099" y="2628039"/>
            <a:ext cx="658495" cy="927100"/>
          </a:xfrm>
          <a:prstGeom prst="rect">
            <a:avLst/>
          </a:prstGeom>
        </p:spPr>
      </p:pic>
      <p:sp>
        <p:nvSpPr>
          <p:cNvPr id="10" name="标题 3"/>
          <p:cNvSpPr>
            <a:spLocks noGrp="1"/>
          </p:cNvSpPr>
          <p:nvPr/>
        </p:nvSpPr>
        <p:spPr>
          <a:xfrm>
            <a:off x="2035497" y="3026184"/>
            <a:ext cx="1381125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1  0  2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886272" y="3797707"/>
            <a:ext cx="15843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089593" y="3870734"/>
            <a:ext cx="287338" cy="28892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51125" y="3870734"/>
            <a:ext cx="287338" cy="28892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9" name="标题 3"/>
          <p:cNvSpPr>
            <a:spLocks noGrp="1"/>
          </p:cNvSpPr>
          <p:nvPr/>
        </p:nvSpPr>
        <p:spPr>
          <a:xfrm>
            <a:off x="1615444" y="3370989"/>
            <a:ext cx="1801495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   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220595" y="3870734"/>
            <a:ext cx="287338" cy="28892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2" name="标题 3"/>
          <p:cNvSpPr>
            <a:spLocks noGrp="1"/>
          </p:cNvSpPr>
          <p:nvPr/>
        </p:nvSpPr>
        <p:spPr>
          <a:xfrm>
            <a:off x="2220595" y="3818347"/>
            <a:ext cx="287338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7" name="标题 3"/>
          <p:cNvSpPr>
            <a:spLocks noGrp="1"/>
          </p:cNvSpPr>
          <p:nvPr/>
        </p:nvSpPr>
        <p:spPr>
          <a:xfrm>
            <a:off x="2651125" y="3818347"/>
            <a:ext cx="287338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8" name="标题 3"/>
          <p:cNvSpPr>
            <a:spLocks noGrp="1"/>
          </p:cNvSpPr>
          <p:nvPr/>
        </p:nvSpPr>
        <p:spPr>
          <a:xfrm>
            <a:off x="3089597" y="3818347"/>
            <a:ext cx="287337" cy="395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0" name="AutoShape 12"/>
          <p:cNvSpPr/>
          <p:nvPr/>
        </p:nvSpPr>
        <p:spPr>
          <a:xfrm>
            <a:off x="5067301" y="2526120"/>
            <a:ext cx="2413318" cy="1074102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文本框 10245"/>
          <p:cNvSpPr txBox="1"/>
          <p:nvPr/>
        </p:nvSpPr>
        <p:spPr>
          <a:xfrm>
            <a:off x="5094605" y="2480083"/>
            <a:ext cx="2476500" cy="110799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积的十位上写</a:t>
            </a:r>
            <a:r>
              <a:rPr lang="en-US" altLang="zh-CN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，这个</a:t>
            </a:r>
            <a:r>
              <a:rPr lang="en-US" altLang="zh-CN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是由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en-US" altLang="zh-CN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中的</a:t>
            </a:r>
            <a:r>
              <a:rPr lang="en-US" altLang="zh-CN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乘</a:t>
            </a:r>
            <a:r>
              <a:rPr lang="en-US" altLang="zh-CN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得到的。</a:t>
            </a:r>
          </a:p>
        </p:txBody>
      </p:sp>
      <p:sp>
        <p:nvSpPr>
          <p:cNvPr id="33" name="标题 3"/>
          <p:cNvSpPr>
            <a:spLocks noGrp="1"/>
          </p:cNvSpPr>
          <p:nvPr/>
        </p:nvSpPr>
        <p:spPr>
          <a:xfrm>
            <a:off x="3216275" y="2029550"/>
            <a:ext cx="71913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408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4173538" y="2014946"/>
            <a:ext cx="576262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</p:txBody>
      </p:sp>
      <p:sp>
        <p:nvSpPr>
          <p:cNvPr id="35" name="标题 3"/>
          <p:cNvSpPr>
            <a:spLocks noGrp="1"/>
          </p:cNvSpPr>
          <p:nvPr/>
        </p:nvSpPr>
        <p:spPr>
          <a:xfrm>
            <a:off x="3779520" y="3870734"/>
            <a:ext cx="48164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个看台上一共有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个座位。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7" name="图片 36" descr="28Z58PICt4r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矩形 37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10" grpId="0"/>
      <p:bldP spid="11" grpId="0" bldLvl="0" animBg="1"/>
      <p:bldP spid="14" grpId="0" bldLvl="0" animBg="1"/>
      <p:bldP spid="19" grpId="0"/>
      <p:bldP spid="20" grpId="0" bldLvl="0" animBg="1"/>
      <p:bldP spid="22" grpId="0"/>
      <p:bldP spid="27" grpId="0"/>
      <p:bldP spid="28" grpId="0"/>
      <p:bldP spid="30" grpId="0" bldLvl="0" animBg="1"/>
      <p:bldP spid="31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762486" y="1230631"/>
            <a:ext cx="1670686" cy="523220"/>
            <a:chOff x="858411" y="1283494"/>
            <a:chExt cx="1398481" cy="523220"/>
          </a:xfrm>
        </p:grpSpPr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66916" y="1309529"/>
              <a:ext cx="1389976" cy="469900"/>
            </a:xfrm>
            <a:prstGeom prst="rect">
              <a:avLst/>
            </a:prstGeom>
          </p:spPr>
        </p:pic>
        <p:sp>
          <p:nvSpPr>
            <p:cNvPr id="66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1406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算一算</a:t>
              </a:r>
            </a:p>
          </p:txBody>
        </p:sp>
      </p:grp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881063" y="2179956"/>
            <a:ext cx="1169988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2832100" y="2179956"/>
            <a:ext cx="1169988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6×0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4781550" y="2179956"/>
            <a:ext cx="1169988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0×9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6732588" y="2179956"/>
            <a:ext cx="1169988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0×0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7" name="标题 3"/>
          <p:cNvSpPr>
            <a:spLocks noGrp="1"/>
          </p:cNvSpPr>
          <p:nvPr/>
        </p:nvSpPr>
        <p:spPr>
          <a:xfrm>
            <a:off x="1817688" y="2179956"/>
            <a:ext cx="404812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2" name="标题 3"/>
          <p:cNvSpPr>
            <a:spLocks noGrp="1"/>
          </p:cNvSpPr>
          <p:nvPr/>
        </p:nvSpPr>
        <p:spPr>
          <a:xfrm>
            <a:off x="3762379" y="2179956"/>
            <a:ext cx="404813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3" name="标题 3"/>
          <p:cNvSpPr>
            <a:spLocks noGrp="1"/>
          </p:cNvSpPr>
          <p:nvPr/>
        </p:nvSpPr>
        <p:spPr>
          <a:xfrm>
            <a:off x="5738813" y="2179956"/>
            <a:ext cx="406400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6" name="标题 3"/>
          <p:cNvSpPr>
            <a:spLocks noGrp="1"/>
          </p:cNvSpPr>
          <p:nvPr/>
        </p:nvSpPr>
        <p:spPr>
          <a:xfrm>
            <a:off x="7693025" y="2179956"/>
            <a:ext cx="406400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727329" y="3065463"/>
            <a:ext cx="3598863" cy="450850"/>
          </a:xfrm>
          <a:prstGeom prst="rect">
            <a:avLst/>
          </a:prstGeom>
          <a:solidFill>
            <a:srgbClr val="F9AA9D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2813050" y="3055938"/>
            <a:ext cx="3600450" cy="450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和任何数相乘都等于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22" grpId="0"/>
      <p:bldP spid="23" grpId="0"/>
      <p:bldP spid="26" grpId="0"/>
      <p:bldP spid="27" grpId="0" bldLvl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标题 3"/>
          <p:cNvSpPr>
            <a:spLocks noGrp="1"/>
          </p:cNvSpPr>
          <p:nvPr/>
        </p:nvSpPr>
        <p:spPr>
          <a:xfrm>
            <a:off x="619125" y="2151382"/>
            <a:ext cx="1554480" cy="44894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2 0 1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9" name="标题 3"/>
          <p:cNvSpPr>
            <a:spLocks noGrp="1"/>
          </p:cNvSpPr>
          <p:nvPr/>
        </p:nvSpPr>
        <p:spPr>
          <a:xfrm>
            <a:off x="681994" y="2495550"/>
            <a:ext cx="1491615" cy="4495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  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3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1016000" y="2922588"/>
            <a:ext cx="11890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标题 3"/>
          <p:cNvSpPr>
            <a:spLocks noGrp="1"/>
          </p:cNvSpPr>
          <p:nvPr/>
        </p:nvSpPr>
        <p:spPr>
          <a:xfrm>
            <a:off x="2646367" y="2151063"/>
            <a:ext cx="1336675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1 0 9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4" name="标题 3"/>
          <p:cNvSpPr>
            <a:spLocks noGrp="1"/>
          </p:cNvSpPr>
          <p:nvPr/>
        </p:nvSpPr>
        <p:spPr>
          <a:xfrm>
            <a:off x="2522855" y="2495550"/>
            <a:ext cx="1460500" cy="4495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  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8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2781300" y="2922588"/>
            <a:ext cx="1295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标题 3"/>
          <p:cNvSpPr>
            <a:spLocks noGrp="1"/>
          </p:cNvSpPr>
          <p:nvPr/>
        </p:nvSpPr>
        <p:spPr>
          <a:xfrm>
            <a:off x="4706938" y="2151063"/>
            <a:ext cx="1338262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6 0 7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4518029" y="2922588"/>
            <a:ext cx="15843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标题 3"/>
          <p:cNvSpPr>
            <a:spLocks noGrp="1"/>
          </p:cNvSpPr>
          <p:nvPr/>
        </p:nvSpPr>
        <p:spPr>
          <a:xfrm>
            <a:off x="6634167" y="2151063"/>
            <a:ext cx="1381125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8 0 4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6543679" y="2922588"/>
            <a:ext cx="15843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标题 3"/>
          <p:cNvSpPr>
            <a:spLocks noGrp="1"/>
          </p:cNvSpPr>
          <p:nvPr/>
        </p:nvSpPr>
        <p:spPr>
          <a:xfrm>
            <a:off x="4133219" y="2495550"/>
            <a:ext cx="1911985" cy="4495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     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4" name="标题 3"/>
          <p:cNvSpPr>
            <a:spLocks noGrp="1"/>
          </p:cNvSpPr>
          <p:nvPr/>
        </p:nvSpPr>
        <p:spPr>
          <a:xfrm>
            <a:off x="6362700" y="2495552"/>
            <a:ext cx="1652588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     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/>
          </p:cNvSpPr>
          <p:nvPr/>
        </p:nvSpPr>
        <p:spPr>
          <a:xfrm>
            <a:off x="1482729" y="2941638"/>
            <a:ext cx="315913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6" name="标题 3"/>
          <p:cNvSpPr>
            <a:spLocks noGrp="1"/>
          </p:cNvSpPr>
          <p:nvPr/>
        </p:nvSpPr>
        <p:spPr>
          <a:xfrm>
            <a:off x="1858967" y="2941638"/>
            <a:ext cx="287337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7" name="标题 3"/>
          <p:cNvSpPr>
            <a:spLocks noGrp="1"/>
          </p:cNvSpPr>
          <p:nvPr/>
        </p:nvSpPr>
        <p:spPr>
          <a:xfrm>
            <a:off x="3302004" y="2941638"/>
            <a:ext cx="277813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7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9" name="标题 3"/>
          <p:cNvSpPr>
            <a:spLocks noGrp="1"/>
          </p:cNvSpPr>
          <p:nvPr/>
        </p:nvSpPr>
        <p:spPr>
          <a:xfrm>
            <a:off x="3668717" y="2941638"/>
            <a:ext cx="287337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0" name="标题 3"/>
          <p:cNvSpPr>
            <a:spLocks noGrp="1"/>
          </p:cNvSpPr>
          <p:nvPr/>
        </p:nvSpPr>
        <p:spPr>
          <a:xfrm>
            <a:off x="4549140" y="2941957"/>
            <a:ext cx="445770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6" name="标题 3"/>
          <p:cNvSpPr>
            <a:spLocks noGrp="1"/>
          </p:cNvSpPr>
          <p:nvPr/>
        </p:nvSpPr>
        <p:spPr>
          <a:xfrm>
            <a:off x="5362577" y="2941638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7" name="标题 3"/>
          <p:cNvSpPr>
            <a:spLocks noGrp="1"/>
          </p:cNvSpPr>
          <p:nvPr/>
        </p:nvSpPr>
        <p:spPr>
          <a:xfrm>
            <a:off x="5729292" y="2941638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8" name="标题 3"/>
          <p:cNvSpPr>
            <a:spLocks noGrp="1"/>
          </p:cNvSpPr>
          <p:nvPr/>
        </p:nvSpPr>
        <p:spPr>
          <a:xfrm>
            <a:off x="6528435" y="2941957"/>
            <a:ext cx="421640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9" name="标题 3"/>
          <p:cNvSpPr>
            <a:spLocks noGrp="1"/>
          </p:cNvSpPr>
          <p:nvPr/>
        </p:nvSpPr>
        <p:spPr>
          <a:xfrm>
            <a:off x="7378700" y="2941638"/>
            <a:ext cx="287338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0" name="标题 3"/>
          <p:cNvSpPr>
            <a:spLocks noGrp="1"/>
          </p:cNvSpPr>
          <p:nvPr/>
        </p:nvSpPr>
        <p:spPr>
          <a:xfrm>
            <a:off x="7677151" y="2941638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1" name="标题 3"/>
          <p:cNvSpPr>
            <a:spLocks noGrp="1"/>
          </p:cNvSpPr>
          <p:nvPr/>
        </p:nvSpPr>
        <p:spPr>
          <a:xfrm>
            <a:off x="1150938" y="2941638"/>
            <a:ext cx="315912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6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2" name="标题 3"/>
          <p:cNvSpPr>
            <a:spLocks noGrp="1"/>
          </p:cNvSpPr>
          <p:nvPr/>
        </p:nvSpPr>
        <p:spPr>
          <a:xfrm>
            <a:off x="3511554" y="2690815"/>
            <a:ext cx="269875" cy="2746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7</a:t>
            </a:r>
          </a:p>
        </p:txBody>
      </p:sp>
      <p:sp>
        <p:nvSpPr>
          <p:cNvPr id="63" name="标题 3"/>
          <p:cNvSpPr>
            <a:spLocks noGrp="1"/>
          </p:cNvSpPr>
          <p:nvPr/>
        </p:nvSpPr>
        <p:spPr>
          <a:xfrm>
            <a:off x="2997204" y="2941638"/>
            <a:ext cx="277813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4" name="标题 3"/>
          <p:cNvSpPr>
            <a:spLocks noGrp="1"/>
          </p:cNvSpPr>
          <p:nvPr/>
        </p:nvSpPr>
        <p:spPr>
          <a:xfrm>
            <a:off x="5545777" y="2668590"/>
            <a:ext cx="269875" cy="2746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65" name="标题 3"/>
          <p:cNvSpPr>
            <a:spLocks noGrp="1"/>
          </p:cNvSpPr>
          <p:nvPr/>
        </p:nvSpPr>
        <p:spPr>
          <a:xfrm>
            <a:off x="7558088" y="2690815"/>
            <a:ext cx="271462" cy="2746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66" name="标题 3"/>
          <p:cNvSpPr>
            <a:spLocks noGrp="1"/>
          </p:cNvSpPr>
          <p:nvPr/>
        </p:nvSpPr>
        <p:spPr>
          <a:xfrm>
            <a:off x="4835847" y="2690815"/>
            <a:ext cx="269875" cy="2746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67" name="标题 3"/>
          <p:cNvSpPr>
            <a:spLocks noGrp="1"/>
          </p:cNvSpPr>
          <p:nvPr/>
        </p:nvSpPr>
        <p:spPr>
          <a:xfrm>
            <a:off x="4987294" y="2941957"/>
            <a:ext cx="37528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8" name="标题 3"/>
          <p:cNvSpPr>
            <a:spLocks noGrp="1"/>
          </p:cNvSpPr>
          <p:nvPr/>
        </p:nvSpPr>
        <p:spPr>
          <a:xfrm>
            <a:off x="6827203" y="2690815"/>
            <a:ext cx="271462" cy="2746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  <p:sp>
        <p:nvSpPr>
          <p:cNvPr id="69" name="标题 3"/>
          <p:cNvSpPr>
            <a:spLocks noGrp="1"/>
          </p:cNvSpPr>
          <p:nvPr/>
        </p:nvSpPr>
        <p:spPr>
          <a:xfrm>
            <a:off x="6878320" y="2941957"/>
            <a:ext cx="421640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762486" y="1230631"/>
            <a:ext cx="1670686" cy="523220"/>
            <a:chOff x="858411" y="1283494"/>
            <a:chExt cx="1398481" cy="523220"/>
          </a:xfrm>
        </p:grpSpPr>
        <p:pic>
          <p:nvPicPr>
            <p:cNvPr id="71" name="图片 70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6916" y="1309529"/>
              <a:ext cx="1389976" cy="469900"/>
            </a:xfrm>
            <a:prstGeom prst="rect">
              <a:avLst/>
            </a:prstGeom>
          </p:spPr>
        </p:pic>
        <p:sp>
          <p:nvSpPr>
            <p:cNvPr id="72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1406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算一算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3" grpId="0"/>
      <p:bldP spid="34" grpId="0"/>
      <p:bldP spid="36" grpId="0"/>
      <p:bldP spid="39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8-2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6004" y="2219326"/>
            <a:ext cx="2251075" cy="1484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标题 3"/>
          <p:cNvSpPr>
            <a:spLocks noGrp="1"/>
          </p:cNvSpPr>
          <p:nvPr/>
        </p:nvSpPr>
        <p:spPr>
          <a:xfrm>
            <a:off x="1516067" y="2533652"/>
            <a:ext cx="1246187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5  0  1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584325" y="3216275"/>
            <a:ext cx="11509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3"/>
          <p:cNvSpPr>
            <a:spLocks noGrp="1"/>
          </p:cNvSpPr>
          <p:nvPr/>
        </p:nvSpPr>
        <p:spPr>
          <a:xfrm>
            <a:off x="1109667" y="2836863"/>
            <a:ext cx="1652587" cy="4492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 </a:t>
            </a:r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3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标题 3"/>
          <p:cNvSpPr>
            <a:spLocks noGrp="1"/>
          </p:cNvSpPr>
          <p:nvPr/>
        </p:nvSpPr>
        <p:spPr>
          <a:xfrm>
            <a:off x="2473329" y="3216277"/>
            <a:ext cx="288925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标题 3"/>
          <p:cNvSpPr>
            <a:spLocks noGrp="1"/>
          </p:cNvSpPr>
          <p:nvPr/>
        </p:nvSpPr>
        <p:spPr>
          <a:xfrm>
            <a:off x="1890717" y="3216277"/>
            <a:ext cx="287337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4" name="图片 13" descr="18-2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56635" y="2211388"/>
            <a:ext cx="2249488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标题 3"/>
          <p:cNvSpPr>
            <a:spLocks noGrp="1"/>
          </p:cNvSpPr>
          <p:nvPr/>
        </p:nvSpPr>
        <p:spPr>
          <a:xfrm>
            <a:off x="4057654" y="2527301"/>
            <a:ext cx="1247775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1  0  6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4125917" y="3208338"/>
            <a:ext cx="11525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3"/>
          <p:cNvSpPr>
            <a:spLocks noGrp="1"/>
          </p:cNvSpPr>
          <p:nvPr/>
        </p:nvSpPr>
        <p:spPr>
          <a:xfrm>
            <a:off x="3652842" y="2828925"/>
            <a:ext cx="1652587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 </a:t>
            </a:r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5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标题 3"/>
          <p:cNvSpPr>
            <a:spLocks noGrp="1"/>
          </p:cNvSpPr>
          <p:nvPr/>
        </p:nvSpPr>
        <p:spPr>
          <a:xfrm>
            <a:off x="5014917" y="3208340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" name="标题 3"/>
          <p:cNvSpPr>
            <a:spLocks noGrp="1"/>
          </p:cNvSpPr>
          <p:nvPr/>
        </p:nvSpPr>
        <p:spPr>
          <a:xfrm>
            <a:off x="4724404" y="3208340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标题 3"/>
          <p:cNvSpPr>
            <a:spLocks noGrp="1"/>
          </p:cNvSpPr>
          <p:nvPr/>
        </p:nvSpPr>
        <p:spPr>
          <a:xfrm>
            <a:off x="4435162" y="3207070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标题 3"/>
          <p:cNvSpPr>
            <a:spLocks noGrp="1"/>
          </p:cNvSpPr>
          <p:nvPr/>
        </p:nvSpPr>
        <p:spPr>
          <a:xfrm>
            <a:off x="4143379" y="3208340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5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2" name="图片 21" descr="18-2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5204" y="2211388"/>
            <a:ext cx="2251075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标题 3"/>
          <p:cNvSpPr>
            <a:spLocks noGrp="1"/>
          </p:cNvSpPr>
          <p:nvPr/>
        </p:nvSpPr>
        <p:spPr>
          <a:xfrm>
            <a:off x="6545267" y="2527301"/>
            <a:ext cx="1246187" cy="4492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5  0  4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6613525" y="3208338"/>
            <a:ext cx="11509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3"/>
          <p:cNvSpPr>
            <a:spLocks noGrp="1"/>
          </p:cNvSpPr>
          <p:nvPr/>
        </p:nvSpPr>
        <p:spPr>
          <a:xfrm>
            <a:off x="6140450" y="2828925"/>
            <a:ext cx="1651000" cy="4508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/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    </a:t>
            </a:r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  2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7502529" y="3208340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8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" name="标题 3"/>
          <p:cNvSpPr>
            <a:spLocks noGrp="1"/>
          </p:cNvSpPr>
          <p:nvPr/>
        </p:nvSpPr>
        <p:spPr>
          <a:xfrm>
            <a:off x="7212017" y="3208340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" name="标题 3"/>
          <p:cNvSpPr>
            <a:spLocks noGrp="1"/>
          </p:cNvSpPr>
          <p:nvPr/>
        </p:nvSpPr>
        <p:spPr>
          <a:xfrm>
            <a:off x="6921504" y="3208340"/>
            <a:ext cx="288925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" name="标题 3"/>
          <p:cNvSpPr>
            <a:spLocks noGrp="1"/>
          </p:cNvSpPr>
          <p:nvPr/>
        </p:nvSpPr>
        <p:spPr>
          <a:xfrm>
            <a:off x="4435162" y="3207385"/>
            <a:ext cx="288925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5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" name="标题 3"/>
          <p:cNvSpPr>
            <a:spLocks noGrp="1"/>
          </p:cNvSpPr>
          <p:nvPr/>
        </p:nvSpPr>
        <p:spPr>
          <a:xfrm>
            <a:off x="2166939" y="3208657"/>
            <a:ext cx="288925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" name="标题 3"/>
          <p:cNvSpPr>
            <a:spLocks noGrp="1"/>
          </p:cNvSpPr>
          <p:nvPr/>
        </p:nvSpPr>
        <p:spPr>
          <a:xfrm>
            <a:off x="6924993" y="3207385"/>
            <a:ext cx="287337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0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0" name="标题 3"/>
          <p:cNvSpPr>
            <a:spLocks noGrp="1"/>
          </p:cNvSpPr>
          <p:nvPr/>
        </p:nvSpPr>
        <p:spPr>
          <a:xfrm>
            <a:off x="1890717" y="3216277"/>
            <a:ext cx="287337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5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2" name="标题 3"/>
          <p:cNvSpPr>
            <a:spLocks noGrp="1"/>
          </p:cNvSpPr>
          <p:nvPr/>
        </p:nvSpPr>
        <p:spPr>
          <a:xfrm>
            <a:off x="2166939" y="3216277"/>
            <a:ext cx="288925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标题 3"/>
          <p:cNvSpPr>
            <a:spLocks noGrp="1"/>
          </p:cNvSpPr>
          <p:nvPr/>
        </p:nvSpPr>
        <p:spPr>
          <a:xfrm>
            <a:off x="1601792" y="3216277"/>
            <a:ext cx="287337" cy="395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5" name="标题 3"/>
          <p:cNvSpPr>
            <a:spLocks noGrp="1"/>
          </p:cNvSpPr>
          <p:nvPr/>
        </p:nvSpPr>
        <p:spPr>
          <a:xfrm>
            <a:off x="6607175" y="3208340"/>
            <a:ext cx="287338" cy="396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endParaRPr lang="zh-CN" altLang="en-US" sz="2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762635" y="1230631"/>
            <a:ext cx="1245870" cy="523220"/>
            <a:chOff x="858411" y="1283494"/>
            <a:chExt cx="1398481" cy="523220"/>
          </a:xfrm>
        </p:grpSpPr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66916" y="1309529"/>
              <a:ext cx="1389976" cy="469900"/>
            </a:xfrm>
            <a:prstGeom prst="rect">
              <a:avLst/>
            </a:prstGeom>
          </p:spPr>
        </p:pic>
        <p:sp>
          <p:nvSpPr>
            <p:cNvPr id="66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1406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改错</a:t>
              </a: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07510" y="3273427"/>
            <a:ext cx="161290" cy="281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2" grpId="1"/>
      <p:bldP spid="15" grpId="0"/>
      <p:bldP spid="17" grpId="0"/>
      <p:bldP spid="2" grpId="0"/>
      <p:bldP spid="19" grpId="0"/>
      <p:bldP spid="20" grpId="0"/>
      <p:bldP spid="20" grpId="1"/>
      <p:bldP spid="21" grpId="0"/>
      <p:bldP spid="23" grpId="0"/>
      <p:bldP spid="4" grpId="0"/>
      <p:bldP spid="5" grpId="0"/>
      <p:bldP spid="27" grpId="0"/>
      <p:bldP spid="28" grpId="0"/>
      <p:bldP spid="28" grpId="1"/>
      <p:bldP spid="30" grpId="0"/>
      <p:bldP spid="31" grpId="0"/>
      <p:bldP spid="32" grpId="0"/>
      <p:bldP spid="40" grpId="0"/>
      <p:bldP spid="42" grpId="0"/>
      <p:bldP spid="42" grpId="1"/>
      <p:bldP spid="11" grpId="0"/>
      <p:bldP spid="4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全屏显示(16:9)</PresentationFormat>
  <Paragraphs>178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2023-01-16T18:55:39Z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759A9D33570544AAB64FFFBCCAECAF95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