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handoutMasterIdLst>
    <p:handoutMasterId r:id="rId21"/>
  </p:handoutMasterIdLst>
  <p:sldIdLst>
    <p:sldId id="260" r:id="rId2"/>
    <p:sldId id="277" r:id="rId3"/>
    <p:sldId id="278" r:id="rId4"/>
    <p:sldId id="311" r:id="rId5"/>
    <p:sldId id="312" r:id="rId6"/>
    <p:sldId id="302" r:id="rId7"/>
    <p:sldId id="290" r:id="rId8"/>
    <p:sldId id="313" r:id="rId9"/>
    <p:sldId id="314" r:id="rId10"/>
    <p:sldId id="279" r:id="rId11"/>
    <p:sldId id="319" r:id="rId12"/>
    <p:sldId id="320" r:id="rId13"/>
    <p:sldId id="321" r:id="rId14"/>
    <p:sldId id="322" r:id="rId15"/>
    <p:sldId id="280" r:id="rId16"/>
    <p:sldId id="281" r:id="rId17"/>
    <p:sldId id="309" r:id="rId18"/>
    <p:sldId id="316" r:id="rId19"/>
  </p:sldIdLst>
  <p:sldSz cx="9144000" cy="6858000" type="screen4x3"/>
  <p:notesSz cx="6858000" cy="9144000"/>
  <p:defaultTex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微软雅黑" panose="020B0503020204020204" pitchFamily="34"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微软雅黑" panose="020B0503020204020204" pitchFamily="34"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微软雅黑" panose="020B0503020204020204" pitchFamily="34"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微软雅黑" panose="020B0503020204020204" pitchFamily="34"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微软雅黑" panose="020B0503020204020204" pitchFamily="34" charset="-122"/>
        <a:cs typeface="+mn-cs"/>
      </a:defRPr>
    </a:lvl5pPr>
    <a:lvl6pPr marL="2286000" algn="l" defTabSz="914400" rtl="0" eaLnBrk="1" latinLnBrk="0" hangingPunct="1">
      <a:defRPr kern="1200">
        <a:solidFill>
          <a:schemeClr val="tx1"/>
        </a:solidFill>
        <a:latin typeface="Arial" panose="020B0604020202020204" pitchFamily="34" charset="0"/>
        <a:ea typeface="微软雅黑" panose="020B0503020204020204" pitchFamily="34" charset="-122"/>
        <a:cs typeface="+mn-cs"/>
      </a:defRPr>
    </a:lvl6pPr>
    <a:lvl7pPr marL="2743200" algn="l" defTabSz="914400" rtl="0" eaLnBrk="1" latinLnBrk="0" hangingPunct="1">
      <a:defRPr kern="1200">
        <a:solidFill>
          <a:schemeClr val="tx1"/>
        </a:solidFill>
        <a:latin typeface="Arial" panose="020B0604020202020204" pitchFamily="34" charset="0"/>
        <a:ea typeface="微软雅黑" panose="020B0503020204020204" pitchFamily="34" charset="-122"/>
        <a:cs typeface="+mn-cs"/>
      </a:defRPr>
    </a:lvl7pPr>
    <a:lvl8pPr marL="3200400" algn="l" defTabSz="914400" rtl="0" eaLnBrk="1" latinLnBrk="0" hangingPunct="1">
      <a:defRPr kern="1200">
        <a:solidFill>
          <a:schemeClr val="tx1"/>
        </a:solidFill>
        <a:latin typeface="Arial" panose="020B0604020202020204" pitchFamily="34" charset="0"/>
        <a:ea typeface="微软雅黑" panose="020B0503020204020204" pitchFamily="34" charset="-122"/>
        <a:cs typeface="+mn-cs"/>
      </a:defRPr>
    </a:lvl8pPr>
    <a:lvl9pPr marL="3657600" algn="l" defTabSz="914400" rtl="0" eaLnBrk="1" latinLnBrk="0" hangingPunct="1">
      <a:defRPr kern="1200">
        <a:solidFill>
          <a:schemeClr val="tx1"/>
        </a:solidFill>
        <a:latin typeface="Arial" panose="020B0604020202020204" pitchFamily="34" charset="0"/>
        <a:ea typeface="微软雅黑" panose="020B0503020204020204" pitchFamily="34" charset="-122"/>
        <a:cs typeface="+mn-cs"/>
      </a:defRPr>
    </a:lvl9pPr>
  </p:defaultTextStyle>
  <p:extLst>
    <p:ext uri="{EFAFB233-063F-42B5-8137-9DF3F51BA10A}">
      <p15:sldGuideLst xmlns:p15="http://schemas.microsoft.com/office/powerpoint/2012/main">
        <p15:guide id="1" orient="horz" pos="2226">
          <p15:clr>
            <a:srgbClr val="A4A3A4"/>
          </p15:clr>
        </p15:guide>
        <p15:guide id="2" orient="horz" pos="164">
          <p15:clr>
            <a:srgbClr val="A4A3A4"/>
          </p15:clr>
        </p15:guide>
        <p15:guide id="3" orient="horz" pos="4068">
          <p15:clr>
            <a:srgbClr val="A4A3A4"/>
          </p15:clr>
        </p15:guide>
        <p15:guide id="4" pos="2869">
          <p15:clr>
            <a:srgbClr val="A4A3A4"/>
          </p15:clr>
        </p15:guide>
        <p15:guide id="5" pos="162">
          <p15:clr>
            <a:srgbClr val="A4A3A4"/>
          </p15:clr>
        </p15:guide>
        <p15:guide id="6" pos="558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5175"/>
    <a:srgbClr val="70C833"/>
    <a:srgbClr val="FBAF2D"/>
    <a:srgbClr val="EC566B"/>
    <a:srgbClr val="306A9B"/>
    <a:srgbClr val="DA2757"/>
    <a:srgbClr val="00A5E7"/>
    <a:srgbClr val="A9C3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autoAdjust="0"/>
  </p:normalViewPr>
  <p:slideViewPr>
    <p:cSldViewPr snapToGrid="0">
      <p:cViewPr>
        <p:scale>
          <a:sx n="100" d="100"/>
          <a:sy n="100" d="100"/>
        </p:scale>
        <p:origin x="-318" y="-264"/>
      </p:cViewPr>
      <p:guideLst>
        <p:guide orient="horz" pos="2226"/>
        <p:guide orient="horz" pos="164"/>
        <p:guide orient="horz" pos="4068"/>
        <p:guide pos="2869"/>
        <p:guide pos="162"/>
        <p:guide pos="5585"/>
      </p:guideLst>
    </p:cSldViewPr>
  </p:slideViewPr>
  <p:notesTextViewPr>
    <p:cViewPr>
      <p:scale>
        <a:sx n="1" d="1"/>
        <a:sy n="1" d="1"/>
      </p:scale>
      <p:origin x="0" y="0"/>
    </p:cViewPr>
  </p:notesTextViewPr>
  <p:sorterViewPr>
    <p:cViewPr>
      <p:scale>
        <a:sx n="124" d="100"/>
        <a:sy n="124"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D5868F-B36B-4BB6-A1A8-34314D0275E1}"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A7A224-173F-485A-A3D6-1D779DD64CBE}"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spd="slow">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blank" preserve="1">
  <p:cSld name="1_空白">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transition spd="slow">
    <p:cover/>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4099" name="五边形 7"/>
          <p:cNvSpPr>
            <a:spLocks noChangeArrowheads="1"/>
          </p:cNvSpPr>
          <p:nvPr/>
        </p:nvSpPr>
        <p:spPr bwMode="auto">
          <a:xfrm>
            <a:off x="0" y="501650"/>
            <a:ext cx="2627710" cy="661988"/>
          </a:xfrm>
          <a:prstGeom prst="homePlate">
            <a:avLst>
              <a:gd name="adj" fmla="val 45226"/>
            </a:avLst>
          </a:prstGeom>
          <a:solidFill>
            <a:srgbClr val="306A9B"/>
          </a:solidFill>
          <a:ln w="12700" cmpd="sng">
            <a:solidFill>
              <a:srgbClr val="41719C"/>
            </a:solidFill>
            <a:miter lim="800000"/>
          </a:ln>
        </p:spPr>
        <p:txBody>
          <a:bodyPr anchor="ctr"/>
          <a:lstStyle>
            <a:lvl1pPr>
              <a:defRPr>
                <a:solidFill>
                  <a:schemeClr val="tx1"/>
                </a:solidFill>
                <a:latin typeface="Arial" panose="020B0604020202020204" pitchFamily="34" charset="0"/>
                <a:ea typeface="微软雅黑" panose="020B0503020204020204" pitchFamily="34" charset="-122"/>
              </a:defRPr>
            </a:lvl1pPr>
            <a:lvl2pPr marL="742950" indent="-285750">
              <a:defRPr>
                <a:solidFill>
                  <a:schemeClr val="tx1"/>
                </a:solidFill>
                <a:latin typeface="Arial" panose="020B0604020202020204" pitchFamily="34" charset="0"/>
                <a:ea typeface="微软雅黑" panose="020B0503020204020204" pitchFamily="34" charset="-122"/>
              </a:defRPr>
            </a:lvl2pPr>
            <a:lvl3pPr marL="1143000" indent="-228600">
              <a:defRPr>
                <a:solidFill>
                  <a:schemeClr val="tx1"/>
                </a:solidFill>
                <a:latin typeface="Arial" panose="020B0604020202020204" pitchFamily="34" charset="0"/>
                <a:ea typeface="微软雅黑" panose="020B0503020204020204" pitchFamily="34" charset="-122"/>
              </a:defRPr>
            </a:lvl3pPr>
            <a:lvl4pPr marL="1600200" indent="-228600">
              <a:defRPr>
                <a:solidFill>
                  <a:schemeClr val="tx1"/>
                </a:solidFill>
                <a:latin typeface="Arial" panose="020B0604020202020204" pitchFamily="34" charset="0"/>
                <a:ea typeface="微软雅黑" panose="020B0503020204020204" pitchFamily="34" charset="-122"/>
              </a:defRPr>
            </a:lvl4pPr>
            <a:lvl5pPr marL="2057400" indent="-228600">
              <a:defRPr>
                <a:solidFill>
                  <a:schemeClr val="tx1"/>
                </a:solidFill>
                <a:latin typeface="Arial" panose="020B0604020202020204"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algn="ctr">
              <a:defRPr/>
            </a:pPr>
            <a:endParaRPr lang="zh-CN" altLang="en-US" smtClean="0">
              <a:solidFill>
                <a:srgbClr val="FFFFFF"/>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slow">
    <p:cover/>
  </p:transition>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Arial" panose="020B0604020202020204" pitchFamily="34" charset="0"/>
          <a:ea typeface="微软雅黑" panose="020B0503020204020204" pitchFamily="34" charset="-122"/>
        </a:defRPr>
      </a:lvl2pPr>
      <a:lvl3pPr algn="l" rtl="0" eaLnBrk="0" fontAlgn="base" hangingPunct="0">
        <a:lnSpc>
          <a:spcPct val="90000"/>
        </a:lnSpc>
        <a:spcBef>
          <a:spcPct val="0"/>
        </a:spcBef>
        <a:spcAft>
          <a:spcPct val="0"/>
        </a:spcAft>
        <a:defRPr sz="4400">
          <a:solidFill>
            <a:schemeClr val="tx1"/>
          </a:solidFill>
          <a:latin typeface="Arial" panose="020B0604020202020204" pitchFamily="34" charset="0"/>
          <a:ea typeface="微软雅黑" panose="020B0503020204020204" pitchFamily="34" charset="-122"/>
        </a:defRPr>
      </a:lvl3pPr>
      <a:lvl4pPr algn="l" rtl="0" eaLnBrk="0" fontAlgn="base" hangingPunct="0">
        <a:lnSpc>
          <a:spcPct val="90000"/>
        </a:lnSpc>
        <a:spcBef>
          <a:spcPct val="0"/>
        </a:spcBef>
        <a:spcAft>
          <a:spcPct val="0"/>
        </a:spcAft>
        <a:defRPr sz="4400">
          <a:solidFill>
            <a:schemeClr val="tx1"/>
          </a:solidFill>
          <a:latin typeface="Arial" panose="020B0604020202020204" pitchFamily="34" charset="0"/>
          <a:ea typeface="微软雅黑" panose="020B0503020204020204" pitchFamily="34" charset="-122"/>
        </a:defRPr>
      </a:lvl4pPr>
      <a:lvl5pPr algn="l" rtl="0" eaLnBrk="0" fontAlgn="base" hangingPunct="0">
        <a:lnSpc>
          <a:spcPct val="90000"/>
        </a:lnSpc>
        <a:spcBef>
          <a:spcPct val="0"/>
        </a:spcBef>
        <a:spcAft>
          <a:spcPct val="0"/>
        </a:spcAft>
        <a:defRPr sz="4400">
          <a:solidFill>
            <a:schemeClr val="tx1"/>
          </a:solidFill>
          <a:latin typeface="Arial" panose="020B0604020202020204" pitchFamily="34" charset="0"/>
          <a:ea typeface="微软雅黑" panose="020B0503020204020204" pitchFamily="34" charset="-122"/>
        </a:defRPr>
      </a:lvl5pPr>
      <a:lvl6pPr marL="457200" algn="l" rtl="0" fontAlgn="base">
        <a:lnSpc>
          <a:spcPct val="90000"/>
        </a:lnSpc>
        <a:spcBef>
          <a:spcPct val="0"/>
        </a:spcBef>
        <a:spcAft>
          <a:spcPct val="0"/>
        </a:spcAft>
        <a:defRPr sz="4400">
          <a:solidFill>
            <a:schemeClr val="tx1"/>
          </a:solidFill>
          <a:latin typeface="Arial" panose="020B0604020202020204" pitchFamily="34" charset="0"/>
          <a:ea typeface="微软雅黑" panose="020B0503020204020204" pitchFamily="34" charset="-122"/>
        </a:defRPr>
      </a:lvl6pPr>
      <a:lvl7pPr marL="914400" algn="l" rtl="0" fontAlgn="base">
        <a:lnSpc>
          <a:spcPct val="90000"/>
        </a:lnSpc>
        <a:spcBef>
          <a:spcPct val="0"/>
        </a:spcBef>
        <a:spcAft>
          <a:spcPct val="0"/>
        </a:spcAft>
        <a:defRPr sz="4400">
          <a:solidFill>
            <a:schemeClr val="tx1"/>
          </a:solidFill>
          <a:latin typeface="Arial" panose="020B0604020202020204" pitchFamily="34" charset="0"/>
          <a:ea typeface="微软雅黑" panose="020B0503020204020204" pitchFamily="34" charset="-122"/>
        </a:defRPr>
      </a:lvl7pPr>
      <a:lvl8pPr marL="1371600" algn="l" rtl="0" fontAlgn="base">
        <a:lnSpc>
          <a:spcPct val="90000"/>
        </a:lnSpc>
        <a:spcBef>
          <a:spcPct val="0"/>
        </a:spcBef>
        <a:spcAft>
          <a:spcPct val="0"/>
        </a:spcAft>
        <a:defRPr sz="4400">
          <a:solidFill>
            <a:schemeClr val="tx1"/>
          </a:solidFill>
          <a:latin typeface="Arial" panose="020B0604020202020204" pitchFamily="34" charset="0"/>
          <a:ea typeface="微软雅黑" panose="020B0503020204020204" pitchFamily="34" charset="-122"/>
        </a:defRPr>
      </a:lvl8pPr>
      <a:lvl9pPr marL="1828800" algn="l" rtl="0" fontAlgn="base">
        <a:lnSpc>
          <a:spcPct val="90000"/>
        </a:lnSpc>
        <a:spcBef>
          <a:spcPct val="0"/>
        </a:spcBef>
        <a:spcAft>
          <a:spcPct val="0"/>
        </a:spcAft>
        <a:defRPr sz="4400">
          <a:solidFill>
            <a:schemeClr val="tx1"/>
          </a:solidFill>
          <a:latin typeface="Arial" panose="020B0604020202020204" pitchFamily="34" charset="0"/>
          <a:ea typeface="微软雅黑" panose="020B0503020204020204" pitchFamily="34" charset="-122"/>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标题 1"/>
          <p:cNvSpPr>
            <a:spLocks noGrp="1" noChangeArrowheads="1"/>
          </p:cNvSpPr>
          <p:nvPr>
            <p:ph type="title" idx="4294967295"/>
          </p:nvPr>
        </p:nvSpPr>
        <p:spPr bwMode="auto">
          <a:xfrm>
            <a:off x="513160" y="584201"/>
            <a:ext cx="1524000" cy="4984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sz="3200" b="1" smtClean="0">
                <a:solidFill>
                  <a:schemeClr val="bg1"/>
                </a:solidFill>
                <a:latin typeface="微软雅黑" panose="020B0503020204020204" pitchFamily="34" charset="-122"/>
              </a:rPr>
              <a:t>Unit 6 </a:t>
            </a:r>
          </a:p>
        </p:txBody>
      </p:sp>
      <p:sp>
        <p:nvSpPr>
          <p:cNvPr id="4099" name="文本框 3"/>
          <p:cNvSpPr txBox="1">
            <a:spLocks noChangeArrowheads="1"/>
          </p:cNvSpPr>
          <p:nvPr/>
        </p:nvSpPr>
        <p:spPr bwMode="auto">
          <a:xfrm>
            <a:off x="0" y="1577858"/>
            <a:ext cx="9144000"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微软雅黑" panose="020B0503020204020204" pitchFamily="34" charset="-122"/>
              </a:defRPr>
            </a:lvl1pPr>
            <a:lvl2pPr eaLnBrk="0" hangingPunct="0">
              <a:defRPr>
                <a:solidFill>
                  <a:schemeClr val="tx1"/>
                </a:solidFill>
                <a:latin typeface="Arial" panose="020B0604020202020204" pitchFamily="34" charset="0"/>
                <a:ea typeface="微软雅黑" panose="020B0503020204020204" pitchFamily="34" charset="-122"/>
              </a:defRPr>
            </a:lvl2pPr>
            <a:lvl3pPr eaLnBrk="0" hangingPunct="0">
              <a:defRPr>
                <a:solidFill>
                  <a:schemeClr val="tx1"/>
                </a:solidFill>
                <a:latin typeface="Arial" panose="020B0604020202020204" pitchFamily="34" charset="0"/>
                <a:ea typeface="微软雅黑" panose="020B0503020204020204" pitchFamily="34" charset="-122"/>
              </a:defRPr>
            </a:lvl3pPr>
            <a:lvl4pPr eaLnBrk="0" hangingPunct="0">
              <a:defRPr>
                <a:solidFill>
                  <a:schemeClr val="tx1"/>
                </a:solidFill>
                <a:latin typeface="Arial" panose="020B0604020202020204" pitchFamily="34" charset="0"/>
                <a:ea typeface="微软雅黑" panose="020B0503020204020204" pitchFamily="34" charset="-122"/>
              </a:defRPr>
            </a:lvl4pPr>
            <a:lvl5pPr eaLnBrk="0" hangingPunct="0">
              <a:defRPr>
                <a:solidFill>
                  <a:schemeClr val="tx1"/>
                </a:solidFill>
                <a:latin typeface="Arial" panose="020B0604020202020204" pitchFamily="34" charset="0"/>
                <a:ea typeface="微软雅黑" panose="020B0503020204020204" pitchFamily="34"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algn="ctr"/>
            <a:r>
              <a:rPr lang="en-US" altLang="zh-CN" sz="6600" b="1" dirty="0">
                <a:latin typeface="Times New Roman" panose="02020603050405020304" pitchFamily="18" charset="0"/>
              </a:rPr>
              <a:t>In the </a:t>
            </a:r>
            <a:r>
              <a:rPr lang="en-US" altLang="zh-CN" sz="6600" b="1" dirty="0" smtClean="0">
                <a:latin typeface="Times New Roman" panose="02020603050405020304" pitchFamily="18" charset="0"/>
              </a:rPr>
              <a:t>kitchen</a:t>
            </a:r>
            <a:endParaRPr lang="zh-CN" altLang="zh-CN" sz="6600" dirty="0">
              <a:latin typeface="Times New Roman" panose="02020603050405020304" pitchFamily="18" charset="0"/>
              <a:cs typeface="Times New Roman" panose="02020603050405020304" pitchFamily="18" charset="0"/>
            </a:endParaRPr>
          </a:p>
        </p:txBody>
      </p:sp>
      <p:pic>
        <p:nvPicPr>
          <p:cNvPr id="2051" name="图片 1"/>
          <p:cNvPicPr>
            <a:picLocks noChangeAspect="1" noChangeArrowheads="1"/>
          </p:cNvPicPr>
          <p:nvPr/>
        </p:nvPicPr>
        <p:blipFill>
          <a:blip r:embed="rId2" cstate="email"/>
          <a:srcRect/>
          <a:stretch>
            <a:fillRect/>
          </a:stretch>
        </p:blipFill>
        <p:spPr bwMode="auto">
          <a:xfrm>
            <a:off x="1075310" y="2685854"/>
            <a:ext cx="3833084" cy="28604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5392615" y="3584359"/>
            <a:ext cx="1620957" cy="523220"/>
          </a:xfrm>
          <a:prstGeom prst="rect">
            <a:avLst/>
          </a:prstGeom>
          <a:noFill/>
        </p:spPr>
        <p:txBody>
          <a:bodyPr wrap="none" rtlCol="0">
            <a:spAutoFit/>
          </a:bodyPr>
          <a:lstStyle/>
          <a:p>
            <a:r>
              <a:rPr lang="zh-CN" altLang="en-US" sz="2800" dirty="0" smtClean="0"/>
              <a:t>第一课时</a:t>
            </a:r>
            <a:endParaRPr lang="zh-CN" altLang="en-US" sz="2800" dirty="0"/>
          </a:p>
        </p:txBody>
      </p:sp>
      <p:sp>
        <p:nvSpPr>
          <p:cNvPr id="6" name="矩形 5"/>
          <p:cNvSpPr/>
          <p:nvPr/>
        </p:nvSpPr>
        <p:spPr>
          <a:xfrm>
            <a:off x="0" y="6041560"/>
            <a:ext cx="9144000" cy="49720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400" b="1" kern="0" smtClean="0">
                <a:solidFill>
                  <a:srgbClr val="000000"/>
                </a:solidFill>
                <a:latin typeface="微软雅黑" panose="020B0503020204020204" pitchFamily="34" charset="-122"/>
                <a:sym typeface="+mn-ea"/>
              </a:rPr>
              <a:t>WWW.PPT818.COM</a:t>
            </a:r>
            <a:endParaRPr lang="en-US" altLang="zh-CN" sz="24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099"/>
                                        </p:tgtEl>
                                        <p:attrNameLst>
                                          <p:attrName>style.visibility</p:attrName>
                                        </p:attrNameLst>
                                      </p:cBhvr>
                                      <p:to>
                                        <p:strVal val="visible"/>
                                      </p:to>
                                    </p:set>
                                    <p:animEffect transition="in" filter="wipe(down)">
                                      <p:cBhvr>
                                        <p:cTn id="7" dur="500"/>
                                        <p:tgtEl>
                                          <p:spTgt spid="40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标题 1"/>
          <p:cNvSpPr>
            <a:spLocks noGrp="1" noChangeArrowheads="1"/>
          </p:cNvSpPr>
          <p:nvPr>
            <p:ph type="title" idx="4294967295"/>
          </p:nvPr>
        </p:nvSpPr>
        <p:spPr bwMode="auto">
          <a:xfrm>
            <a:off x="253604" y="584201"/>
            <a:ext cx="2817842" cy="4984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sz="3200" b="1" dirty="0" smtClean="0">
                <a:solidFill>
                  <a:schemeClr val="bg1"/>
                </a:solidFill>
                <a:latin typeface="微软雅黑" panose="020B0503020204020204" pitchFamily="34" charset="-122"/>
              </a:rPr>
              <a:t>Dialogue</a:t>
            </a:r>
          </a:p>
        </p:txBody>
      </p:sp>
      <p:sp>
        <p:nvSpPr>
          <p:cNvPr id="2" name="矩形 1"/>
          <p:cNvSpPr/>
          <p:nvPr/>
        </p:nvSpPr>
        <p:spPr>
          <a:xfrm>
            <a:off x="243530" y="1255468"/>
            <a:ext cx="7597378" cy="4654416"/>
          </a:xfrm>
          <a:prstGeom prst="rect">
            <a:avLst/>
          </a:prstGeom>
        </p:spPr>
        <p:txBody>
          <a:bodyPr>
            <a:spAutoFit/>
          </a:bodyPr>
          <a:lstStyle/>
          <a:p>
            <a:pPr eaLnBrk="0" hangingPunct="0">
              <a:lnSpc>
                <a:spcPct val="150000"/>
              </a:lnSpc>
              <a:buFontTx/>
              <a:buNone/>
              <a:defRPr/>
            </a:pPr>
            <a:r>
              <a:rPr lang="en-US" altLang="zh-CN" sz="2000" dirty="0">
                <a:solidFill>
                  <a:srgbClr val="FF0000"/>
                </a:solidFill>
                <a:latin typeface="Times New Roman" panose="02020603050405020304" pitchFamily="18" charset="0"/>
                <a:ea typeface="+mn-ea"/>
                <a:cs typeface="Times New Roman" panose="02020603050405020304" pitchFamily="18" charset="0"/>
                <a:sym typeface="+mn-ea"/>
              </a:rPr>
              <a:t>Dinner is ready, </a:t>
            </a:r>
            <a:r>
              <a:rPr lang="en-US" altLang="zh-CN" sz="2000" dirty="0" err="1">
                <a:solidFill>
                  <a:srgbClr val="FF0000"/>
                </a:solidFill>
                <a:latin typeface="Times New Roman" panose="02020603050405020304" pitchFamily="18" charset="0"/>
                <a:ea typeface="+mn-ea"/>
                <a:cs typeface="Times New Roman" panose="02020603050405020304" pitchFamily="18" charset="0"/>
                <a:sym typeface="+mn-ea"/>
              </a:rPr>
              <a:t>LiuTao</a:t>
            </a:r>
            <a:r>
              <a:rPr lang="en-US" altLang="zh-CN" sz="2000" dirty="0">
                <a:solidFill>
                  <a:srgbClr val="FF0000"/>
                </a:solidFill>
                <a:latin typeface="Times New Roman" panose="02020603050405020304" pitchFamily="18" charset="0"/>
                <a:ea typeface="+mn-ea"/>
                <a:cs typeface="Times New Roman" panose="02020603050405020304" pitchFamily="18" charset="0"/>
                <a:sym typeface="+mn-ea"/>
              </a:rPr>
              <a:t> is eating the meat.</a:t>
            </a:r>
            <a:endParaRPr lang="zh-CN" altLang="zh-CN" sz="2000" dirty="0">
              <a:solidFill>
                <a:srgbClr val="FF0000"/>
              </a:solidFill>
              <a:latin typeface="Times New Roman" panose="02020603050405020304" pitchFamily="18" charset="0"/>
              <a:ea typeface="+mn-ea"/>
              <a:cs typeface="Times New Roman" panose="02020603050405020304" pitchFamily="18" charset="0"/>
              <a:sym typeface="+mn-ea"/>
            </a:endParaRPr>
          </a:p>
          <a:p>
            <a:pPr eaLnBrk="0" hangingPunct="0">
              <a:lnSpc>
                <a:spcPct val="150000"/>
              </a:lnSpc>
              <a:buFontTx/>
              <a:buNone/>
              <a:defRPr/>
            </a:pPr>
            <a:r>
              <a:rPr lang="zh-CN" altLang="zh-CN" sz="2000" dirty="0">
                <a:latin typeface="Times New Roman" panose="02020603050405020304" pitchFamily="18" charset="0"/>
                <a:ea typeface="+mn-ea"/>
                <a:cs typeface="Times New Roman" panose="02020603050405020304" pitchFamily="18" charset="0"/>
                <a:sym typeface="+mn-ea"/>
              </a:rPr>
              <a:t>晚饭做好了，刘涛正在吃肉。</a:t>
            </a:r>
          </a:p>
          <a:p>
            <a:pPr eaLnBrk="0" hangingPunct="0">
              <a:lnSpc>
                <a:spcPct val="150000"/>
              </a:lnSpc>
              <a:buFontTx/>
              <a:buNone/>
              <a:defRPr/>
            </a:pPr>
            <a:r>
              <a:rPr lang="en-US" altLang="zh-CN" sz="2000" dirty="0" err="1">
                <a:solidFill>
                  <a:srgbClr val="FF0000"/>
                </a:solidFill>
                <a:latin typeface="Times New Roman" panose="02020603050405020304" pitchFamily="18" charset="0"/>
                <a:ea typeface="+mn-ea"/>
                <a:cs typeface="Times New Roman" panose="02020603050405020304" pitchFamily="18" charset="0"/>
                <a:sym typeface="+mn-ea"/>
              </a:rPr>
              <a:t>Mr</a:t>
            </a:r>
            <a:r>
              <a:rPr lang="en-US" altLang="zh-CN" sz="2000" dirty="0">
                <a:solidFill>
                  <a:srgbClr val="FF0000"/>
                </a:solidFill>
                <a:latin typeface="Times New Roman" panose="02020603050405020304" pitchFamily="18" charset="0"/>
                <a:ea typeface="+mn-ea"/>
                <a:cs typeface="Times New Roman" panose="02020603050405020304" pitchFamily="18" charset="0"/>
                <a:sym typeface="+mn-ea"/>
              </a:rPr>
              <a:t> Liu: How’s the meat, </a:t>
            </a:r>
            <a:r>
              <a:rPr lang="en-US" altLang="zh-CN" sz="2000" dirty="0" err="1">
                <a:solidFill>
                  <a:srgbClr val="FF0000"/>
                </a:solidFill>
                <a:latin typeface="Times New Roman" panose="02020603050405020304" pitchFamily="18" charset="0"/>
                <a:ea typeface="+mn-ea"/>
                <a:cs typeface="Times New Roman" panose="02020603050405020304" pitchFamily="18" charset="0"/>
                <a:sym typeface="+mn-ea"/>
              </a:rPr>
              <a:t>Taotao</a:t>
            </a:r>
            <a:r>
              <a:rPr lang="en-US" altLang="zh-CN" sz="2000" dirty="0">
                <a:solidFill>
                  <a:srgbClr val="FF0000"/>
                </a:solidFill>
                <a:latin typeface="Times New Roman" panose="02020603050405020304" pitchFamily="18" charset="0"/>
                <a:ea typeface="+mn-ea"/>
                <a:cs typeface="Times New Roman" panose="02020603050405020304" pitchFamily="18" charset="0"/>
                <a:sym typeface="+mn-ea"/>
              </a:rPr>
              <a:t>?</a:t>
            </a:r>
            <a:endParaRPr lang="zh-CN" altLang="zh-CN" sz="2000" dirty="0">
              <a:solidFill>
                <a:srgbClr val="FF0000"/>
              </a:solidFill>
              <a:latin typeface="Times New Roman" panose="02020603050405020304" pitchFamily="18" charset="0"/>
              <a:ea typeface="+mn-ea"/>
              <a:cs typeface="Times New Roman" panose="02020603050405020304" pitchFamily="18" charset="0"/>
              <a:sym typeface="+mn-ea"/>
            </a:endParaRPr>
          </a:p>
          <a:p>
            <a:pPr eaLnBrk="0" hangingPunct="0">
              <a:lnSpc>
                <a:spcPct val="150000"/>
              </a:lnSpc>
              <a:buFontTx/>
              <a:buNone/>
              <a:defRPr/>
            </a:pPr>
            <a:r>
              <a:rPr lang="zh-CN" altLang="zh-CN" sz="2000" dirty="0">
                <a:latin typeface="Times New Roman" panose="02020603050405020304" pitchFamily="18" charset="0"/>
                <a:ea typeface="+mn-ea"/>
                <a:cs typeface="Times New Roman" panose="02020603050405020304" pitchFamily="18" charset="0"/>
                <a:sym typeface="+mn-ea"/>
              </a:rPr>
              <a:t>刘先生：肉做的怎么样，涛涛？</a:t>
            </a:r>
          </a:p>
          <a:p>
            <a:pPr eaLnBrk="0" hangingPunct="0">
              <a:lnSpc>
                <a:spcPct val="150000"/>
              </a:lnSpc>
              <a:buFontTx/>
              <a:buNone/>
              <a:defRPr/>
            </a:pPr>
            <a:r>
              <a:rPr lang="en-US" altLang="zh-CN" sz="2000" dirty="0" err="1">
                <a:solidFill>
                  <a:srgbClr val="FF0000"/>
                </a:solidFill>
                <a:latin typeface="Times New Roman" panose="02020603050405020304" pitchFamily="18" charset="0"/>
                <a:ea typeface="+mn-ea"/>
                <a:cs typeface="Times New Roman" panose="02020603050405020304" pitchFamily="18" charset="0"/>
                <a:sym typeface="+mn-ea"/>
              </a:rPr>
              <a:t>LiuTao</a:t>
            </a:r>
            <a:r>
              <a:rPr lang="en-US" altLang="zh-CN" sz="2000" dirty="0">
                <a:solidFill>
                  <a:srgbClr val="FF0000"/>
                </a:solidFill>
                <a:latin typeface="Times New Roman" panose="02020603050405020304" pitchFamily="18" charset="0"/>
                <a:ea typeface="+mn-ea"/>
                <a:cs typeface="Times New Roman" panose="02020603050405020304" pitchFamily="18" charset="0"/>
                <a:sym typeface="+mn-ea"/>
              </a:rPr>
              <a:t>: It’s Yummy, Dad! I love it! You’re a great cook!</a:t>
            </a:r>
            <a:endParaRPr lang="zh-CN" altLang="zh-CN" sz="2000" dirty="0">
              <a:solidFill>
                <a:srgbClr val="FF0000"/>
              </a:solidFill>
              <a:latin typeface="Times New Roman" panose="02020603050405020304" pitchFamily="18" charset="0"/>
              <a:ea typeface="+mn-ea"/>
              <a:cs typeface="Times New Roman" panose="02020603050405020304" pitchFamily="18" charset="0"/>
              <a:sym typeface="+mn-ea"/>
            </a:endParaRPr>
          </a:p>
          <a:p>
            <a:pPr eaLnBrk="0" hangingPunct="0">
              <a:lnSpc>
                <a:spcPct val="150000"/>
              </a:lnSpc>
              <a:buFontTx/>
              <a:buNone/>
              <a:defRPr/>
            </a:pPr>
            <a:r>
              <a:rPr lang="zh-CN" altLang="zh-CN" sz="2000" dirty="0">
                <a:latin typeface="Times New Roman" panose="02020603050405020304" pitchFamily="18" charset="0"/>
                <a:ea typeface="+mn-ea"/>
                <a:cs typeface="Times New Roman" panose="02020603050405020304" pitchFamily="18" charset="0"/>
                <a:sym typeface="+mn-ea"/>
              </a:rPr>
              <a:t>刘涛：太好吃了，爸爸！我特喜欢它！你是一位很棒的厨师。</a:t>
            </a:r>
          </a:p>
          <a:p>
            <a:pPr eaLnBrk="0" hangingPunct="0">
              <a:lnSpc>
                <a:spcPct val="150000"/>
              </a:lnSpc>
              <a:buFontTx/>
              <a:buNone/>
              <a:defRPr/>
            </a:pPr>
            <a:r>
              <a:rPr lang="en-US" altLang="zh-CN" sz="2000" dirty="0" err="1">
                <a:solidFill>
                  <a:srgbClr val="FF0000"/>
                </a:solidFill>
                <a:latin typeface="Times New Roman" panose="02020603050405020304" pitchFamily="18" charset="0"/>
                <a:ea typeface="+mn-ea"/>
                <a:cs typeface="Times New Roman" panose="02020603050405020304" pitchFamily="18" charset="0"/>
                <a:sym typeface="+mn-ea"/>
              </a:rPr>
              <a:t>Mrs</a:t>
            </a:r>
            <a:r>
              <a:rPr lang="en-US" altLang="zh-CN" sz="2000" dirty="0">
                <a:solidFill>
                  <a:srgbClr val="FF0000"/>
                </a:solidFill>
                <a:latin typeface="Times New Roman" panose="02020603050405020304" pitchFamily="18" charset="0"/>
                <a:ea typeface="+mn-ea"/>
                <a:cs typeface="Times New Roman" panose="02020603050405020304" pitchFamily="18" charset="0"/>
                <a:sym typeface="+mn-ea"/>
              </a:rPr>
              <a:t> Liu: How’s my soup, </a:t>
            </a:r>
            <a:r>
              <a:rPr lang="en-US" altLang="zh-CN" sz="2000" dirty="0" err="1">
                <a:solidFill>
                  <a:srgbClr val="FF0000"/>
                </a:solidFill>
                <a:latin typeface="Times New Roman" panose="02020603050405020304" pitchFamily="18" charset="0"/>
                <a:ea typeface="+mn-ea"/>
                <a:cs typeface="Times New Roman" panose="02020603050405020304" pitchFamily="18" charset="0"/>
                <a:sym typeface="+mn-ea"/>
              </a:rPr>
              <a:t>Taotao</a:t>
            </a:r>
            <a:r>
              <a:rPr lang="en-US" altLang="zh-CN" sz="2000" dirty="0">
                <a:solidFill>
                  <a:srgbClr val="FF0000"/>
                </a:solidFill>
                <a:latin typeface="Times New Roman" panose="02020603050405020304" pitchFamily="18" charset="0"/>
                <a:ea typeface="+mn-ea"/>
                <a:cs typeface="Times New Roman" panose="02020603050405020304" pitchFamily="18" charset="0"/>
                <a:sym typeface="+mn-ea"/>
              </a:rPr>
              <a:t>?</a:t>
            </a:r>
            <a:endParaRPr lang="zh-CN" altLang="zh-CN" sz="2000" dirty="0">
              <a:solidFill>
                <a:srgbClr val="FF0000"/>
              </a:solidFill>
              <a:latin typeface="Times New Roman" panose="02020603050405020304" pitchFamily="18" charset="0"/>
              <a:ea typeface="+mn-ea"/>
              <a:cs typeface="Times New Roman" panose="02020603050405020304" pitchFamily="18" charset="0"/>
              <a:sym typeface="+mn-ea"/>
            </a:endParaRPr>
          </a:p>
          <a:p>
            <a:pPr eaLnBrk="0" hangingPunct="0">
              <a:lnSpc>
                <a:spcPct val="150000"/>
              </a:lnSpc>
              <a:buFontTx/>
              <a:buNone/>
              <a:defRPr/>
            </a:pPr>
            <a:r>
              <a:rPr lang="zh-CN" altLang="zh-CN" sz="2000" dirty="0">
                <a:latin typeface="Times New Roman" panose="02020603050405020304" pitchFamily="18" charset="0"/>
                <a:ea typeface="+mn-ea"/>
                <a:cs typeface="Times New Roman" panose="02020603050405020304" pitchFamily="18" charset="0"/>
                <a:sym typeface="+mn-ea"/>
              </a:rPr>
              <a:t>刘太太：我的汤做得怎么样，涛涛</a:t>
            </a:r>
            <a:r>
              <a:rPr lang="zh-CN" altLang="en-US" sz="2000" dirty="0">
                <a:latin typeface="Times New Roman" panose="02020603050405020304" pitchFamily="18" charset="0"/>
                <a:ea typeface="+mn-ea"/>
                <a:cs typeface="Times New Roman" panose="02020603050405020304" pitchFamily="18" charset="0"/>
                <a:sym typeface="+mn-ea"/>
              </a:rPr>
              <a:t>？</a:t>
            </a:r>
            <a:endParaRPr lang="zh-CN" altLang="zh-CN" sz="2000" dirty="0">
              <a:latin typeface="Times New Roman" panose="02020603050405020304" pitchFamily="18" charset="0"/>
              <a:ea typeface="+mn-ea"/>
              <a:cs typeface="Times New Roman" panose="02020603050405020304" pitchFamily="18" charset="0"/>
              <a:sym typeface="+mn-ea"/>
            </a:endParaRPr>
          </a:p>
          <a:p>
            <a:pPr eaLnBrk="0" hangingPunct="0">
              <a:lnSpc>
                <a:spcPct val="150000"/>
              </a:lnSpc>
              <a:buFontTx/>
              <a:buNone/>
              <a:defRPr/>
            </a:pPr>
            <a:r>
              <a:rPr lang="en-US" altLang="zh-CN" sz="2000" dirty="0" err="1">
                <a:solidFill>
                  <a:srgbClr val="FF0000"/>
                </a:solidFill>
                <a:latin typeface="Times New Roman" panose="02020603050405020304" pitchFamily="18" charset="0"/>
                <a:ea typeface="+mn-ea"/>
                <a:cs typeface="Times New Roman" panose="02020603050405020304" pitchFamily="18" charset="0"/>
                <a:sym typeface="+mn-ea"/>
              </a:rPr>
              <a:t>Liutao</a:t>
            </a:r>
            <a:r>
              <a:rPr lang="en-US" altLang="zh-CN" sz="2000" dirty="0">
                <a:solidFill>
                  <a:srgbClr val="FF0000"/>
                </a:solidFill>
                <a:latin typeface="Times New Roman" panose="02020603050405020304" pitchFamily="18" charset="0"/>
                <a:ea typeface="+mn-ea"/>
                <a:cs typeface="Times New Roman" panose="02020603050405020304" pitchFamily="18" charset="0"/>
                <a:sym typeface="+mn-ea"/>
              </a:rPr>
              <a:t>: It’s nice, Mum. I love it too!</a:t>
            </a:r>
            <a:endParaRPr lang="zh-CN" altLang="zh-CN" sz="2000" dirty="0">
              <a:solidFill>
                <a:srgbClr val="FF0000"/>
              </a:solidFill>
              <a:latin typeface="Times New Roman" panose="02020603050405020304" pitchFamily="18" charset="0"/>
              <a:ea typeface="+mn-ea"/>
              <a:cs typeface="Times New Roman" panose="02020603050405020304" pitchFamily="18" charset="0"/>
              <a:sym typeface="+mn-ea"/>
            </a:endParaRPr>
          </a:p>
          <a:p>
            <a:pPr eaLnBrk="0" hangingPunct="0">
              <a:lnSpc>
                <a:spcPct val="150000"/>
              </a:lnSpc>
              <a:buFontTx/>
              <a:buNone/>
              <a:defRPr/>
            </a:pPr>
            <a:r>
              <a:rPr lang="zh-CN" altLang="zh-CN" sz="2000" dirty="0">
                <a:latin typeface="Times New Roman" panose="02020603050405020304" pitchFamily="18" charset="0"/>
                <a:ea typeface="+mn-ea"/>
                <a:cs typeface="Times New Roman" panose="02020603050405020304" pitchFamily="18" charset="0"/>
                <a:sym typeface="+mn-ea"/>
              </a:rPr>
              <a:t>刘涛：它也很美味，妈妈，我也很喜欢你做得汤。</a:t>
            </a:r>
          </a:p>
        </p:txBody>
      </p:sp>
      <p:pic>
        <p:nvPicPr>
          <p:cNvPr id="11267" name="图片 2"/>
          <p:cNvPicPr>
            <a:picLocks noChangeAspect="1" noChangeArrowheads="1"/>
          </p:cNvPicPr>
          <p:nvPr/>
        </p:nvPicPr>
        <p:blipFill>
          <a:blip r:embed="rId2" cstate="email"/>
          <a:srcRect/>
          <a:stretch>
            <a:fillRect/>
          </a:stretch>
        </p:blipFill>
        <p:spPr bwMode="auto">
          <a:xfrm>
            <a:off x="6593681" y="4103077"/>
            <a:ext cx="2550319" cy="2738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 calcmode="lin" valueType="num">
                                      <p:cBhvr additive="base">
                                        <p:cTn id="2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anim calcmode="lin" valueType="num">
                                      <p:cBhvr additive="base">
                                        <p:cTn id="31"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标题 1"/>
          <p:cNvSpPr>
            <a:spLocks noGrp="1" noChangeArrowheads="1"/>
          </p:cNvSpPr>
          <p:nvPr>
            <p:ph type="title" idx="4294967295"/>
          </p:nvPr>
        </p:nvSpPr>
        <p:spPr bwMode="auto">
          <a:xfrm>
            <a:off x="429817" y="584201"/>
            <a:ext cx="1793081" cy="4984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sz="3200" b="1" dirty="0" smtClean="0">
                <a:solidFill>
                  <a:schemeClr val="bg1"/>
                </a:solidFill>
                <a:latin typeface="微软雅黑" panose="020B0503020204020204" pitchFamily="34" charset="-122"/>
              </a:rPr>
              <a:t>Expand</a:t>
            </a:r>
          </a:p>
        </p:txBody>
      </p:sp>
      <p:sp>
        <p:nvSpPr>
          <p:cNvPr id="2" name="文本框 1"/>
          <p:cNvSpPr txBox="1">
            <a:spLocks noChangeArrowheads="1"/>
          </p:cNvSpPr>
          <p:nvPr/>
        </p:nvSpPr>
        <p:spPr bwMode="auto">
          <a:xfrm>
            <a:off x="3818335" y="735014"/>
            <a:ext cx="3367911"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微软雅黑" panose="020B0503020204020204" pitchFamily="34" charset="-122"/>
              </a:defRPr>
            </a:lvl1pPr>
            <a:lvl2pPr eaLnBrk="0" hangingPunct="0">
              <a:defRPr>
                <a:solidFill>
                  <a:schemeClr val="tx1"/>
                </a:solidFill>
                <a:latin typeface="Arial" panose="020B0604020202020204" pitchFamily="34" charset="0"/>
                <a:ea typeface="微软雅黑" panose="020B0503020204020204" pitchFamily="34" charset="-122"/>
              </a:defRPr>
            </a:lvl2pPr>
            <a:lvl3pPr eaLnBrk="0" hangingPunct="0">
              <a:defRPr>
                <a:solidFill>
                  <a:schemeClr val="tx1"/>
                </a:solidFill>
                <a:latin typeface="Arial" panose="020B0604020202020204" pitchFamily="34" charset="0"/>
                <a:ea typeface="微软雅黑" panose="020B0503020204020204" pitchFamily="34" charset="-122"/>
              </a:defRPr>
            </a:lvl3pPr>
            <a:lvl4pPr eaLnBrk="0" hangingPunct="0">
              <a:defRPr>
                <a:solidFill>
                  <a:schemeClr val="tx1"/>
                </a:solidFill>
                <a:latin typeface="Arial" panose="020B0604020202020204" pitchFamily="34" charset="0"/>
                <a:ea typeface="微软雅黑" panose="020B0503020204020204" pitchFamily="34" charset="-122"/>
              </a:defRPr>
            </a:lvl4pPr>
            <a:lvl5pPr eaLnBrk="0" hangingPunct="0">
              <a:defRPr>
                <a:solidFill>
                  <a:schemeClr val="tx1"/>
                </a:solidFill>
                <a:latin typeface="Arial" panose="020B0604020202020204" pitchFamily="34" charset="0"/>
                <a:ea typeface="微软雅黑" panose="020B0503020204020204" pitchFamily="34"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a:lnSpc>
                <a:spcPct val="130000"/>
              </a:lnSpc>
            </a:pPr>
            <a:r>
              <a:rPr lang="en-US" altLang="zh-CN" sz="4000" b="1" dirty="0" err="1">
                <a:solidFill>
                  <a:srgbClr val="000000"/>
                </a:solidFill>
                <a:latin typeface="Times New Roman" panose="02020603050405020304" pitchFamily="18" charset="0"/>
              </a:rPr>
              <a:t>经典小故事</a:t>
            </a:r>
            <a:endParaRPr lang="en-US" altLang="zh-CN" sz="4000" b="1" dirty="0">
              <a:solidFill>
                <a:srgbClr val="000000"/>
              </a:solidFill>
              <a:latin typeface="Times New Roman" panose="02020603050405020304" pitchFamily="18" charset="0"/>
            </a:endParaRPr>
          </a:p>
        </p:txBody>
      </p:sp>
      <p:sp>
        <p:nvSpPr>
          <p:cNvPr id="4" name="文本框 4"/>
          <p:cNvSpPr txBox="1">
            <a:spLocks noChangeArrowheads="1"/>
          </p:cNvSpPr>
          <p:nvPr/>
        </p:nvSpPr>
        <p:spPr bwMode="auto">
          <a:xfrm>
            <a:off x="223836" y="1619497"/>
            <a:ext cx="6469497"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微软雅黑" panose="020B0503020204020204" pitchFamily="34" charset="-122"/>
              </a:defRPr>
            </a:lvl1pPr>
            <a:lvl2pPr eaLnBrk="0" hangingPunct="0">
              <a:defRPr>
                <a:solidFill>
                  <a:schemeClr val="tx1"/>
                </a:solidFill>
                <a:latin typeface="Arial" panose="020B0604020202020204" pitchFamily="34" charset="0"/>
                <a:ea typeface="微软雅黑" panose="020B0503020204020204" pitchFamily="34" charset="-122"/>
              </a:defRPr>
            </a:lvl2pPr>
            <a:lvl3pPr eaLnBrk="0" hangingPunct="0">
              <a:defRPr>
                <a:solidFill>
                  <a:schemeClr val="tx1"/>
                </a:solidFill>
                <a:latin typeface="Arial" panose="020B0604020202020204" pitchFamily="34" charset="0"/>
                <a:ea typeface="微软雅黑" panose="020B0503020204020204" pitchFamily="34" charset="-122"/>
              </a:defRPr>
            </a:lvl3pPr>
            <a:lvl4pPr eaLnBrk="0" hangingPunct="0">
              <a:defRPr>
                <a:solidFill>
                  <a:schemeClr val="tx1"/>
                </a:solidFill>
                <a:latin typeface="Arial" panose="020B0604020202020204" pitchFamily="34" charset="0"/>
                <a:ea typeface="微软雅黑" panose="020B0503020204020204" pitchFamily="34" charset="-122"/>
              </a:defRPr>
            </a:lvl4pPr>
            <a:lvl5pPr eaLnBrk="0" hangingPunct="0">
              <a:defRPr>
                <a:solidFill>
                  <a:schemeClr val="tx1"/>
                </a:solidFill>
                <a:latin typeface="Arial" panose="020B0604020202020204" pitchFamily="34" charset="0"/>
                <a:ea typeface="微软雅黑" panose="020B0503020204020204" pitchFamily="34"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algn="ctr">
              <a:lnSpc>
                <a:spcPct val="130000"/>
              </a:lnSpc>
            </a:pPr>
            <a:r>
              <a:rPr lang="en-US" altLang="en-US" sz="2800" b="1" dirty="0">
                <a:solidFill>
                  <a:srgbClr val="000000"/>
                </a:solidFill>
                <a:latin typeface="Times New Roman" panose="02020603050405020304" pitchFamily="18" charset="0"/>
              </a:rPr>
              <a:t>The Wolf and the Dog</a:t>
            </a:r>
          </a:p>
          <a:p>
            <a:pPr>
              <a:lnSpc>
                <a:spcPct val="130000"/>
              </a:lnSpc>
            </a:pPr>
            <a:r>
              <a:rPr lang="en-US" altLang="en-US" sz="2400" dirty="0">
                <a:solidFill>
                  <a:srgbClr val="000000"/>
                </a:solidFill>
                <a:latin typeface="Times New Roman" panose="02020603050405020304" pitchFamily="18" charset="0"/>
              </a:rPr>
              <a:t> There is a wolf. He is very hungry and has no strength to find food. As he lies under a large tree, a dog sees him. The dog sees the wolf is so thin and hungry, and he feels sorry for him and says, “You are so terrible! Are you hungry?”</a:t>
            </a:r>
          </a:p>
          <a:p>
            <a:pPr>
              <a:lnSpc>
                <a:spcPct val="130000"/>
              </a:lnSpc>
            </a:pPr>
            <a:r>
              <a:rPr lang="en-US" altLang="en-US" sz="2400" dirty="0">
                <a:solidFill>
                  <a:srgbClr val="000000"/>
                </a:solidFill>
                <a:latin typeface="Times New Roman" panose="02020603050405020304" pitchFamily="18" charset="0"/>
              </a:rPr>
              <a:t>   　　“Yes,” says the wolf, “I’m hungry because you are guarding the sheep. Now I am so weak that I can’t find food. I think I will do</a:t>
            </a:r>
            <a:r>
              <a:rPr lang="en-US" altLang="en-US" sz="2400" dirty="0" smtClean="0">
                <a:solidFill>
                  <a:srgbClr val="000000"/>
                </a:solidFill>
                <a:latin typeface="Times New Roman" panose="02020603050405020304" pitchFamily="18" charset="0"/>
              </a:rPr>
              <a:t>.”</a:t>
            </a:r>
            <a:endParaRPr lang="en-US" altLang="en-US" sz="2400" dirty="0">
              <a:solidFill>
                <a:srgbClr val="000000"/>
              </a:solidFill>
              <a:latin typeface="Times New Roman" panose="02020603050405020304" pitchFamily="18" charset="0"/>
            </a:endParaRPr>
          </a:p>
        </p:txBody>
      </p:sp>
      <p:pic>
        <p:nvPicPr>
          <p:cNvPr id="12292" name="图片 2"/>
          <p:cNvPicPr>
            <a:picLocks noChangeAspect="1" noChangeArrowheads="1"/>
          </p:cNvPicPr>
          <p:nvPr/>
        </p:nvPicPr>
        <p:blipFill>
          <a:blip r:embed="rId2" cstate="email"/>
          <a:srcRect/>
          <a:stretch>
            <a:fillRect/>
          </a:stretch>
        </p:blipFill>
        <p:spPr bwMode="auto">
          <a:xfrm>
            <a:off x="6693334" y="3938954"/>
            <a:ext cx="2450666" cy="29190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标题 1"/>
          <p:cNvSpPr>
            <a:spLocks noGrp="1" noChangeArrowheads="1"/>
          </p:cNvSpPr>
          <p:nvPr>
            <p:ph type="title" idx="4294967295"/>
          </p:nvPr>
        </p:nvSpPr>
        <p:spPr bwMode="auto">
          <a:xfrm>
            <a:off x="429817" y="584201"/>
            <a:ext cx="1793081" cy="4984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sz="3200" b="1" smtClean="0">
                <a:solidFill>
                  <a:schemeClr val="bg1"/>
                </a:solidFill>
                <a:latin typeface="微软雅黑" panose="020B0503020204020204" pitchFamily="34" charset="-122"/>
              </a:rPr>
              <a:t>Expand</a:t>
            </a:r>
          </a:p>
        </p:txBody>
      </p:sp>
      <p:sp>
        <p:nvSpPr>
          <p:cNvPr id="2" name="文本框 1"/>
          <p:cNvSpPr txBox="1">
            <a:spLocks noChangeArrowheads="1"/>
          </p:cNvSpPr>
          <p:nvPr/>
        </p:nvSpPr>
        <p:spPr bwMode="auto">
          <a:xfrm>
            <a:off x="2961085" y="738189"/>
            <a:ext cx="3721069"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微软雅黑" panose="020B0503020204020204" pitchFamily="34" charset="-122"/>
              </a:defRPr>
            </a:lvl1pPr>
            <a:lvl2pPr eaLnBrk="0" hangingPunct="0">
              <a:defRPr>
                <a:solidFill>
                  <a:schemeClr val="tx1"/>
                </a:solidFill>
                <a:latin typeface="Arial" panose="020B0604020202020204" pitchFamily="34" charset="0"/>
                <a:ea typeface="微软雅黑" panose="020B0503020204020204" pitchFamily="34" charset="-122"/>
              </a:defRPr>
            </a:lvl2pPr>
            <a:lvl3pPr eaLnBrk="0" hangingPunct="0">
              <a:defRPr>
                <a:solidFill>
                  <a:schemeClr val="tx1"/>
                </a:solidFill>
                <a:latin typeface="Arial" panose="020B0604020202020204" pitchFamily="34" charset="0"/>
                <a:ea typeface="微软雅黑" panose="020B0503020204020204" pitchFamily="34" charset="-122"/>
              </a:defRPr>
            </a:lvl3pPr>
            <a:lvl4pPr eaLnBrk="0" hangingPunct="0">
              <a:defRPr>
                <a:solidFill>
                  <a:schemeClr val="tx1"/>
                </a:solidFill>
                <a:latin typeface="Arial" panose="020B0604020202020204" pitchFamily="34" charset="0"/>
                <a:ea typeface="微软雅黑" panose="020B0503020204020204" pitchFamily="34" charset="-122"/>
              </a:defRPr>
            </a:lvl4pPr>
            <a:lvl5pPr eaLnBrk="0" hangingPunct="0">
              <a:defRPr>
                <a:solidFill>
                  <a:schemeClr val="tx1"/>
                </a:solidFill>
                <a:latin typeface="Arial" panose="020B0604020202020204" pitchFamily="34" charset="0"/>
                <a:ea typeface="微软雅黑" panose="020B0503020204020204" pitchFamily="34"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a:lnSpc>
                <a:spcPct val="130000"/>
              </a:lnSpc>
            </a:pPr>
            <a:r>
              <a:rPr lang="en-US" altLang="zh-CN" sz="4000" b="1" dirty="0" err="1">
                <a:latin typeface="Times New Roman" panose="02020603050405020304" pitchFamily="18" charset="0"/>
              </a:rPr>
              <a:t>经典小故事</a:t>
            </a:r>
            <a:endParaRPr lang="en-US" altLang="zh-CN" sz="4000" b="1" dirty="0">
              <a:latin typeface="Times New Roman" panose="02020603050405020304" pitchFamily="18" charset="0"/>
            </a:endParaRPr>
          </a:p>
        </p:txBody>
      </p:sp>
      <p:sp>
        <p:nvSpPr>
          <p:cNvPr id="4" name="文本框 4"/>
          <p:cNvSpPr txBox="1">
            <a:spLocks noChangeArrowheads="1"/>
          </p:cNvSpPr>
          <p:nvPr/>
        </p:nvSpPr>
        <p:spPr bwMode="auto">
          <a:xfrm>
            <a:off x="203049" y="1592264"/>
            <a:ext cx="6772182"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微软雅黑" panose="020B0503020204020204" pitchFamily="34" charset="-122"/>
              </a:defRPr>
            </a:lvl1pPr>
            <a:lvl2pPr eaLnBrk="0" hangingPunct="0">
              <a:defRPr>
                <a:solidFill>
                  <a:schemeClr val="tx1"/>
                </a:solidFill>
                <a:latin typeface="Arial" panose="020B0604020202020204" pitchFamily="34" charset="0"/>
                <a:ea typeface="微软雅黑" panose="020B0503020204020204" pitchFamily="34" charset="-122"/>
              </a:defRPr>
            </a:lvl2pPr>
            <a:lvl3pPr eaLnBrk="0" hangingPunct="0">
              <a:defRPr>
                <a:solidFill>
                  <a:schemeClr val="tx1"/>
                </a:solidFill>
                <a:latin typeface="Arial" panose="020B0604020202020204" pitchFamily="34" charset="0"/>
                <a:ea typeface="微软雅黑" panose="020B0503020204020204" pitchFamily="34" charset="-122"/>
              </a:defRPr>
            </a:lvl3pPr>
            <a:lvl4pPr eaLnBrk="0" hangingPunct="0">
              <a:defRPr>
                <a:solidFill>
                  <a:schemeClr val="tx1"/>
                </a:solidFill>
                <a:latin typeface="Arial" panose="020B0604020202020204" pitchFamily="34" charset="0"/>
                <a:ea typeface="微软雅黑" panose="020B0503020204020204" pitchFamily="34" charset="-122"/>
              </a:defRPr>
            </a:lvl4pPr>
            <a:lvl5pPr eaLnBrk="0" hangingPunct="0">
              <a:defRPr>
                <a:solidFill>
                  <a:schemeClr val="tx1"/>
                </a:solidFill>
                <a:latin typeface="Arial" panose="020B0604020202020204" pitchFamily="34" charset="0"/>
                <a:ea typeface="微软雅黑" panose="020B0503020204020204" pitchFamily="34"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a:lnSpc>
                <a:spcPct val="130000"/>
              </a:lnSpc>
            </a:pPr>
            <a:r>
              <a:rPr lang="en-US" altLang="en-US" sz="2400" dirty="0">
                <a:latin typeface="Times New Roman" panose="02020603050405020304" pitchFamily="18" charset="0"/>
              </a:rPr>
              <a:t> “Why not help me?” Asks the dog, “I work regularly and I eat regularly. You could do the same. You can help me guard the sleep. In that way, I will not worry about your stealing the sleep, and you will not worry about going hungry. It’s good for us.</a:t>
            </a:r>
          </a:p>
          <a:p>
            <a:pPr>
              <a:lnSpc>
                <a:spcPct val="130000"/>
              </a:lnSpc>
            </a:pPr>
            <a:r>
              <a:rPr lang="en-US" altLang="en-US" sz="2400" dirty="0">
                <a:latin typeface="Times New Roman" panose="02020603050405020304" pitchFamily="18" charset="0"/>
              </a:rPr>
              <a:t> 　　　　The wolf thinks it over and thinks the dog is right. So they walk to the dog’s house. As they are walking, the wolf sees that only the hair of the dog’s neck is very thin. He is curious about this. So he asks the dog about it</a:t>
            </a:r>
            <a:r>
              <a:rPr lang="en-US" altLang="en-US" sz="2400" dirty="0" smtClean="0">
                <a:latin typeface="Times New Roman" panose="02020603050405020304" pitchFamily="18" charset="0"/>
              </a:rPr>
              <a:t>.</a:t>
            </a:r>
            <a:endParaRPr lang="en-US" altLang="en-US" sz="2400" dirty="0">
              <a:latin typeface="Times New Roman" panose="02020603050405020304" pitchFamily="18" charset="0"/>
            </a:endParaRPr>
          </a:p>
        </p:txBody>
      </p:sp>
      <p:pic>
        <p:nvPicPr>
          <p:cNvPr id="13316" name="图片 2"/>
          <p:cNvPicPr>
            <a:picLocks noChangeAspect="1" noChangeArrowheads="1"/>
          </p:cNvPicPr>
          <p:nvPr/>
        </p:nvPicPr>
        <p:blipFill>
          <a:blip r:embed="rId2"/>
          <a:srcRect/>
          <a:stretch>
            <a:fillRect/>
          </a:stretch>
        </p:blipFill>
        <p:spPr bwMode="auto">
          <a:xfrm>
            <a:off x="6751212" y="3704492"/>
            <a:ext cx="2392788" cy="31535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文本框 1"/>
          <p:cNvSpPr txBox="1">
            <a:spLocks noChangeArrowheads="1"/>
          </p:cNvSpPr>
          <p:nvPr/>
        </p:nvSpPr>
        <p:spPr bwMode="auto">
          <a:xfrm>
            <a:off x="540544" y="523876"/>
            <a:ext cx="194474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微软雅黑" panose="020B0503020204020204" pitchFamily="34" charset="-122"/>
              </a:defRPr>
            </a:lvl1pPr>
            <a:lvl2pPr eaLnBrk="0" hangingPunct="0">
              <a:defRPr>
                <a:solidFill>
                  <a:schemeClr val="tx1"/>
                </a:solidFill>
                <a:latin typeface="Arial" panose="020B0604020202020204" pitchFamily="34" charset="0"/>
                <a:ea typeface="微软雅黑" panose="020B0503020204020204" pitchFamily="34" charset="-122"/>
              </a:defRPr>
            </a:lvl2pPr>
            <a:lvl3pPr eaLnBrk="0" hangingPunct="0">
              <a:defRPr>
                <a:solidFill>
                  <a:schemeClr val="tx1"/>
                </a:solidFill>
                <a:latin typeface="Arial" panose="020B0604020202020204" pitchFamily="34" charset="0"/>
                <a:ea typeface="微软雅黑" panose="020B0503020204020204" pitchFamily="34" charset="-122"/>
              </a:defRPr>
            </a:lvl3pPr>
            <a:lvl4pPr eaLnBrk="0" hangingPunct="0">
              <a:defRPr>
                <a:solidFill>
                  <a:schemeClr val="tx1"/>
                </a:solidFill>
                <a:latin typeface="Arial" panose="020B0604020202020204" pitchFamily="34" charset="0"/>
                <a:ea typeface="微软雅黑" panose="020B0503020204020204" pitchFamily="34" charset="-122"/>
              </a:defRPr>
            </a:lvl4pPr>
            <a:lvl5pPr eaLnBrk="0" hangingPunct="0">
              <a:defRPr>
                <a:solidFill>
                  <a:schemeClr val="tx1"/>
                </a:solidFill>
                <a:latin typeface="Arial" panose="020B0604020202020204" pitchFamily="34" charset="0"/>
                <a:ea typeface="微软雅黑" panose="020B0503020204020204" pitchFamily="34"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eaLnBrk="1" hangingPunct="1"/>
            <a:r>
              <a:rPr lang="en-US" altLang="zh-CN" sz="3200" b="1" dirty="0">
                <a:solidFill>
                  <a:schemeClr val="bg1"/>
                </a:solidFill>
                <a:latin typeface="微软雅黑" panose="020B0503020204020204" pitchFamily="34" charset="-122"/>
                <a:sym typeface="+mn-ea"/>
              </a:rPr>
              <a:t>Expand</a:t>
            </a:r>
            <a:endParaRPr lang="zh-CN" altLang="en-US" sz="3200" dirty="0"/>
          </a:p>
        </p:txBody>
      </p:sp>
      <p:sp>
        <p:nvSpPr>
          <p:cNvPr id="3" name="文本框 2"/>
          <p:cNvSpPr txBox="1">
            <a:spLocks noChangeArrowheads="1"/>
          </p:cNvSpPr>
          <p:nvPr/>
        </p:nvSpPr>
        <p:spPr bwMode="auto">
          <a:xfrm>
            <a:off x="302419" y="1409458"/>
            <a:ext cx="8841581" cy="532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微软雅黑" panose="020B0503020204020204" pitchFamily="34" charset="-122"/>
              </a:defRPr>
            </a:lvl1pPr>
            <a:lvl2pPr eaLnBrk="0" hangingPunct="0">
              <a:defRPr>
                <a:solidFill>
                  <a:schemeClr val="tx1"/>
                </a:solidFill>
                <a:latin typeface="Arial" panose="020B0604020202020204" pitchFamily="34" charset="0"/>
                <a:ea typeface="微软雅黑" panose="020B0503020204020204" pitchFamily="34" charset="-122"/>
              </a:defRPr>
            </a:lvl2pPr>
            <a:lvl3pPr eaLnBrk="0" hangingPunct="0">
              <a:defRPr>
                <a:solidFill>
                  <a:schemeClr val="tx1"/>
                </a:solidFill>
                <a:latin typeface="Arial" panose="020B0604020202020204" pitchFamily="34" charset="0"/>
                <a:ea typeface="微软雅黑" panose="020B0503020204020204" pitchFamily="34" charset="-122"/>
              </a:defRPr>
            </a:lvl3pPr>
            <a:lvl4pPr eaLnBrk="0" hangingPunct="0">
              <a:defRPr>
                <a:solidFill>
                  <a:schemeClr val="tx1"/>
                </a:solidFill>
                <a:latin typeface="Arial" panose="020B0604020202020204" pitchFamily="34" charset="0"/>
                <a:ea typeface="微软雅黑" panose="020B0503020204020204" pitchFamily="34" charset="-122"/>
              </a:defRPr>
            </a:lvl4pPr>
            <a:lvl5pPr eaLnBrk="0" hangingPunct="0">
              <a:defRPr>
                <a:solidFill>
                  <a:schemeClr val="tx1"/>
                </a:solidFill>
                <a:latin typeface="Arial" panose="020B0604020202020204" pitchFamily="34" charset="0"/>
                <a:ea typeface="微软雅黑" panose="020B0503020204020204" pitchFamily="34"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a:lnSpc>
                <a:spcPct val="130000"/>
              </a:lnSpc>
            </a:pPr>
            <a:r>
              <a:rPr lang="en-US" altLang="en-US" sz="2400" dirty="0">
                <a:latin typeface="Times New Roman" panose="02020603050405020304" pitchFamily="18" charset="0"/>
              </a:rPr>
              <a:t>     “Oh, don’t worry about that,” says the dog, “It’s the place where the collar ties on the neck. My master </a:t>
            </a:r>
            <a:r>
              <a:rPr lang="en-US" altLang="en-US" sz="2400" dirty="0">
                <a:latin typeface="Times New Roman" panose="02020603050405020304" pitchFamily="18" charset="0"/>
                <a:sym typeface="+mn-ea"/>
              </a:rPr>
              <a:t>chains me up at night,”</a:t>
            </a:r>
            <a:endParaRPr lang="en-US" altLang="en-US" sz="2400" dirty="0">
              <a:latin typeface="Times New Roman" panose="02020603050405020304" pitchFamily="18" charset="0"/>
            </a:endParaRPr>
          </a:p>
          <a:p>
            <a:pPr>
              <a:lnSpc>
                <a:spcPct val="130000"/>
              </a:lnSpc>
            </a:pPr>
            <a:r>
              <a:rPr lang="en-US" altLang="en-US" sz="2400" dirty="0">
                <a:latin typeface="Times New Roman" panose="02020603050405020304" pitchFamily="18" charset="0"/>
                <a:sym typeface="+mn-ea"/>
              </a:rPr>
              <a:t>     “Chained up!” shouts the wolf, “Do you mean that you are chained up at night? If I come to live with you, will I be chained up at night, too?”</a:t>
            </a:r>
            <a:endParaRPr lang="en-US" altLang="en-US" sz="2400" dirty="0">
              <a:latin typeface="Times New Roman" panose="02020603050405020304" pitchFamily="18" charset="0"/>
            </a:endParaRPr>
          </a:p>
          <a:p>
            <a:pPr>
              <a:lnSpc>
                <a:spcPct val="130000"/>
              </a:lnSpc>
            </a:pPr>
            <a:r>
              <a:rPr lang="en-US" altLang="en-US" sz="2400" dirty="0">
                <a:latin typeface="Times New Roman" panose="02020603050405020304" pitchFamily="18" charset="0"/>
                <a:sym typeface="+mn-ea"/>
              </a:rPr>
              <a:t> 　“That’s night,” says the dog, “But, you’ll get used to it.”</a:t>
            </a:r>
            <a:endParaRPr lang="en-US" altLang="en-US" sz="2400" dirty="0">
              <a:latin typeface="Times New Roman" panose="02020603050405020304" pitchFamily="18" charset="0"/>
            </a:endParaRPr>
          </a:p>
          <a:p>
            <a:pPr>
              <a:lnSpc>
                <a:spcPct val="130000"/>
              </a:lnSpc>
            </a:pPr>
            <a:r>
              <a:rPr lang="en-US" altLang="en-US" sz="2400" dirty="0">
                <a:latin typeface="Times New Roman" panose="02020603050405020304" pitchFamily="18" charset="0"/>
                <a:sym typeface="+mn-ea"/>
              </a:rPr>
              <a:t> “But, if I am chained up, I won’t be free.” After saying this, the wolf turns round and runs away.</a:t>
            </a:r>
            <a:endParaRPr lang="en-US" altLang="en-US" sz="2400" dirty="0">
              <a:latin typeface="Times New Roman" panose="02020603050405020304" pitchFamily="18" charset="0"/>
            </a:endParaRPr>
          </a:p>
          <a:p>
            <a:pPr>
              <a:lnSpc>
                <a:spcPct val="130000"/>
              </a:lnSpc>
            </a:pPr>
            <a:r>
              <a:rPr lang="en-US" altLang="en-US" sz="2400" dirty="0">
                <a:latin typeface="Times New Roman" panose="02020603050405020304" pitchFamily="18" charset="0"/>
                <a:sym typeface="+mn-ea"/>
              </a:rPr>
              <a:t>The dog shouts, “Wait! Come back! I’m not free, but I’m healthy. I have good food, and a warm place to sleep. I like enjoying life. In fact, I’m freer than you are</a:t>
            </a:r>
            <a:r>
              <a:rPr lang="en-US" altLang="en-US" sz="2000" dirty="0">
                <a:latin typeface="Times New Roman" panose="02020603050405020304" pitchFamily="18" charset="0"/>
                <a:sym typeface="+mn-ea"/>
              </a:rPr>
              <a:t>.”</a:t>
            </a: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文本框 1"/>
          <p:cNvSpPr txBox="1">
            <a:spLocks noChangeArrowheads="1"/>
          </p:cNvSpPr>
          <p:nvPr/>
        </p:nvSpPr>
        <p:spPr bwMode="auto">
          <a:xfrm>
            <a:off x="540544" y="523876"/>
            <a:ext cx="170431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微软雅黑" panose="020B0503020204020204" pitchFamily="34" charset="-122"/>
              </a:defRPr>
            </a:lvl1pPr>
            <a:lvl2pPr eaLnBrk="0" hangingPunct="0">
              <a:defRPr>
                <a:solidFill>
                  <a:schemeClr val="tx1"/>
                </a:solidFill>
                <a:latin typeface="Arial" panose="020B0604020202020204" pitchFamily="34" charset="0"/>
                <a:ea typeface="微软雅黑" panose="020B0503020204020204" pitchFamily="34" charset="-122"/>
              </a:defRPr>
            </a:lvl2pPr>
            <a:lvl3pPr eaLnBrk="0" hangingPunct="0">
              <a:defRPr>
                <a:solidFill>
                  <a:schemeClr val="tx1"/>
                </a:solidFill>
                <a:latin typeface="Arial" panose="020B0604020202020204" pitchFamily="34" charset="0"/>
                <a:ea typeface="微软雅黑" panose="020B0503020204020204" pitchFamily="34" charset="-122"/>
              </a:defRPr>
            </a:lvl3pPr>
            <a:lvl4pPr eaLnBrk="0" hangingPunct="0">
              <a:defRPr>
                <a:solidFill>
                  <a:schemeClr val="tx1"/>
                </a:solidFill>
                <a:latin typeface="Arial" panose="020B0604020202020204" pitchFamily="34" charset="0"/>
                <a:ea typeface="微软雅黑" panose="020B0503020204020204" pitchFamily="34" charset="-122"/>
              </a:defRPr>
            </a:lvl4pPr>
            <a:lvl5pPr eaLnBrk="0" hangingPunct="0">
              <a:defRPr>
                <a:solidFill>
                  <a:schemeClr val="tx1"/>
                </a:solidFill>
                <a:latin typeface="Arial" panose="020B0604020202020204" pitchFamily="34" charset="0"/>
                <a:ea typeface="微软雅黑" panose="020B0503020204020204" pitchFamily="34"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r>
              <a:rPr lang="en-US" altLang="zh-CN" sz="3200" b="1">
                <a:solidFill>
                  <a:srgbClr val="FFFFFF"/>
                </a:solidFill>
                <a:latin typeface="微软雅黑" panose="020B0503020204020204" pitchFamily="34" charset="-122"/>
                <a:sym typeface="+mn-ea"/>
              </a:rPr>
              <a:t>Expand</a:t>
            </a:r>
            <a:endParaRPr lang="zh-CN" altLang="en-US" sz="3200">
              <a:solidFill>
                <a:srgbClr val="000000"/>
              </a:solidFill>
            </a:endParaRPr>
          </a:p>
        </p:txBody>
      </p:sp>
      <p:sp>
        <p:nvSpPr>
          <p:cNvPr id="3" name="文本框 2"/>
          <p:cNvSpPr txBox="1">
            <a:spLocks noChangeArrowheads="1"/>
          </p:cNvSpPr>
          <p:nvPr/>
        </p:nvSpPr>
        <p:spPr bwMode="auto">
          <a:xfrm>
            <a:off x="173466" y="1521558"/>
            <a:ext cx="8841581" cy="52542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微软雅黑" panose="020B0503020204020204" pitchFamily="34" charset="-122"/>
              </a:defRPr>
            </a:lvl1pPr>
            <a:lvl2pPr eaLnBrk="0" hangingPunct="0">
              <a:defRPr>
                <a:solidFill>
                  <a:schemeClr val="tx1"/>
                </a:solidFill>
                <a:latin typeface="Arial" panose="020B0604020202020204" pitchFamily="34" charset="0"/>
                <a:ea typeface="微软雅黑" panose="020B0503020204020204" pitchFamily="34" charset="-122"/>
              </a:defRPr>
            </a:lvl2pPr>
            <a:lvl3pPr eaLnBrk="0" hangingPunct="0">
              <a:defRPr>
                <a:solidFill>
                  <a:schemeClr val="tx1"/>
                </a:solidFill>
                <a:latin typeface="Arial" panose="020B0604020202020204" pitchFamily="34" charset="0"/>
                <a:ea typeface="微软雅黑" panose="020B0503020204020204" pitchFamily="34" charset="-122"/>
              </a:defRPr>
            </a:lvl3pPr>
            <a:lvl4pPr eaLnBrk="0" hangingPunct="0">
              <a:defRPr>
                <a:solidFill>
                  <a:schemeClr val="tx1"/>
                </a:solidFill>
                <a:latin typeface="Arial" panose="020B0604020202020204" pitchFamily="34" charset="0"/>
                <a:ea typeface="微软雅黑" panose="020B0503020204020204" pitchFamily="34" charset="-122"/>
              </a:defRPr>
            </a:lvl4pPr>
            <a:lvl5pPr eaLnBrk="0" hangingPunct="0">
              <a:defRPr>
                <a:solidFill>
                  <a:schemeClr val="tx1"/>
                </a:solidFill>
                <a:latin typeface="Arial" panose="020B0604020202020204" pitchFamily="34" charset="0"/>
                <a:ea typeface="微软雅黑" panose="020B0503020204020204" pitchFamily="34"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a:lnSpc>
                <a:spcPct val="130000"/>
              </a:lnSpc>
            </a:pPr>
            <a:r>
              <a:rPr lang="zh-CN" altLang="en-US" sz="2000" dirty="0">
                <a:solidFill>
                  <a:srgbClr val="000000"/>
                </a:solidFill>
              </a:rPr>
              <a:t>狼和狗</a:t>
            </a:r>
          </a:p>
          <a:p>
            <a:pPr>
              <a:lnSpc>
                <a:spcPct val="130000"/>
              </a:lnSpc>
            </a:pPr>
            <a:r>
              <a:rPr lang="zh-CN" altLang="en-US" sz="2000" dirty="0">
                <a:solidFill>
                  <a:srgbClr val="000000"/>
                </a:solidFill>
              </a:rPr>
              <a:t>  　有一只狼，他非常饿，而且饿得没有力气去找吃的了。当他躺在一棵大树下时，一只狗看见了他。看到狼又饿又瘦，狗挺可怜他的：“你看上去真可怕。你很饿啊？“</a:t>
            </a:r>
          </a:p>
          <a:p>
            <a:pPr>
              <a:lnSpc>
                <a:spcPct val="130000"/>
              </a:lnSpc>
            </a:pPr>
            <a:r>
              <a:rPr lang="zh-CN" altLang="en-US" sz="2000" dirty="0">
                <a:solidFill>
                  <a:srgbClr val="000000"/>
                </a:solidFill>
              </a:rPr>
              <a:t> 　“是的。”狼说，“我饿是因为你和你的伙伴看守着羊群。现在我弱得没法去找食物。我想我就快要死了。”</a:t>
            </a:r>
          </a:p>
          <a:p>
            <a:pPr>
              <a:lnSpc>
                <a:spcPct val="130000"/>
              </a:lnSpc>
            </a:pPr>
            <a:r>
              <a:rPr lang="zh-CN" altLang="en-US" sz="2000" dirty="0">
                <a:solidFill>
                  <a:srgbClr val="000000"/>
                </a:solidFill>
              </a:rPr>
              <a:t>“为什么不帮我呢？”狗说，“我们按时工作，准时吃饭。你也行的。你可以帮我看羊群。那样我就不用担心你会来偷羊，你也不用担心挨饿了。这对我们都有好处。”</a:t>
            </a:r>
          </a:p>
          <a:p>
            <a:pPr>
              <a:lnSpc>
                <a:spcPct val="130000"/>
              </a:lnSpc>
            </a:pPr>
            <a:r>
              <a:rPr lang="zh-CN" altLang="en-US" sz="2000" dirty="0">
                <a:solidFill>
                  <a:srgbClr val="000000"/>
                </a:solidFill>
              </a:rPr>
              <a:t> 狼考虑了一下，觉得狗说的对，他们就一起朝狗的屋子走去了。正走着，狼看见狗脖子上的毛很少。他觉得好奇，就问狗怎么回事。</a:t>
            </a:r>
          </a:p>
          <a:p>
            <a:pPr>
              <a:lnSpc>
                <a:spcPct val="130000"/>
              </a:lnSpc>
            </a:pPr>
            <a:r>
              <a:rPr lang="zh-CN" altLang="en-US" sz="2000" dirty="0">
                <a:solidFill>
                  <a:srgbClr val="000000"/>
                </a:solidFill>
              </a:rPr>
              <a:t>  　“啊，别担心，”狗说，“这是系狗项圈的地方，晚上主人会把我拴起来。”</a:t>
            </a: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6"/>
          <p:cNvPicPr>
            <a:picLocks noChangeAspect="1" noChangeArrowheads="1"/>
          </p:cNvPicPr>
          <p:nvPr/>
        </p:nvPicPr>
        <p:blipFill>
          <a:blip r:embed="rId2" cstate="email"/>
          <a:srcRect/>
          <a:stretch>
            <a:fillRect/>
          </a:stretch>
        </p:blipFill>
        <p:spPr bwMode="auto">
          <a:xfrm>
            <a:off x="890588" y="1512888"/>
            <a:ext cx="5575697" cy="3973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6" name="标题 1"/>
          <p:cNvSpPr>
            <a:spLocks noGrp="1" noChangeArrowheads="1"/>
          </p:cNvSpPr>
          <p:nvPr>
            <p:ph type="title" idx="4294967295"/>
          </p:nvPr>
        </p:nvSpPr>
        <p:spPr bwMode="auto">
          <a:xfrm>
            <a:off x="253604" y="584201"/>
            <a:ext cx="2747504" cy="4984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sz="3200" b="1" dirty="0" smtClean="0">
                <a:solidFill>
                  <a:schemeClr val="bg1"/>
                </a:solidFill>
                <a:latin typeface="微软雅黑" panose="020B0503020204020204" pitchFamily="34" charset="-122"/>
              </a:rPr>
              <a:t>Summary</a:t>
            </a:r>
          </a:p>
        </p:txBody>
      </p:sp>
      <p:pic>
        <p:nvPicPr>
          <p:cNvPr id="16387" name="Picture 2"/>
          <p:cNvPicPr>
            <a:picLocks noChangeAspect="1" noChangeArrowheads="1"/>
          </p:cNvPicPr>
          <p:nvPr/>
        </p:nvPicPr>
        <p:blipFill>
          <a:blip r:embed="rId3"/>
          <a:srcRect/>
          <a:stretch>
            <a:fillRect/>
          </a:stretch>
        </p:blipFill>
        <p:spPr bwMode="auto">
          <a:xfrm>
            <a:off x="6865144" y="2779713"/>
            <a:ext cx="2031206" cy="351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1" name="矩形 1"/>
          <p:cNvSpPr>
            <a:spLocks noChangeArrowheads="1"/>
          </p:cNvSpPr>
          <p:nvPr/>
        </p:nvSpPr>
        <p:spPr bwMode="auto">
          <a:xfrm>
            <a:off x="1283494" y="2044700"/>
            <a:ext cx="115448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buFontTx/>
              <a:buNone/>
              <a:defRPr/>
            </a:pPr>
            <a:r>
              <a:rPr lang="en-US" altLang="zh-CN" sz="3200" dirty="0">
                <a:solidFill>
                  <a:schemeClr val="bg1"/>
                </a:solidFill>
                <a:latin typeface="Times New Roman" panose="02020603050405020304" pitchFamily="18" charset="0"/>
                <a:ea typeface="+mn-ea"/>
                <a:cs typeface="Times New Roman" panose="02020603050405020304" pitchFamily="18" charset="0"/>
                <a:sym typeface="+mn-ea"/>
              </a:rPr>
              <a:t> some</a:t>
            </a:r>
            <a:endParaRPr lang="zh-CN" altLang="zh-CN" sz="3200" dirty="0">
              <a:solidFill>
                <a:schemeClr val="bg1"/>
              </a:solidFill>
              <a:latin typeface="Times New Roman" panose="02020603050405020304" pitchFamily="18" charset="0"/>
              <a:ea typeface="+mn-ea"/>
              <a:cs typeface="Times New Roman" panose="02020603050405020304" pitchFamily="18" charset="0"/>
              <a:sym typeface="+mn-ea"/>
            </a:endParaRPr>
          </a:p>
        </p:txBody>
      </p:sp>
      <p:sp>
        <p:nvSpPr>
          <p:cNvPr id="14342" name="矩形 2"/>
          <p:cNvSpPr>
            <a:spLocks noChangeArrowheads="1"/>
          </p:cNvSpPr>
          <p:nvPr/>
        </p:nvSpPr>
        <p:spPr bwMode="auto">
          <a:xfrm>
            <a:off x="3228976" y="2833688"/>
            <a:ext cx="119936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buFontTx/>
              <a:buNone/>
              <a:defRPr/>
            </a:pPr>
            <a:r>
              <a:rPr lang="en-US" altLang="zh-CN" sz="3200" dirty="0">
                <a:solidFill>
                  <a:schemeClr val="bg1"/>
                </a:solidFill>
                <a:latin typeface="Times New Roman" panose="02020603050405020304" pitchFamily="18" charset="0"/>
                <a:ea typeface="+mn-ea"/>
                <a:cs typeface="Times New Roman" panose="02020603050405020304" pitchFamily="18" charset="0"/>
                <a:sym typeface="+mn-ea"/>
              </a:rPr>
              <a:t> ready</a:t>
            </a:r>
            <a:endParaRPr lang="zh-CN" altLang="zh-CN" sz="3200" dirty="0">
              <a:solidFill>
                <a:schemeClr val="bg1"/>
              </a:solidFill>
              <a:latin typeface="Times New Roman" panose="02020603050405020304" pitchFamily="18" charset="0"/>
              <a:ea typeface="+mn-ea"/>
              <a:cs typeface="Times New Roman" panose="02020603050405020304" pitchFamily="18" charset="0"/>
              <a:sym typeface="+mn-ea"/>
            </a:endParaRPr>
          </a:p>
        </p:txBody>
      </p:sp>
      <p:sp>
        <p:nvSpPr>
          <p:cNvPr id="14343" name="矩形 3"/>
          <p:cNvSpPr>
            <a:spLocks noChangeArrowheads="1"/>
          </p:cNvSpPr>
          <p:nvPr/>
        </p:nvSpPr>
        <p:spPr bwMode="auto">
          <a:xfrm>
            <a:off x="3280173" y="2044700"/>
            <a:ext cx="99418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buFontTx/>
              <a:buNone/>
              <a:defRPr/>
            </a:pPr>
            <a:r>
              <a:rPr lang="en-US" altLang="zh-CN" sz="3200" dirty="0">
                <a:solidFill>
                  <a:schemeClr val="bg1"/>
                </a:solidFill>
                <a:latin typeface="Times New Roman" panose="02020603050405020304" pitchFamily="18" charset="0"/>
                <a:ea typeface="+mn-ea"/>
                <a:cs typeface="Times New Roman" panose="02020603050405020304" pitchFamily="18" charset="0"/>
                <a:sym typeface="+mn-ea"/>
              </a:rPr>
              <a:t> love</a:t>
            </a:r>
            <a:endParaRPr lang="zh-CN" altLang="zh-CN" sz="3200" dirty="0">
              <a:solidFill>
                <a:schemeClr val="bg1"/>
              </a:solidFill>
              <a:latin typeface="Times New Roman" panose="02020603050405020304" pitchFamily="18" charset="0"/>
              <a:ea typeface="+mn-ea"/>
              <a:cs typeface="Times New Roman" panose="02020603050405020304" pitchFamily="18" charset="0"/>
              <a:sym typeface="+mn-ea"/>
            </a:endParaRPr>
          </a:p>
        </p:txBody>
      </p:sp>
      <p:sp>
        <p:nvSpPr>
          <p:cNvPr id="14344" name="矩形 4"/>
          <p:cNvSpPr>
            <a:spLocks noChangeArrowheads="1"/>
          </p:cNvSpPr>
          <p:nvPr/>
        </p:nvSpPr>
        <p:spPr bwMode="auto">
          <a:xfrm>
            <a:off x="1283494" y="2833688"/>
            <a:ext cx="110799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buFontTx/>
              <a:buNone/>
              <a:defRPr/>
            </a:pPr>
            <a:r>
              <a:rPr lang="en-US" altLang="zh-CN" sz="3200" dirty="0">
                <a:solidFill>
                  <a:schemeClr val="bg1"/>
                </a:solidFill>
                <a:latin typeface="Times New Roman" panose="02020603050405020304" pitchFamily="18" charset="0"/>
                <a:ea typeface="+mn-ea"/>
                <a:cs typeface="Times New Roman" panose="02020603050405020304" pitchFamily="18" charset="0"/>
                <a:sym typeface="+mn-ea"/>
              </a:rPr>
              <a:t> great</a:t>
            </a:r>
            <a:endParaRPr lang="zh-CN" altLang="zh-CN" sz="3200" dirty="0">
              <a:solidFill>
                <a:schemeClr val="bg1"/>
              </a:solidFill>
              <a:latin typeface="Times New Roman" panose="02020603050405020304" pitchFamily="18" charset="0"/>
              <a:ea typeface="+mn-ea"/>
              <a:cs typeface="Times New Roman" panose="02020603050405020304" pitchFamily="18" charset="0"/>
              <a:sym typeface="+mn-ea"/>
            </a:endParaRPr>
          </a:p>
        </p:txBody>
      </p:sp>
      <p:sp>
        <p:nvSpPr>
          <p:cNvPr id="14345" name="矩形 5"/>
          <p:cNvSpPr>
            <a:spLocks noChangeArrowheads="1"/>
          </p:cNvSpPr>
          <p:nvPr/>
        </p:nvSpPr>
        <p:spPr bwMode="auto">
          <a:xfrm>
            <a:off x="1283494" y="3535363"/>
            <a:ext cx="549701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lnSpc>
                <a:spcPct val="150000"/>
              </a:lnSpc>
              <a:buFontTx/>
              <a:buNone/>
              <a:defRPr/>
            </a:pPr>
            <a:r>
              <a:rPr lang="en-US" altLang="zh-CN" sz="3200" dirty="0">
                <a:solidFill>
                  <a:schemeClr val="bg1"/>
                </a:solidFill>
                <a:latin typeface="Times New Roman" panose="02020603050405020304" pitchFamily="18" charset="0"/>
                <a:ea typeface="+mn-ea"/>
                <a:cs typeface="Times New Roman" panose="02020603050405020304" pitchFamily="18" charset="0"/>
                <a:sym typeface="+mn-ea"/>
              </a:rPr>
              <a:t> Is there any juice in the fridge? </a:t>
            </a:r>
          </a:p>
        </p:txBody>
      </p:sp>
    </p:spTree>
  </p:cSld>
  <p:clrMapOvr>
    <a:masterClrMapping/>
  </p:clrMapOvr>
  <p:transition spd="slow">
    <p:cove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标题 1"/>
          <p:cNvSpPr>
            <a:spLocks noGrp="1" noChangeArrowheads="1"/>
          </p:cNvSpPr>
          <p:nvPr>
            <p:ph type="title" idx="4294967295"/>
          </p:nvPr>
        </p:nvSpPr>
        <p:spPr bwMode="auto">
          <a:xfrm>
            <a:off x="253604" y="584201"/>
            <a:ext cx="3161704" cy="4984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sz="3200" b="1" dirty="0" smtClean="0">
                <a:solidFill>
                  <a:schemeClr val="bg1"/>
                </a:solidFill>
                <a:latin typeface="微软雅黑" panose="020B0503020204020204" pitchFamily="34" charset="-122"/>
              </a:rPr>
              <a:t>Exercise</a:t>
            </a:r>
          </a:p>
        </p:txBody>
      </p:sp>
      <p:sp>
        <p:nvSpPr>
          <p:cNvPr id="15363" name="矩形 1"/>
          <p:cNvSpPr>
            <a:spLocks noChangeArrowheads="1"/>
          </p:cNvSpPr>
          <p:nvPr/>
        </p:nvSpPr>
        <p:spPr bwMode="auto">
          <a:xfrm>
            <a:off x="469107" y="1465263"/>
            <a:ext cx="1741885"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lnSpc>
                <a:spcPct val="150000"/>
              </a:lnSpc>
              <a:buFontTx/>
              <a:buNone/>
              <a:defRPr/>
            </a:pPr>
            <a:r>
              <a:rPr lang="zh-CN" altLang="zh-CN" sz="3600" dirty="0">
                <a:latin typeface="Times New Roman" panose="02020603050405020304" pitchFamily="18" charset="0"/>
                <a:ea typeface="+mn-ea"/>
                <a:cs typeface="Times New Roman" panose="02020603050405020304" pitchFamily="18" charset="0"/>
                <a:sym typeface="+mn-ea"/>
              </a:rPr>
              <a:t>汉译英</a:t>
            </a:r>
          </a:p>
        </p:txBody>
      </p:sp>
      <p:sp>
        <p:nvSpPr>
          <p:cNvPr id="15364" name="矩形 2"/>
          <p:cNvSpPr>
            <a:spLocks noChangeArrowheads="1"/>
          </p:cNvSpPr>
          <p:nvPr/>
        </p:nvSpPr>
        <p:spPr bwMode="auto">
          <a:xfrm>
            <a:off x="507850" y="2290764"/>
            <a:ext cx="6668690" cy="354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lnSpc>
                <a:spcPct val="200000"/>
              </a:lnSpc>
              <a:buFontTx/>
              <a:buNone/>
              <a:defRPr/>
            </a:pPr>
            <a:r>
              <a:rPr lang="zh-CN" altLang="zh-CN" sz="2800" dirty="0">
                <a:latin typeface="Times New Roman" panose="02020603050405020304" pitchFamily="18" charset="0"/>
                <a:ea typeface="+mn-ea"/>
                <a:cs typeface="Times New Roman" panose="02020603050405020304" pitchFamily="18" charset="0"/>
                <a:sym typeface="+mn-ea"/>
              </a:rPr>
              <a:t>在冰箱里</a:t>
            </a:r>
            <a:r>
              <a:rPr lang="en-US" altLang="zh-CN" sz="2800" dirty="0">
                <a:latin typeface="Times New Roman" panose="02020603050405020304" pitchFamily="18" charset="0"/>
                <a:ea typeface="+mn-ea"/>
                <a:cs typeface="Times New Roman" panose="02020603050405020304" pitchFamily="18" charset="0"/>
                <a:sym typeface="+mn-ea"/>
              </a:rPr>
              <a:t>_________________________</a:t>
            </a:r>
          </a:p>
          <a:p>
            <a:pPr eaLnBrk="0" hangingPunct="0">
              <a:lnSpc>
                <a:spcPct val="200000"/>
              </a:lnSpc>
              <a:buFontTx/>
              <a:buNone/>
              <a:defRPr/>
            </a:pPr>
            <a:r>
              <a:rPr lang="zh-CN" altLang="zh-CN" sz="2800" dirty="0">
                <a:latin typeface="Times New Roman" panose="02020603050405020304" pitchFamily="18" charset="0"/>
                <a:ea typeface="+mn-ea"/>
                <a:cs typeface="Times New Roman" panose="02020603050405020304" pitchFamily="18" charset="0"/>
                <a:sym typeface="+mn-ea"/>
              </a:rPr>
              <a:t>一些橘子汁</a:t>
            </a:r>
            <a:r>
              <a:rPr lang="en-US" altLang="zh-CN" sz="2800" dirty="0">
                <a:latin typeface="Times New Roman" panose="02020603050405020304" pitchFamily="18" charset="0"/>
                <a:ea typeface="+mn-ea"/>
                <a:cs typeface="Times New Roman" panose="02020603050405020304" pitchFamily="18" charset="0"/>
                <a:sym typeface="+mn-ea"/>
              </a:rPr>
              <a:t> ________________________</a:t>
            </a:r>
            <a:endParaRPr lang="zh-CN" altLang="zh-CN" sz="2800" dirty="0">
              <a:latin typeface="Times New Roman" panose="02020603050405020304" pitchFamily="18" charset="0"/>
              <a:ea typeface="+mn-ea"/>
              <a:cs typeface="Times New Roman" panose="02020603050405020304" pitchFamily="18" charset="0"/>
              <a:sym typeface="+mn-ea"/>
            </a:endParaRPr>
          </a:p>
          <a:p>
            <a:pPr eaLnBrk="0" hangingPunct="0">
              <a:lnSpc>
                <a:spcPct val="200000"/>
              </a:lnSpc>
              <a:buFontTx/>
              <a:buNone/>
              <a:defRPr/>
            </a:pPr>
            <a:r>
              <a:rPr lang="zh-CN" altLang="zh-CN" sz="2800" dirty="0">
                <a:latin typeface="Times New Roman" panose="02020603050405020304" pitchFamily="18" charset="0"/>
                <a:ea typeface="+mn-ea"/>
                <a:cs typeface="Times New Roman" panose="02020603050405020304" pitchFamily="18" charset="0"/>
                <a:sym typeface="+mn-ea"/>
              </a:rPr>
              <a:t>一位很棒的厨师</a:t>
            </a:r>
            <a:r>
              <a:rPr lang="en-US" altLang="zh-CN" sz="2800" dirty="0">
                <a:latin typeface="Times New Roman" panose="02020603050405020304" pitchFamily="18" charset="0"/>
                <a:ea typeface="+mn-ea"/>
                <a:cs typeface="Times New Roman" panose="02020603050405020304" pitchFamily="18" charset="0"/>
                <a:sym typeface="+mn-ea"/>
              </a:rPr>
              <a:t>___________________</a:t>
            </a:r>
          </a:p>
          <a:p>
            <a:pPr eaLnBrk="0" hangingPunct="0">
              <a:lnSpc>
                <a:spcPct val="200000"/>
              </a:lnSpc>
              <a:buFontTx/>
              <a:buNone/>
              <a:defRPr/>
            </a:pPr>
            <a:r>
              <a:rPr lang="zh-CN" altLang="zh-CN" sz="2800" dirty="0">
                <a:latin typeface="Times New Roman" panose="02020603050405020304" pitchFamily="18" charset="0"/>
                <a:ea typeface="+mn-ea"/>
                <a:cs typeface="Times New Roman" panose="02020603050405020304" pitchFamily="18" charset="0"/>
                <a:sym typeface="+mn-ea"/>
              </a:rPr>
              <a:t>吃肉</a:t>
            </a:r>
            <a:r>
              <a:rPr lang="en-US" altLang="zh-CN" sz="2800" dirty="0">
                <a:latin typeface="Times New Roman" panose="02020603050405020304" pitchFamily="18" charset="0"/>
                <a:ea typeface="+mn-ea"/>
                <a:cs typeface="Times New Roman" panose="02020603050405020304" pitchFamily="18" charset="0"/>
                <a:sym typeface="+mn-ea"/>
              </a:rPr>
              <a:t>_______________________________</a:t>
            </a:r>
            <a:endParaRPr lang="zh-CN" altLang="zh-CN" sz="2800" dirty="0">
              <a:latin typeface="Times New Roman" panose="02020603050405020304" pitchFamily="18" charset="0"/>
              <a:ea typeface="+mn-ea"/>
              <a:cs typeface="Times New Roman" panose="02020603050405020304" pitchFamily="18" charset="0"/>
              <a:sym typeface="+mn-ea"/>
            </a:endParaRPr>
          </a:p>
        </p:txBody>
      </p:sp>
      <p:sp>
        <p:nvSpPr>
          <p:cNvPr id="15365" name="矩形 3"/>
          <p:cNvSpPr>
            <a:spLocks noChangeArrowheads="1"/>
          </p:cNvSpPr>
          <p:nvPr/>
        </p:nvSpPr>
        <p:spPr bwMode="auto">
          <a:xfrm>
            <a:off x="2355056" y="2459038"/>
            <a:ext cx="2120504"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lnSpc>
                <a:spcPct val="150000"/>
              </a:lnSpc>
              <a:buFontTx/>
              <a:buNone/>
              <a:defRPr/>
            </a:pPr>
            <a:r>
              <a:rPr lang="en-US" altLang="zh-CN" sz="2800" dirty="0">
                <a:solidFill>
                  <a:srgbClr val="FF0000"/>
                </a:solidFill>
                <a:latin typeface="Times New Roman" panose="02020603050405020304" pitchFamily="18" charset="0"/>
                <a:ea typeface="+mn-ea"/>
                <a:cs typeface="Times New Roman" panose="02020603050405020304" pitchFamily="18" charset="0"/>
                <a:sym typeface="+mn-ea"/>
              </a:rPr>
              <a:t>in the fridge</a:t>
            </a:r>
            <a:endParaRPr lang="zh-CN" altLang="en-US" sz="2800" dirty="0">
              <a:solidFill>
                <a:srgbClr val="FF0000"/>
              </a:solidFill>
              <a:latin typeface="Times New Roman" panose="02020603050405020304" pitchFamily="18" charset="0"/>
              <a:ea typeface="+mn-ea"/>
              <a:cs typeface="Times New Roman" panose="02020603050405020304" pitchFamily="18" charset="0"/>
              <a:sym typeface="+mn-ea"/>
            </a:endParaRPr>
          </a:p>
        </p:txBody>
      </p:sp>
      <p:sp>
        <p:nvSpPr>
          <p:cNvPr id="15366" name="矩形 4"/>
          <p:cNvSpPr>
            <a:spLocks noChangeArrowheads="1"/>
          </p:cNvSpPr>
          <p:nvPr/>
        </p:nvSpPr>
        <p:spPr bwMode="auto">
          <a:xfrm>
            <a:off x="2534842" y="3157538"/>
            <a:ext cx="3153965"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lnSpc>
                <a:spcPct val="150000"/>
              </a:lnSpc>
              <a:buFontTx/>
              <a:buNone/>
              <a:defRPr/>
            </a:pPr>
            <a:r>
              <a:rPr lang="en-US" altLang="zh-CN" sz="2800" dirty="0">
                <a:solidFill>
                  <a:srgbClr val="FF0000"/>
                </a:solidFill>
                <a:latin typeface="Times New Roman" panose="02020603050405020304" pitchFamily="18" charset="0"/>
                <a:ea typeface="+mn-ea"/>
                <a:cs typeface="Times New Roman" panose="02020603050405020304" pitchFamily="18" charset="0"/>
                <a:sym typeface="+mn-ea"/>
              </a:rPr>
              <a:t>some orange juice </a:t>
            </a:r>
            <a:endParaRPr lang="zh-CN" altLang="en-US" sz="2800" dirty="0">
              <a:solidFill>
                <a:srgbClr val="FF0000"/>
              </a:solidFill>
              <a:latin typeface="Times New Roman" panose="02020603050405020304" pitchFamily="18" charset="0"/>
              <a:ea typeface="+mn-ea"/>
              <a:cs typeface="Times New Roman" panose="02020603050405020304" pitchFamily="18" charset="0"/>
              <a:sym typeface="+mn-ea"/>
            </a:endParaRPr>
          </a:p>
        </p:txBody>
      </p:sp>
      <p:sp>
        <p:nvSpPr>
          <p:cNvPr id="15367" name="矩形 5"/>
          <p:cNvSpPr>
            <a:spLocks noChangeArrowheads="1"/>
          </p:cNvSpPr>
          <p:nvPr/>
        </p:nvSpPr>
        <p:spPr bwMode="auto">
          <a:xfrm>
            <a:off x="3247292" y="4060825"/>
            <a:ext cx="2218135"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lnSpc>
                <a:spcPct val="150000"/>
              </a:lnSpc>
              <a:buFontTx/>
              <a:buNone/>
              <a:defRPr/>
            </a:pPr>
            <a:r>
              <a:rPr lang="en-US" altLang="zh-CN" sz="2800" dirty="0">
                <a:solidFill>
                  <a:srgbClr val="FF0000"/>
                </a:solidFill>
                <a:latin typeface="Times New Roman" panose="02020603050405020304" pitchFamily="18" charset="0"/>
                <a:ea typeface="+mn-ea"/>
                <a:cs typeface="Times New Roman" panose="02020603050405020304" pitchFamily="18" charset="0"/>
                <a:sym typeface="+mn-ea"/>
              </a:rPr>
              <a:t>a great cook </a:t>
            </a:r>
            <a:endParaRPr lang="zh-CN" altLang="en-US" sz="2800" dirty="0">
              <a:solidFill>
                <a:srgbClr val="FF0000"/>
              </a:solidFill>
              <a:latin typeface="Times New Roman" panose="02020603050405020304" pitchFamily="18" charset="0"/>
              <a:ea typeface="+mn-ea"/>
              <a:cs typeface="Times New Roman" panose="02020603050405020304" pitchFamily="18" charset="0"/>
              <a:sym typeface="+mn-ea"/>
            </a:endParaRPr>
          </a:p>
        </p:txBody>
      </p:sp>
      <p:sp>
        <p:nvSpPr>
          <p:cNvPr id="15368" name="矩形 6"/>
          <p:cNvSpPr>
            <a:spLocks noChangeArrowheads="1"/>
          </p:cNvSpPr>
          <p:nvPr/>
        </p:nvSpPr>
        <p:spPr bwMode="auto">
          <a:xfrm>
            <a:off x="2347913" y="4927600"/>
            <a:ext cx="1516856"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lnSpc>
                <a:spcPct val="150000"/>
              </a:lnSpc>
              <a:buFontTx/>
              <a:buNone/>
              <a:defRPr/>
            </a:pPr>
            <a:r>
              <a:rPr lang="en-US" altLang="zh-CN" sz="2800" dirty="0">
                <a:solidFill>
                  <a:srgbClr val="FF0000"/>
                </a:solidFill>
                <a:latin typeface="Times New Roman" panose="02020603050405020304" pitchFamily="18" charset="0"/>
                <a:ea typeface="+mn-ea"/>
                <a:cs typeface="Times New Roman" panose="02020603050405020304" pitchFamily="18" charset="0"/>
                <a:sym typeface="+mn-ea"/>
              </a:rPr>
              <a:t>eat meat</a:t>
            </a:r>
            <a:endParaRPr lang="zh-CN" altLang="zh-CN" sz="2800" dirty="0">
              <a:solidFill>
                <a:srgbClr val="FF0000"/>
              </a:solidFill>
              <a:latin typeface="Times New Roman" panose="02020603050405020304" pitchFamily="18" charset="0"/>
              <a:ea typeface="+mn-ea"/>
              <a:cs typeface="Times New Roman" panose="02020603050405020304" pitchFamily="18" charset="0"/>
              <a:sym typeface="+mn-ea"/>
            </a:endParaRPr>
          </a:p>
        </p:txBody>
      </p:sp>
      <p:pic>
        <p:nvPicPr>
          <p:cNvPr id="17416" name="图片 1"/>
          <p:cNvPicPr>
            <a:picLocks noChangeAspect="1" noChangeArrowheads="1"/>
          </p:cNvPicPr>
          <p:nvPr/>
        </p:nvPicPr>
        <p:blipFill>
          <a:blip r:embed="rId2" cstate="email"/>
          <a:srcRect/>
          <a:stretch>
            <a:fillRect/>
          </a:stretch>
        </p:blipFill>
        <p:spPr bwMode="auto">
          <a:xfrm>
            <a:off x="6856810" y="2711084"/>
            <a:ext cx="2287190" cy="3014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365"/>
                                        </p:tgtEl>
                                        <p:attrNameLst>
                                          <p:attrName>style.visibility</p:attrName>
                                        </p:attrNameLst>
                                      </p:cBhvr>
                                      <p:to>
                                        <p:strVal val="visible"/>
                                      </p:to>
                                    </p:set>
                                    <p:anim calcmode="lin" valueType="num">
                                      <p:cBhvr additive="base">
                                        <p:cTn id="7" dur="500" fill="hold"/>
                                        <p:tgtEl>
                                          <p:spTgt spid="15365"/>
                                        </p:tgtEl>
                                        <p:attrNameLst>
                                          <p:attrName>ppt_x</p:attrName>
                                        </p:attrNameLst>
                                      </p:cBhvr>
                                      <p:tavLst>
                                        <p:tav tm="0">
                                          <p:val>
                                            <p:strVal val="#ppt_x"/>
                                          </p:val>
                                        </p:tav>
                                        <p:tav tm="100000">
                                          <p:val>
                                            <p:strVal val="#ppt_x"/>
                                          </p:val>
                                        </p:tav>
                                      </p:tavLst>
                                    </p:anim>
                                    <p:anim calcmode="lin" valueType="num">
                                      <p:cBhvr additive="base">
                                        <p:cTn id="8" dur="500" fill="hold"/>
                                        <p:tgtEl>
                                          <p:spTgt spid="1536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366"/>
                                        </p:tgtEl>
                                        <p:attrNameLst>
                                          <p:attrName>style.visibility</p:attrName>
                                        </p:attrNameLst>
                                      </p:cBhvr>
                                      <p:to>
                                        <p:strVal val="visible"/>
                                      </p:to>
                                    </p:set>
                                    <p:anim calcmode="lin" valueType="num">
                                      <p:cBhvr additive="base">
                                        <p:cTn id="13" dur="500" fill="hold"/>
                                        <p:tgtEl>
                                          <p:spTgt spid="15366"/>
                                        </p:tgtEl>
                                        <p:attrNameLst>
                                          <p:attrName>ppt_x</p:attrName>
                                        </p:attrNameLst>
                                      </p:cBhvr>
                                      <p:tavLst>
                                        <p:tav tm="0">
                                          <p:val>
                                            <p:strVal val="#ppt_x"/>
                                          </p:val>
                                        </p:tav>
                                        <p:tav tm="100000">
                                          <p:val>
                                            <p:strVal val="#ppt_x"/>
                                          </p:val>
                                        </p:tav>
                                      </p:tavLst>
                                    </p:anim>
                                    <p:anim calcmode="lin" valueType="num">
                                      <p:cBhvr additive="base">
                                        <p:cTn id="14" dur="500" fill="hold"/>
                                        <p:tgtEl>
                                          <p:spTgt spid="1536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367"/>
                                        </p:tgtEl>
                                        <p:attrNameLst>
                                          <p:attrName>style.visibility</p:attrName>
                                        </p:attrNameLst>
                                      </p:cBhvr>
                                      <p:to>
                                        <p:strVal val="visible"/>
                                      </p:to>
                                    </p:set>
                                    <p:anim calcmode="lin" valueType="num">
                                      <p:cBhvr additive="base">
                                        <p:cTn id="19" dur="500" fill="hold"/>
                                        <p:tgtEl>
                                          <p:spTgt spid="15367"/>
                                        </p:tgtEl>
                                        <p:attrNameLst>
                                          <p:attrName>ppt_x</p:attrName>
                                        </p:attrNameLst>
                                      </p:cBhvr>
                                      <p:tavLst>
                                        <p:tav tm="0">
                                          <p:val>
                                            <p:strVal val="#ppt_x"/>
                                          </p:val>
                                        </p:tav>
                                        <p:tav tm="100000">
                                          <p:val>
                                            <p:strVal val="#ppt_x"/>
                                          </p:val>
                                        </p:tav>
                                      </p:tavLst>
                                    </p:anim>
                                    <p:anim calcmode="lin" valueType="num">
                                      <p:cBhvr additive="base">
                                        <p:cTn id="20" dur="500" fill="hold"/>
                                        <p:tgtEl>
                                          <p:spTgt spid="1536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5368"/>
                                        </p:tgtEl>
                                        <p:attrNameLst>
                                          <p:attrName>style.visibility</p:attrName>
                                        </p:attrNameLst>
                                      </p:cBhvr>
                                      <p:to>
                                        <p:strVal val="visible"/>
                                      </p:to>
                                    </p:set>
                                    <p:anim calcmode="lin" valueType="num">
                                      <p:cBhvr additive="base">
                                        <p:cTn id="25" dur="500" fill="hold"/>
                                        <p:tgtEl>
                                          <p:spTgt spid="15368"/>
                                        </p:tgtEl>
                                        <p:attrNameLst>
                                          <p:attrName>ppt_x</p:attrName>
                                        </p:attrNameLst>
                                      </p:cBhvr>
                                      <p:tavLst>
                                        <p:tav tm="0">
                                          <p:val>
                                            <p:strVal val="#ppt_x"/>
                                          </p:val>
                                        </p:tav>
                                        <p:tav tm="100000">
                                          <p:val>
                                            <p:strVal val="#ppt_x"/>
                                          </p:val>
                                        </p:tav>
                                      </p:tavLst>
                                    </p:anim>
                                    <p:anim calcmode="lin" valueType="num">
                                      <p:cBhvr additive="base">
                                        <p:cTn id="26" dur="500" fill="hold"/>
                                        <p:tgtEl>
                                          <p:spTgt spid="1536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5" grpId="0"/>
      <p:bldP spid="15366" grpId="0"/>
      <p:bldP spid="15367" grpId="0"/>
      <p:bldP spid="1536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标题 1"/>
          <p:cNvSpPr>
            <a:spLocks noGrp="1" noChangeArrowheads="1"/>
          </p:cNvSpPr>
          <p:nvPr>
            <p:ph type="title" idx="4294967295"/>
          </p:nvPr>
        </p:nvSpPr>
        <p:spPr bwMode="auto">
          <a:xfrm>
            <a:off x="253604" y="584201"/>
            <a:ext cx="2293739" cy="4984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sz="3200" b="1" dirty="0" smtClean="0">
                <a:solidFill>
                  <a:schemeClr val="bg1"/>
                </a:solidFill>
                <a:latin typeface="微软雅黑" panose="020B0503020204020204" pitchFamily="34" charset="-122"/>
              </a:rPr>
              <a:t>Exercise</a:t>
            </a:r>
          </a:p>
        </p:txBody>
      </p:sp>
      <p:sp>
        <p:nvSpPr>
          <p:cNvPr id="17411" name="矩形 1"/>
          <p:cNvSpPr>
            <a:spLocks noChangeArrowheads="1"/>
          </p:cNvSpPr>
          <p:nvPr/>
        </p:nvSpPr>
        <p:spPr bwMode="auto">
          <a:xfrm>
            <a:off x="253603" y="1255714"/>
            <a:ext cx="6855619"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lnSpc>
                <a:spcPct val="150000"/>
              </a:lnSpc>
              <a:buFontTx/>
              <a:buNone/>
              <a:defRPr/>
            </a:pPr>
            <a:r>
              <a:rPr lang="zh-CN" altLang="zh-CN" sz="3600" dirty="0">
                <a:latin typeface="Times New Roman" panose="02020603050405020304" pitchFamily="18" charset="0"/>
                <a:ea typeface="+mn-ea"/>
                <a:cs typeface="Times New Roman" panose="02020603050405020304" pitchFamily="18" charset="0"/>
                <a:sym typeface="+mn-ea"/>
              </a:rPr>
              <a:t>用</a:t>
            </a:r>
            <a:r>
              <a:rPr lang="en-US" altLang="zh-CN" sz="3600" dirty="0">
                <a:latin typeface="Times New Roman" panose="02020603050405020304" pitchFamily="18" charset="0"/>
                <a:ea typeface="+mn-ea"/>
                <a:cs typeface="Times New Roman" panose="02020603050405020304" pitchFamily="18" charset="0"/>
                <a:sym typeface="+mn-ea"/>
              </a:rPr>
              <a:t>is, are , isn’t , aren’t</a:t>
            </a:r>
            <a:r>
              <a:rPr lang="zh-CN" altLang="zh-CN" sz="3600" dirty="0">
                <a:latin typeface="Times New Roman" panose="02020603050405020304" pitchFamily="18" charset="0"/>
                <a:ea typeface="+mn-ea"/>
                <a:cs typeface="Times New Roman" panose="02020603050405020304" pitchFamily="18" charset="0"/>
                <a:sym typeface="+mn-ea"/>
              </a:rPr>
              <a:t>填空</a:t>
            </a:r>
            <a:r>
              <a:rPr lang="zh-CN" altLang="en-US" sz="3600" dirty="0">
                <a:latin typeface="Times New Roman" panose="02020603050405020304" pitchFamily="18" charset="0"/>
                <a:ea typeface="+mn-ea"/>
                <a:cs typeface="Times New Roman" panose="02020603050405020304" pitchFamily="18" charset="0"/>
                <a:sym typeface="+mn-ea"/>
              </a:rPr>
              <a:t>。</a:t>
            </a:r>
            <a:endParaRPr lang="zh-CN" altLang="zh-CN" sz="3600" dirty="0">
              <a:latin typeface="Times New Roman" panose="02020603050405020304" pitchFamily="18" charset="0"/>
              <a:ea typeface="+mn-ea"/>
              <a:cs typeface="Times New Roman" panose="02020603050405020304" pitchFamily="18" charset="0"/>
              <a:sym typeface="+mn-ea"/>
            </a:endParaRPr>
          </a:p>
        </p:txBody>
      </p:sp>
      <p:sp>
        <p:nvSpPr>
          <p:cNvPr id="17412" name="矩形 2"/>
          <p:cNvSpPr>
            <a:spLocks noChangeArrowheads="1"/>
          </p:cNvSpPr>
          <p:nvPr/>
        </p:nvSpPr>
        <p:spPr bwMode="auto">
          <a:xfrm>
            <a:off x="236935" y="1820514"/>
            <a:ext cx="8907065" cy="4538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lnSpc>
                <a:spcPct val="300000"/>
              </a:lnSpc>
              <a:buFontTx/>
              <a:buNone/>
              <a:defRPr/>
            </a:pPr>
            <a:r>
              <a:rPr lang="en-US" altLang="zh-CN" sz="2000" dirty="0">
                <a:latin typeface="Times New Roman" panose="02020603050405020304" pitchFamily="18" charset="0"/>
                <a:ea typeface="+mn-ea"/>
                <a:cs typeface="Times New Roman" panose="02020603050405020304" pitchFamily="18" charset="0"/>
                <a:sym typeface="+mn-ea"/>
              </a:rPr>
              <a:t>1. There ______ a spoon (</a:t>
            </a:r>
            <a:r>
              <a:rPr lang="zh-CN" altLang="zh-CN" sz="2000" dirty="0">
                <a:latin typeface="Times New Roman" panose="02020603050405020304" pitchFamily="18" charset="0"/>
                <a:ea typeface="+mn-ea"/>
                <a:cs typeface="Times New Roman" panose="02020603050405020304" pitchFamily="18" charset="0"/>
                <a:sym typeface="+mn-ea"/>
              </a:rPr>
              <a:t>勺子</a:t>
            </a:r>
            <a:r>
              <a:rPr lang="en-US" altLang="zh-CN" sz="2000" dirty="0">
                <a:latin typeface="Times New Roman" panose="02020603050405020304" pitchFamily="18" charset="0"/>
                <a:ea typeface="+mn-ea"/>
                <a:cs typeface="Times New Roman" panose="02020603050405020304" pitchFamily="18" charset="0"/>
                <a:sym typeface="+mn-ea"/>
              </a:rPr>
              <a:t>) on the plate.</a:t>
            </a:r>
            <a:endParaRPr lang="zh-CN" altLang="zh-CN" sz="2000" dirty="0">
              <a:latin typeface="Times New Roman" panose="02020603050405020304" pitchFamily="18" charset="0"/>
              <a:ea typeface="+mn-ea"/>
              <a:cs typeface="Times New Roman" panose="02020603050405020304" pitchFamily="18" charset="0"/>
              <a:sym typeface="+mn-ea"/>
            </a:endParaRPr>
          </a:p>
          <a:p>
            <a:pPr eaLnBrk="0" hangingPunct="0">
              <a:lnSpc>
                <a:spcPct val="300000"/>
              </a:lnSpc>
              <a:buFontTx/>
              <a:buNone/>
              <a:defRPr/>
            </a:pPr>
            <a:r>
              <a:rPr lang="en-US" altLang="zh-CN" sz="2000" dirty="0">
                <a:latin typeface="Times New Roman" panose="02020603050405020304" pitchFamily="18" charset="0"/>
                <a:ea typeface="+mn-ea"/>
                <a:cs typeface="Times New Roman" panose="02020603050405020304" pitchFamily="18" charset="0"/>
                <a:sym typeface="+mn-ea"/>
              </a:rPr>
              <a:t>2. There ______ some coffee on the table . And there _______  any milk here .</a:t>
            </a:r>
            <a:endParaRPr lang="zh-CN" altLang="zh-CN" sz="2000" dirty="0">
              <a:latin typeface="Times New Roman" panose="02020603050405020304" pitchFamily="18" charset="0"/>
              <a:ea typeface="+mn-ea"/>
              <a:cs typeface="Times New Roman" panose="02020603050405020304" pitchFamily="18" charset="0"/>
              <a:sym typeface="+mn-ea"/>
            </a:endParaRPr>
          </a:p>
          <a:p>
            <a:pPr eaLnBrk="0" hangingPunct="0">
              <a:lnSpc>
                <a:spcPct val="300000"/>
              </a:lnSpc>
              <a:buFontTx/>
              <a:buNone/>
              <a:defRPr/>
            </a:pPr>
            <a:r>
              <a:rPr lang="en-US" altLang="zh-CN" sz="2000" dirty="0">
                <a:latin typeface="Times New Roman" panose="02020603050405020304" pitchFamily="18" charset="0"/>
                <a:ea typeface="+mn-ea"/>
                <a:cs typeface="Times New Roman" panose="02020603050405020304" pitchFamily="18" charset="0"/>
                <a:sym typeface="+mn-ea"/>
              </a:rPr>
              <a:t>3. There ______ some clouds in the sky. There ______ some boats on the river.</a:t>
            </a:r>
            <a:endParaRPr lang="zh-CN" altLang="zh-CN" sz="2000" dirty="0">
              <a:latin typeface="Times New Roman" panose="02020603050405020304" pitchFamily="18" charset="0"/>
              <a:ea typeface="+mn-ea"/>
              <a:cs typeface="Times New Roman" panose="02020603050405020304" pitchFamily="18" charset="0"/>
              <a:sym typeface="+mn-ea"/>
            </a:endParaRPr>
          </a:p>
          <a:p>
            <a:pPr eaLnBrk="0" hangingPunct="0">
              <a:lnSpc>
                <a:spcPct val="300000"/>
              </a:lnSpc>
              <a:buFontTx/>
              <a:buNone/>
              <a:defRPr/>
            </a:pPr>
            <a:r>
              <a:rPr lang="en-US" altLang="zh-CN" sz="2000" dirty="0">
                <a:latin typeface="Times New Roman" panose="02020603050405020304" pitchFamily="18" charset="0"/>
                <a:ea typeface="+mn-ea"/>
                <a:cs typeface="Times New Roman" panose="02020603050405020304" pitchFamily="18" charset="0"/>
                <a:sym typeface="+mn-ea"/>
              </a:rPr>
              <a:t>4. There ______ any knives in the box.</a:t>
            </a:r>
            <a:endParaRPr lang="zh-CN" altLang="zh-CN" sz="2000" dirty="0">
              <a:latin typeface="Times New Roman" panose="02020603050405020304" pitchFamily="18" charset="0"/>
              <a:ea typeface="+mn-ea"/>
              <a:cs typeface="Times New Roman" panose="02020603050405020304" pitchFamily="18" charset="0"/>
              <a:sym typeface="+mn-ea"/>
            </a:endParaRPr>
          </a:p>
          <a:p>
            <a:pPr eaLnBrk="0" hangingPunct="0">
              <a:lnSpc>
                <a:spcPct val="300000"/>
              </a:lnSpc>
              <a:buFontTx/>
              <a:buNone/>
              <a:defRPr/>
            </a:pPr>
            <a:r>
              <a:rPr lang="en-US" altLang="zh-CN" sz="2000" dirty="0">
                <a:latin typeface="Times New Roman" panose="02020603050405020304" pitchFamily="18" charset="0"/>
                <a:ea typeface="+mn-ea"/>
                <a:cs typeface="Times New Roman" panose="02020603050405020304" pitchFamily="18" charset="0"/>
                <a:sym typeface="+mn-ea"/>
              </a:rPr>
              <a:t>5. There ______ an </a:t>
            </a:r>
            <a:r>
              <a:rPr lang="en-US" altLang="zh-CN" sz="2000" dirty="0" err="1">
                <a:latin typeface="Times New Roman" panose="02020603050405020304" pitchFamily="18" charset="0"/>
                <a:ea typeface="+mn-ea"/>
                <a:cs typeface="Times New Roman" panose="02020603050405020304" pitchFamily="18" charset="0"/>
                <a:sym typeface="+mn-ea"/>
              </a:rPr>
              <a:t>ipad</a:t>
            </a:r>
            <a:r>
              <a:rPr lang="en-US" altLang="zh-CN" sz="2000" dirty="0">
                <a:latin typeface="Times New Roman" panose="02020603050405020304" pitchFamily="18" charset="0"/>
                <a:ea typeface="+mn-ea"/>
                <a:cs typeface="Times New Roman" panose="02020603050405020304" pitchFamily="18" charset="0"/>
                <a:sym typeface="+mn-ea"/>
              </a:rPr>
              <a:t> in the living room.</a:t>
            </a:r>
            <a:endParaRPr lang="zh-CN" altLang="zh-CN" sz="2000" dirty="0">
              <a:latin typeface="Times New Roman" panose="02020603050405020304" pitchFamily="18" charset="0"/>
              <a:ea typeface="+mn-ea"/>
              <a:cs typeface="Times New Roman" panose="02020603050405020304" pitchFamily="18" charset="0"/>
              <a:sym typeface="+mn-ea"/>
            </a:endParaRPr>
          </a:p>
        </p:txBody>
      </p:sp>
      <p:sp>
        <p:nvSpPr>
          <p:cNvPr id="17413" name="矩形 3"/>
          <p:cNvSpPr>
            <a:spLocks noChangeArrowheads="1"/>
          </p:cNvSpPr>
          <p:nvPr/>
        </p:nvSpPr>
        <p:spPr bwMode="auto">
          <a:xfrm>
            <a:off x="1552575" y="2044700"/>
            <a:ext cx="528638"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lnSpc>
                <a:spcPct val="150000"/>
              </a:lnSpc>
              <a:buFontTx/>
              <a:buNone/>
              <a:defRPr/>
            </a:pPr>
            <a:r>
              <a:rPr lang="en-US" altLang="zh-CN" sz="2800" dirty="0">
                <a:solidFill>
                  <a:srgbClr val="FF0000"/>
                </a:solidFill>
                <a:latin typeface="Times New Roman" panose="02020603050405020304" pitchFamily="18" charset="0"/>
                <a:ea typeface="+mn-ea"/>
                <a:cs typeface="Times New Roman" panose="02020603050405020304" pitchFamily="18" charset="0"/>
                <a:sym typeface="+mn-ea"/>
              </a:rPr>
              <a:t>is </a:t>
            </a:r>
            <a:endParaRPr lang="zh-CN" altLang="en-US" sz="2800" dirty="0">
              <a:solidFill>
                <a:srgbClr val="FF0000"/>
              </a:solidFill>
              <a:latin typeface="Times New Roman" panose="02020603050405020304" pitchFamily="18" charset="0"/>
              <a:ea typeface="+mn-ea"/>
              <a:cs typeface="Times New Roman" panose="02020603050405020304" pitchFamily="18" charset="0"/>
              <a:sym typeface="+mn-ea"/>
            </a:endParaRPr>
          </a:p>
        </p:txBody>
      </p:sp>
      <p:sp>
        <p:nvSpPr>
          <p:cNvPr id="17414" name="矩形 4"/>
          <p:cNvSpPr>
            <a:spLocks noChangeArrowheads="1"/>
          </p:cNvSpPr>
          <p:nvPr/>
        </p:nvSpPr>
        <p:spPr bwMode="auto">
          <a:xfrm>
            <a:off x="1552575" y="3032125"/>
            <a:ext cx="528638"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lnSpc>
                <a:spcPct val="150000"/>
              </a:lnSpc>
              <a:buFontTx/>
              <a:buNone/>
              <a:defRPr/>
            </a:pPr>
            <a:r>
              <a:rPr lang="en-US" altLang="zh-CN" sz="2800" dirty="0">
                <a:solidFill>
                  <a:srgbClr val="FF0000"/>
                </a:solidFill>
                <a:latin typeface="Times New Roman" panose="02020603050405020304" pitchFamily="18" charset="0"/>
                <a:ea typeface="+mn-ea"/>
                <a:cs typeface="Times New Roman" panose="02020603050405020304" pitchFamily="18" charset="0"/>
                <a:sym typeface="+mn-ea"/>
              </a:rPr>
              <a:t>is </a:t>
            </a:r>
            <a:endParaRPr lang="zh-CN" altLang="en-US" sz="2800" dirty="0">
              <a:solidFill>
                <a:srgbClr val="FF0000"/>
              </a:solidFill>
              <a:latin typeface="Times New Roman" panose="02020603050405020304" pitchFamily="18" charset="0"/>
              <a:ea typeface="+mn-ea"/>
              <a:cs typeface="Times New Roman" panose="02020603050405020304" pitchFamily="18" charset="0"/>
              <a:sym typeface="+mn-ea"/>
            </a:endParaRPr>
          </a:p>
        </p:txBody>
      </p:sp>
      <p:sp>
        <p:nvSpPr>
          <p:cNvPr id="17415" name="矩形 5"/>
          <p:cNvSpPr>
            <a:spLocks noChangeArrowheads="1"/>
          </p:cNvSpPr>
          <p:nvPr/>
        </p:nvSpPr>
        <p:spPr bwMode="auto">
          <a:xfrm>
            <a:off x="1409700" y="5562362"/>
            <a:ext cx="528638"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lnSpc>
                <a:spcPct val="150000"/>
              </a:lnSpc>
              <a:buFontTx/>
              <a:buNone/>
              <a:defRPr/>
            </a:pPr>
            <a:r>
              <a:rPr lang="en-US" altLang="zh-CN" sz="2800" dirty="0">
                <a:solidFill>
                  <a:srgbClr val="FF0000"/>
                </a:solidFill>
                <a:latin typeface="Times New Roman" panose="02020603050405020304" pitchFamily="18" charset="0"/>
                <a:ea typeface="+mn-ea"/>
                <a:cs typeface="Times New Roman" panose="02020603050405020304" pitchFamily="18" charset="0"/>
                <a:sym typeface="+mn-ea"/>
              </a:rPr>
              <a:t>is </a:t>
            </a:r>
            <a:endParaRPr lang="zh-CN" altLang="en-US" sz="2800" dirty="0">
              <a:solidFill>
                <a:srgbClr val="FF0000"/>
              </a:solidFill>
              <a:latin typeface="Times New Roman" panose="02020603050405020304" pitchFamily="18" charset="0"/>
              <a:ea typeface="+mn-ea"/>
              <a:cs typeface="Times New Roman" panose="02020603050405020304" pitchFamily="18" charset="0"/>
              <a:sym typeface="+mn-ea"/>
            </a:endParaRPr>
          </a:p>
        </p:txBody>
      </p:sp>
      <p:sp>
        <p:nvSpPr>
          <p:cNvPr id="17416" name="矩形 6"/>
          <p:cNvSpPr>
            <a:spLocks noChangeArrowheads="1"/>
          </p:cNvSpPr>
          <p:nvPr/>
        </p:nvSpPr>
        <p:spPr bwMode="auto">
          <a:xfrm>
            <a:off x="5818585" y="2925763"/>
            <a:ext cx="883444"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lnSpc>
                <a:spcPct val="150000"/>
              </a:lnSpc>
              <a:buFontTx/>
              <a:buNone/>
              <a:defRPr/>
            </a:pPr>
            <a:r>
              <a:rPr lang="en-US" altLang="zh-CN" sz="2800" dirty="0">
                <a:solidFill>
                  <a:srgbClr val="FF0000"/>
                </a:solidFill>
                <a:latin typeface="Times New Roman" panose="02020603050405020304" pitchFamily="18" charset="0"/>
                <a:ea typeface="+mn-ea"/>
                <a:cs typeface="Times New Roman" panose="02020603050405020304" pitchFamily="18" charset="0"/>
                <a:sym typeface="+mn-ea"/>
              </a:rPr>
              <a:t> isn't</a:t>
            </a:r>
            <a:endParaRPr lang="zh-CN" altLang="en-US" sz="2800" dirty="0">
              <a:solidFill>
                <a:srgbClr val="FF0000"/>
              </a:solidFill>
              <a:latin typeface="Times New Roman" panose="02020603050405020304" pitchFamily="18" charset="0"/>
              <a:ea typeface="+mn-ea"/>
              <a:cs typeface="Times New Roman" panose="02020603050405020304" pitchFamily="18" charset="0"/>
              <a:sym typeface="+mn-ea"/>
            </a:endParaRPr>
          </a:p>
        </p:txBody>
      </p:sp>
      <p:sp>
        <p:nvSpPr>
          <p:cNvPr id="17417" name="矩形 7"/>
          <p:cNvSpPr>
            <a:spLocks noChangeArrowheads="1"/>
          </p:cNvSpPr>
          <p:nvPr/>
        </p:nvSpPr>
        <p:spPr bwMode="auto">
          <a:xfrm>
            <a:off x="1552576" y="3865564"/>
            <a:ext cx="64174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lnSpc>
                <a:spcPct val="150000"/>
              </a:lnSpc>
              <a:buFontTx/>
              <a:buNone/>
              <a:defRPr/>
            </a:pPr>
            <a:r>
              <a:rPr lang="en-US" altLang="zh-CN" sz="2800" dirty="0">
                <a:solidFill>
                  <a:srgbClr val="FF0000"/>
                </a:solidFill>
                <a:latin typeface="Times New Roman" panose="02020603050405020304" pitchFamily="18" charset="0"/>
                <a:ea typeface="+mn-ea"/>
                <a:cs typeface="Times New Roman" panose="02020603050405020304" pitchFamily="18" charset="0"/>
                <a:sym typeface="+mn-ea"/>
              </a:rPr>
              <a:t>are</a:t>
            </a:r>
            <a:endParaRPr lang="zh-CN" altLang="en-US" sz="2800" dirty="0">
              <a:solidFill>
                <a:srgbClr val="FF0000"/>
              </a:solidFill>
              <a:latin typeface="Times New Roman" panose="02020603050405020304" pitchFamily="18" charset="0"/>
              <a:ea typeface="+mn-ea"/>
              <a:cs typeface="Times New Roman" panose="02020603050405020304" pitchFamily="18" charset="0"/>
              <a:sym typeface="+mn-ea"/>
            </a:endParaRPr>
          </a:p>
        </p:txBody>
      </p:sp>
      <p:sp>
        <p:nvSpPr>
          <p:cNvPr id="17418" name="矩形 8"/>
          <p:cNvSpPr>
            <a:spLocks noChangeArrowheads="1"/>
          </p:cNvSpPr>
          <p:nvPr/>
        </p:nvSpPr>
        <p:spPr bwMode="auto">
          <a:xfrm>
            <a:off x="5176838" y="3852008"/>
            <a:ext cx="64174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lnSpc>
                <a:spcPct val="150000"/>
              </a:lnSpc>
              <a:buFontTx/>
              <a:buNone/>
              <a:defRPr/>
            </a:pPr>
            <a:r>
              <a:rPr lang="en-US" altLang="zh-CN" sz="2800" dirty="0">
                <a:solidFill>
                  <a:srgbClr val="FF0000"/>
                </a:solidFill>
                <a:latin typeface="Times New Roman" panose="02020603050405020304" pitchFamily="18" charset="0"/>
                <a:ea typeface="+mn-ea"/>
                <a:cs typeface="Times New Roman" panose="02020603050405020304" pitchFamily="18" charset="0"/>
                <a:sym typeface="+mn-ea"/>
              </a:rPr>
              <a:t>are</a:t>
            </a:r>
            <a:endParaRPr lang="zh-CN" altLang="en-US" sz="2800" dirty="0">
              <a:solidFill>
                <a:srgbClr val="FF0000"/>
              </a:solidFill>
              <a:latin typeface="Times New Roman" panose="02020603050405020304" pitchFamily="18" charset="0"/>
              <a:ea typeface="+mn-ea"/>
              <a:cs typeface="Times New Roman" panose="02020603050405020304" pitchFamily="18" charset="0"/>
              <a:sym typeface="+mn-ea"/>
            </a:endParaRPr>
          </a:p>
        </p:txBody>
      </p:sp>
      <p:sp>
        <p:nvSpPr>
          <p:cNvPr id="17419" name="矩形 9"/>
          <p:cNvSpPr>
            <a:spLocks noChangeArrowheads="1"/>
          </p:cNvSpPr>
          <p:nvPr/>
        </p:nvSpPr>
        <p:spPr bwMode="auto">
          <a:xfrm>
            <a:off x="1409700" y="4659313"/>
            <a:ext cx="995363"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lnSpc>
                <a:spcPct val="150000"/>
              </a:lnSpc>
              <a:buFontTx/>
              <a:buNone/>
              <a:defRPr/>
            </a:pPr>
            <a:r>
              <a:rPr lang="en-US" altLang="zh-CN" sz="2800" dirty="0">
                <a:solidFill>
                  <a:srgbClr val="FF0000"/>
                </a:solidFill>
                <a:latin typeface="Times New Roman" panose="02020603050405020304" pitchFamily="18" charset="0"/>
                <a:ea typeface="+mn-ea"/>
                <a:cs typeface="Times New Roman" panose="02020603050405020304" pitchFamily="18" charset="0"/>
                <a:sym typeface="+mn-ea"/>
              </a:rPr>
              <a:t>aren't</a:t>
            </a:r>
            <a:endParaRPr lang="zh-CN" altLang="en-US" sz="2800" dirty="0">
              <a:solidFill>
                <a:srgbClr val="FF0000"/>
              </a:solidFill>
              <a:latin typeface="Times New Roman" panose="02020603050405020304" pitchFamily="18" charset="0"/>
              <a:ea typeface="+mn-ea"/>
              <a:cs typeface="Times New Roman" panose="02020603050405020304" pitchFamily="18" charset="0"/>
              <a:sym typeface="+mn-ea"/>
            </a:endParaRPr>
          </a:p>
        </p:txBody>
      </p:sp>
      <p:pic>
        <p:nvPicPr>
          <p:cNvPr id="18443" name="图片 1"/>
          <p:cNvPicPr>
            <a:picLocks noChangeAspect="1" noChangeArrowheads="1"/>
          </p:cNvPicPr>
          <p:nvPr/>
        </p:nvPicPr>
        <p:blipFill>
          <a:blip r:embed="rId2" cstate="email"/>
          <a:srcRect/>
          <a:stretch>
            <a:fillRect/>
          </a:stretch>
        </p:blipFill>
        <p:spPr bwMode="auto">
          <a:xfrm>
            <a:off x="6797279" y="4989513"/>
            <a:ext cx="2121694" cy="1884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413"/>
                                        </p:tgtEl>
                                        <p:attrNameLst>
                                          <p:attrName>style.visibility</p:attrName>
                                        </p:attrNameLst>
                                      </p:cBhvr>
                                      <p:to>
                                        <p:strVal val="visible"/>
                                      </p:to>
                                    </p:set>
                                    <p:anim calcmode="lin" valueType="num">
                                      <p:cBhvr additive="base">
                                        <p:cTn id="7" dur="500" fill="hold"/>
                                        <p:tgtEl>
                                          <p:spTgt spid="17413"/>
                                        </p:tgtEl>
                                        <p:attrNameLst>
                                          <p:attrName>ppt_x</p:attrName>
                                        </p:attrNameLst>
                                      </p:cBhvr>
                                      <p:tavLst>
                                        <p:tav tm="0">
                                          <p:val>
                                            <p:strVal val="#ppt_x"/>
                                          </p:val>
                                        </p:tav>
                                        <p:tav tm="100000">
                                          <p:val>
                                            <p:strVal val="#ppt_x"/>
                                          </p:val>
                                        </p:tav>
                                      </p:tavLst>
                                    </p:anim>
                                    <p:anim calcmode="lin" valueType="num">
                                      <p:cBhvr additive="base">
                                        <p:cTn id="8" dur="500" fill="hold"/>
                                        <p:tgtEl>
                                          <p:spTgt spid="174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414"/>
                                        </p:tgtEl>
                                        <p:attrNameLst>
                                          <p:attrName>style.visibility</p:attrName>
                                        </p:attrNameLst>
                                      </p:cBhvr>
                                      <p:to>
                                        <p:strVal val="visible"/>
                                      </p:to>
                                    </p:set>
                                    <p:anim calcmode="lin" valueType="num">
                                      <p:cBhvr additive="base">
                                        <p:cTn id="13" dur="500" fill="hold"/>
                                        <p:tgtEl>
                                          <p:spTgt spid="17414"/>
                                        </p:tgtEl>
                                        <p:attrNameLst>
                                          <p:attrName>ppt_x</p:attrName>
                                        </p:attrNameLst>
                                      </p:cBhvr>
                                      <p:tavLst>
                                        <p:tav tm="0">
                                          <p:val>
                                            <p:strVal val="#ppt_x"/>
                                          </p:val>
                                        </p:tav>
                                        <p:tav tm="100000">
                                          <p:val>
                                            <p:strVal val="#ppt_x"/>
                                          </p:val>
                                        </p:tav>
                                      </p:tavLst>
                                    </p:anim>
                                    <p:anim calcmode="lin" valueType="num">
                                      <p:cBhvr additive="base">
                                        <p:cTn id="14" dur="500" fill="hold"/>
                                        <p:tgtEl>
                                          <p:spTgt spid="17414"/>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7416"/>
                                        </p:tgtEl>
                                        <p:attrNameLst>
                                          <p:attrName>style.visibility</p:attrName>
                                        </p:attrNameLst>
                                      </p:cBhvr>
                                      <p:to>
                                        <p:strVal val="visible"/>
                                      </p:to>
                                    </p:set>
                                    <p:anim calcmode="lin" valueType="num">
                                      <p:cBhvr additive="base">
                                        <p:cTn id="17" dur="500" fill="hold"/>
                                        <p:tgtEl>
                                          <p:spTgt spid="17416"/>
                                        </p:tgtEl>
                                        <p:attrNameLst>
                                          <p:attrName>ppt_x</p:attrName>
                                        </p:attrNameLst>
                                      </p:cBhvr>
                                      <p:tavLst>
                                        <p:tav tm="0">
                                          <p:val>
                                            <p:strVal val="#ppt_x"/>
                                          </p:val>
                                        </p:tav>
                                        <p:tav tm="100000">
                                          <p:val>
                                            <p:strVal val="#ppt_x"/>
                                          </p:val>
                                        </p:tav>
                                      </p:tavLst>
                                    </p:anim>
                                    <p:anim calcmode="lin" valueType="num">
                                      <p:cBhvr additive="base">
                                        <p:cTn id="18" dur="500" fill="hold"/>
                                        <p:tgtEl>
                                          <p:spTgt spid="1741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7417"/>
                                        </p:tgtEl>
                                        <p:attrNameLst>
                                          <p:attrName>style.visibility</p:attrName>
                                        </p:attrNameLst>
                                      </p:cBhvr>
                                      <p:to>
                                        <p:strVal val="visible"/>
                                      </p:to>
                                    </p:set>
                                    <p:anim calcmode="lin" valueType="num">
                                      <p:cBhvr additive="base">
                                        <p:cTn id="23" dur="500" fill="hold"/>
                                        <p:tgtEl>
                                          <p:spTgt spid="17417"/>
                                        </p:tgtEl>
                                        <p:attrNameLst>
                                          <p:attrName>ppt_x</p:attrName>
                                        </p:attrNameLst>
                                      </p:cBhvr>
                                      <p:tavLst>
                                        <p:tav tm="0">
                                          <p:val>
                                            <p:strVal val="#ppt_x"/>
                                          </p:val>
                                        </p:tav>
                                        <p:tav tm="100000">
                                          <p:val>
                                            <p:strVal val="#ppt_x"/>
                                          </p:val>
                                        </p:tav>
                                      </p:tavLst>
                                    </p:anim>
                                    <p:anim calcmode="lin" valueType="num">
                                      <p:cBhvr additive="base">
                                        <p:cTn id="24" dur="500" fill="hold"/>
                                        <p:tgtEl>
                                          <p:spTgt spid="17417"/>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7418"/>
                                        </p:tgtEl>
                                        <p:attrNameLst>
                                          <p:attrName>style.visibility</p:attrName>
                                        </p:attrNameLst>
                                      </p:cBhvr>
                                      <p:to>
                                        <p:strVal val="visible"/>
                                      </p:to>
                                    </p:set>
                                    <p:anim calcmode="lin" valueType="num">
                                      <p:cBhvr additive="base">
                                        <p:cTn id="27" dur="500" fill="hold"/>
                                        <p:tgtEl>
                                          <p:spTgt spid="17418"/>
                                        </p:tgtEl>
                                        <p:attrNameLst>
                                          <p:attrName>ppt_x</p:attrName>
                                        </p:attrNameLst>
                                      </p:cBhvr>
                                      <p:tavLst>
                                        <p:tav tm="0">
                                          <p:val>
                                            <p:strVal val="#ppt_x"/>
                                          </p:val>
                                        </p:tav>
                                        <p:tav tm="100000">
                                          <p:val>
                                            <p:strVal val="#ppt_x"/>
                                          </p:val>
                                        </p:tav>
                                      </p:tavLst>
                                    </p:anim>
                                    <p:anim calcmode="lin" valueType="num">
                                      <p:cBhvr additive="base">
                                        <p:cTn id="28" dur="500" fill="hold"/>
                                        <p:tgtEl>
                                          <p:spTgt spid="17418"/>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7419"/>
                                        </p:tgtEl>
                                        <p:attrNameLst>
                                          <p:attrName>style.visibility</p:attrName>
                                        </p:attrNameLst>
                                      </p:cBhvr>
                                      <p:to>
                                        <p:strVal val="visible"/>
                                      </p:to>
                                    </p:set>
                                    <p:anim calcmode="lin" valueType="num">
                                      <p:cBhvr additive="base">
                                        <p:cTn id="33" dur="500" fill="hold"/>
                                        <p:tgtEl>
                                          <p:spTgt spid="17419"/>
                                        </p:tgtEl>
                                        <p:attrNameLst>
                                          <p:attrName>ppt_x</p:attrName>
                                        </p:attrNameLst>
                                      </p:cBhvr>
                                      <p:tavLst>
                                        <p:tav tm="0">
                                          <p:val>
                                            <p:strVal val="#ppt_x"/>
                                          </p:val>
                                        </p:tav>
                                        <p:tav tm="100000">
                                          <p:val>
                                            <p:strVal val="#ppt_x"/>
                                          </p:val>
                                        </p:tav>
                                      </p:tavLst>
                                    </p:anim>
                                    <p:anim calcmode="lin" valueType="num">
                                      <p:cBhvr additive="base">
                                        <p:cTn id="34" dur="500" fill="hold"/>
                                        <p:tgtEl>
                                          <p:spTgt spid="17419"/>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7415"/>
                                        </p:tgtEl>
                                        <p:attrNameLst>
                                          <p:attrName>style.visibility</p:attrName>
                                        </p:attrNameLst>
                                      </p:cBhvr>
                                      <p:to>
                                        <p:strVal val="visible"/>
                                      </p:to>
                                    </p:set>
                                    <p:anim calcmode="lin" valueType="num">
                                      <p:cBhvr additive="base">
                                        <p:cTn id="39" dur="500" fill="hold"/>
                                        <p:tgtEl>
                                          <p:spTgt spid="17415"/>
                                        </p:tgtEl>
                                        <p:attrNameLst>
                                          <p:attrName>ppt_x</p:attrName>
                                        </p:attrNameLst>
                                      </p:cBhvr>
                                      <p:tavLst>
                                        <p:tav tm="0">
                                          <p:val>
                                            <p:strVal val="#ppt_x"/>
                                          </p:val>
                                        </p:tav>
                                        <p:tav tm="100000">
                                          <p:val>
                                            <p:strVal val="#ppt_x"/>
                                          </p:val>
                                        </p:tav>
                                      </p:tavLst>
                                    </p:anim>
                                    <p:anim calcmode="lin" valueType="num">
                                      <p:cBhvr additive="base">
                                        <p:cTn id="40" dur="500" fill="hold"/>
                                        <p:tgtEl>
                                          <p:spTgt spid="174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P spid="17414" grpId="0"/>
      <p:bldP spid="17415" grpId="0"/>
      <p:bldP spid="17416" grpId="0"/>
      <p:bldP spid="17417" grpId="0"/>
      <p:bldP spid="17418" grpId="0"/>
      <p:bldP spid="1741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标题 1"/>
          <p:cNvSpPr>
            <a:spLocks noGrp="1" noChangeArrowheads="1"/>
          </p:cNvSpPr>
          <p:nvPr>
            <p:ph type="title" idx="4294967295"/>
          </p:nvPr>
        </p:nvSpPr>
        <p:spPr bwMode="auto">
          <a:xfrm>
            <a:off x="0" y="631093"/>
            <a:ext cx="2970242" cy="4984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sz="3200" b="1" dirty="0" smtClean="0">
                <a:solidFill>
                  <a:schemeClr val="bg1"/>
                </a:solidFill>
                <a:latin typeface="微软雅黑" panose="020B0503020204020204" pitchFamily="34" charset="-122"/>
              </a:rPr>
              <a:t>Homework</a:t>
            </a:r>
          </a:p>
        </p:txBody>
      </p:sp>
      <p:sp>
        <p:nvSpPr>
          <p:cNvPr id="19458" name="文本框 1"/>
          <p:cNvSpPr txBox="1">
            <a:spLocks noChangeArrowheads="1"/>
          </p:cNvSpPr>
          <p:nvPr/>
        </p:nvSpPr>
        <p:spPr bwMode="auto">
          <a:xfrm>
            <a:off x="528546" y="2092326"/>
            <a:ext cx="80293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微软雅黑" panose="020B0503020204020204" pitchFamily="34" charset="-122"/>
              </a:defRPr>
            </a:lvl1pPr>
            <a:lvl2pPr eaLnBrk="0" hangingPunct="0">
              <a:defRPr>
                <a:solidFill>
                  <a:schemeClr val="tx1"/>
                </a:solidFill>
                <a:latin typeface="Arial" panose="020B0604020202020204" pitchFamily="34" charset="0"/>
                <a:ea typeface="微软雅黑" panose="020B0503020204020204" pitchFamily="34" charset="-122"/>
              </a:defRPr>
            </a:lvl2pPr>
            <a:lvl3pPr eaLnBrk="0" hangingPunct="0">
              <a:defRPr>
                <a:solidFill>
                  <a:schemeClr val="tx1"/>
                </a:solidFill>
                <a:latin typeface="Arial" panose="020B0604020202020204" pitchFamily="34" charset="0"/>
                <a:ea typeface="微软雅黑" panose="020B0503020204020204" pitchFamily="34" charset="-122"/>
              </a:defRPr>
            </a:lvl3pPr>
            <a:lvl4pPr eaLnBrk="0" hangingPunct="0">
              <a:defRPr>
                <a:solidFill>
                  <a:schemeClr val="tx1"/>
                </a:solidFill>
                <a:latin typeface="Arial" panose="020B0604020202020204" pitchFamily="34" charset="0"/>
                <a:ea typeface="微软雅黑" panose="020B0503020204020204" pitchFamily="34" charset="-122"/>
              </a:defRPr>
            </a:lvl4pPr>
            <a:lvl5pPr eaLnBrk="0" hangingPunct="0">
              <a:defRPr>
                <a:solidFill>
                  <a:schemeClr val="tx1"/>
                </a:solidFill>
                <a:latin typeface="Arial" panose="020B0604020202020204" pitchFamily="34" charset="0"/>
                <a:ea typeface="微软雅黑" panose="020B0503020204020204" pitchFamily="34"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r>
              <a:rPr lang="en-US" altLang="zh-CN" sz="3600" b="1" dirty="0"/>
              <a:t>Talk about your favorite vegetables</a:t>
            </a:r>
            <a:r>
              <a:rPr lang="en-US" altLang="zh-CN" sz="3600" b="1" dirty="0" smtClean="0"/>
              <a:t>. </a:t>
            </a:r>
            <a:endParaRPr lang="zh-CN" altLang="en-US" sz="3600" b="1" dirty="0"/>
          </a:p>
        </p:txBody>
      </p:sp>
    </p:spTree>
  </p:cSld>
  <p:clrMapOvr>
    <a:masterClrMapping/>
  </p:clrMapOvr>
  <p:transition spd="slow">
    <p:cove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标题 1"/>
          <p:cNvSpPr>
            <a:spLocks noGrp="1" noChangeArrowheads="1"/>
          </p:cNvSpPr>
          <p:nvPr>
            <p:ph type="title" idx="4294967295"/>
          </p:nvPr>
        </p:nvSpPr>
        <p:spPr bwMode="auto">
          <a:xfrm>
            <a:off x="253604" y="584201"/>
            <a:ext cx="2712334" cy="4984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sz="3200" b="1" dirty="0" smtClean="0">
                <a:solidFill>
                  <a:schemeClr val="bg1"/>
                </a:solidFill>
                <a:latin typeface="微软雅黑" panose="020B0503020204020204" pitchFamily="34" charset="-122"/>
              </a:rPr>
              <a:t>Introduce</a:t>
            </a:r>
          </a:p>
        </p:txBody>
      </p:sp>
      <p:sp>
        <p:nvSpPr>
          <p:cNvPr id="5123" name="矩形 1"/>
          <p:cNvSpPr>
            <a:spLocks noChangeArrowheads="1"/>
          </p:cNvSpPr>
          <p:nvPr/>
        </p:nvSpPr>
        <p:spPr bwMode="auto">
          <a:xfrm>
            <a:off x="590551" y="1698626"/>
            <a:ext cx="7527131"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lnSpc>
                <a:spcPct val="200000"/>
              </a:lnSpc>
              <a:buFontTx/>
              <a:buNone/>
              <a:defRPr/>
            </a:pPr>
            <a:r>
              <a:rPr lang="en-US" altLang="zh-CN" sz="3600" dirty="0">
                <a:latin typeface="Times New Roman" panose="02020603050405020304" pitchFamily="18" charset="0"/>
                <a:ea typeface="+mn-ea"/>
                <a:cs typeface="Times New Roman" panose="02020603050405020304" pitchFamily="18" charset="0"/>
                <a:sym typeface="+mn-ea"/>
              </a:rPr>
              <a:t>--Is there </a:t>
            </a:r>
            <a:r>
              <a:rPr lang="en-US" altLang="zh-CN" sz="3600" dirty="0">
                <a:solidFill>
                  <a:srgbClr val="FF0000"/>
                </a:solidFill>
                <a:latin typeface="Times New Roman" panose="02020603050405020304" pitchFamily="18" charset="0"/>
                <a:ea typeface="+mn-ea"/>
                <a:cs typeface="Times New Roman" panose="02020603050405020304" pitchFamily="18" charset="0"/>
                <a:sym typeface="+mn-ea"/>
              </a:rPr>
              <a:t>any</a:t>
            </a:r>
            <a:r>
              <a:rPr lang="en-US" altLang="zh-CN" sz="3600" dirty="0">
                <a:latin typeface="Times New Roman" panose="02020603050405020304" pitchFamily="18" charset="0"/>
                <a:ea typeface="+mn-ea"/>
                <a:cs typeface="Times New Roman" panose="02020603050405020304" pitchFamily="18" charset="0"/>
                <a:sym typeface="+mn-ea"/>
              </a:rPr>
              <a:t>...</a:t>
            </a:r>
            <a:endParaRPr lang="zh-CN" altLang="zh-CN" sz="3600" dirty="0">
              <a:latin typeface="Times New Roman" panose="02020603050405020304" pitchFamily="18" charset="0"/>
              <a:ea typeface="+mn-ea"/>
              <a:cs typeface="Times New Roman" panose="02020603050405020304" pitchFamily="18" charset="0"/>
              <a:sym typeface="+mn-ea"/>
            </a:endParaRPr>
          </a:p>
          <a:p>
            <a:pPr eaLnBrk="0" hangingPunct="0">
              <a:lnSpc>
                <a:spcPct val="200000"/>
              </a:lnSpc>
              <a:buFontTx/>
              <a:buNone/>
              <a:defRPr/>
            </a:pPr>
            <a:r>
              <a:rPr lang="en-US" altLang="zh-CN" sz="3600" dirty="0">
                <a:latin typeface="Times New Roman" panose="02020603050405020304" pitchFamily="18" charset="0"/>
                <a:ea typeface="+mn-ea"/>
                <a:cs typeface="Times New Roman" panose="02020603050405020304" pitchFamily="18" charset="0"/>
                <a:sym typeface="+mn-ea"/>
              </a:rPr>
              <a:t>--Yes, it is. / No, it isn’t.</a:t>
            </a:r>
            <a:endParaRPr lang="zh-CN" altLang="zh-CN" sz="3600" dirty="0">
              <a:latin typeface="Times New Roman" panose="02020603050405020304" pitchFamily="18" charset="0"/>
              <a:ea typeface="+mn-ea"/>
              <a:cs typeface="Times New Roman" panose="02020603050405020304" pitchFamily="18" charset="0"/>
              <a:sym typeface="+mn-ea"/>
            </a:endParaRPr>
          </a:p>
          <a:p>
            <a:pPr eaLnBrk="0" hangingPunct="0">
              <a:lnSpc>
                <a:spcPct val="200000"/>
              </a:lnSpc>
              <a:buFontTx/>
              <a:buNone/>
              <a:defRPr/>
            </a:pPr>
            <a:r>
              <a:rPr lang="en-US" altLang="zh-CN" sz="3600" dirty="0">
                <a:latin typeface="Times New Roman" panose="02020603050405020304" pitchFamily="18" charset="0"/>
                <a:ea typeface="+mn-ea"/>
                <a:cs typeface="Times New Roman" panose="02020603050405020304" pitchFamily="18" charset="0"/>
                <a:sym typeface="+mn-ea"/>
              </a:rPr>
              <a:t>--</a:t>
            </a:r>
            <a:r>
              <a:rPr lang="en-US" altLang="zh-CN" sz="3600" dirty="0">
                <a:solidFill>
                  <a:srgbClr val="FF0000"/>
                </a:solidFill>
                <a:latin typeface="Times New Roman" panose="02020603050405020304" pitchFamily="18" charset="0"/>
                <a:ea typeface="+mn-ea"/>
                <a:cs typeface="Times New Roman" panose="02020603050405020304" pitchFamily="18" charset="0"/>
                <a:sym typeface="+mn-ea"/>
              </a:rPr>
              <a:t>How is...?</a:t>
            </a:r>
            <a:endParaRPr lang="zh-CN" altLang="zh-CN" sz="3600" dirty="0">
              <a:solidFill>
                <a:srgbClr val="FF0000"/>
              </a:solidFill>
              <a:latin typeface="Times New Roman" panose="02020603050405020304" pitchFamily="18" charset="0"/>
              <a:ea typeface="+mn-ea"/>
              <a:cs typeface="Times New Roman" panose="02020603050405020304" pitchFamily="18" charset="0"/>
              <a:sym typeface="+mn-ea"/>
            </a:endParaRPr>
          </a:p>
          <a:p>
            <a:pPr eaLnBrk="0" hangingPunct="0">
              <a:lnSpc>
                <a:spcPct val="200000"/>
              </a:lnSpc>
              <a:buFontTx/>
              <a:buNone/>
              <a:defRPr/>
            </a:pPr>
            <a:r>
              <a:rPr lang="en-US" altLang="zh-CN" sz="3600" dirty="0">
                <a:latin typeface="Times New Roman" panose="02020603050405020304" pitchFamily="18" charset="0"/>
                <a:ea typeface="+mn-ea"/>
                <a:cs typeface="Times New Roman" panose="02020603050405020304" pitchFamily="18" charset="0"/>
                <a:sym typeface="+mn-ea"/>
              </a:rPr>
              <a:t>--It’s Yummy / nice.</a:t>
            </a:r>
            <a:endParaRPr lang="zh-CN" altLang="en-US" sz="3600" dirty="0">
              <a:latin typeface="Times New Roman" panose="02020603050405020304" pitchFamily="18" charset="0"/>
              <a:ea typeface="+mn-ea"/>
              <a:cs typeface="Times New Roman" panose="02020603050405020304" pitchFamily="18" charset="0"/>
              <a:sym typeface="+mn-ea"/>
            </a:endParaRPr>
          </a:p>
        </p:txBody>
      </p:sp>
      <p:pic>
        <p:nvPicPr>
          <p:cNvPr id="3075" name="图片 2"/>
          <p:cNvPicPr>
            <a:picLocks noChangeAspect="1" noChangeArrowheads="1"/>
          </p:cNvPicPr>
          <p:nvPr/>
        </p:nvPicPr>
        <p:blipFill>
          <a:blip r:embed="rId2" cstate="email"/>
          <a:srcRect/>
          <a:stretch>
            <a:fillRect/>
          </a:stretch>
        </p:blipFill>
        <p:spPr bwMode="auto">
          <a:xfrm>
            <a:off x="5680471" y="2790093"/>
            <a:ext cx="3463529" cy="36022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cove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3" name="矩形 7"/>
          <p:cNvSpPr>
            <a:spLocks noChangeArrowheads="1"/>
          </p:cNvSpPr>
          <p:nvPr/>
        </p:nvSpPr>
        <p:spPr bwMode="auto">
          <a:xfrm>
            <a:off x="450056" y="954088"/>
            <a:ext cx="8999935"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lnSpc>
                <a:spcPct val="200000"/>
              </a:lnSpc>
              <a:buFontTx/>
              <a:buNone/>
              <a:defRPr/>
            </a:pPr>
            <a:r>
              <a:rPr lang="en-US" altLang="zh-CN" sz="3600" b="1" dirty="0">
                <a:latin typeface="Times New Roman" panose="02020603050405020304" pitchFamily="18" charset="0"/>
                <a:ea typeface="+mn-ea"/>
                <a:cs typeface="Times New Roman" panose="02020603050405020304" pitchFamily="18" charset="0"/>
                <a:sym typeface="+mn-ea"/>
              </a:rPr>
              <a:t>some  [</a:t>
            </a:r>
            <a:r>
              <a:rPr lang="en-US" altLang="zh-CN" sz="3600" b="1" dirty="0" err="1">
                <a:latin typeface="Times New Roman" panose="02020603050405020304" pitchFamily="18" charset="0"/>
                <a:ea typeface="+mn-ea"/>
                <a:cs typeface="Times New Roman" panose="02020603050405020304" pitchFamily="18" charset="0"/>
                <a:sym typeface="+mn-ea"/>
              </a:rPr>
              <a:t>sʌm</a:t>
            </a:r>
            <a:r>
              <a:rPr lang="en-US" altLang="zh-CN" sz="3600" b="1" dirty="0">
                <a:latin typeface="Times New Roman" panose="02020603050405020304" pitchFamily="18" charset="0"/>
                <a:ea typeface="+mn-ea"/>
                <a:cs typeface="Times New Roman" panose="02020603050405020304" pitchFamily="18" charset="0"/>
                <a:sym typeface="+mn-ea"/>
              </a:rPr>
              <a:t>, </a:t>
            </a:r>
            <a:r>
              <a:rPr lang="en-US" altLang="zh-CN" sz="3600" b="1" dirty="0" err="1">
                <a:latin typeface="Times New Roman" panose="02020603050405020304" pitchFamily="18" charset="0"/>
                <a:ea typeface="+mn-ea"/>
                <a:cs typeface="Times New Roman" panose="02020603050405020304" pitchFamily="18" charset="0"/>
                <a:sym typeface="+mn-ea"/>
              </a:rPr>
              <a:t>səm</a:t>
            </a:r>
            <a:r>
              <a:rPr lang="en-US" altLang="zh-CN" sz="3600" b="1" dirty="0">
                <a:latin typeface="Times New Roman" panose="02020603050405020304" pitchFamily="18" charset="0"/>
                <a:ea typeface="+mn-ea"/>
                <a:cs typeface="Times New Roman" panose="02020603050405020304" pitchFamily="18" charset="0"/>
                <a:sym typeface="+mn-ea"/>
              </a:rPr>
              <a:t>]</a:t>
            </a:r>
            <a:endParaRPr lang="zh-CN" altLang="zh-CN" sz="3600" b="1" dirty="0">
              <a:latin typeface="Times New Roman" panose="02020603050405020304" pitchFamily="18" charset="0"/>
              <a:ea typeface="+mn-ea"/>
              <a:cs typeface="Times New Roman" panose="02020603050405020304" pitchFamily="18" charset="0"/>
              <a:sym typeface="+mn-ea"/>
            </a:endParaRPr>
          </a:p>
          <a:p>
            <a:pPr eaLnBrk="0" hangingPunct="0">
              <a:lnSpc>
                <a:spcPct val="200000"/>
              </a:lnSpc>
              <a:buFontTx/>
              <a:buNone/>
              <a:defRPr/>
            </a:pPr>
            <a:r>
              <a:rPr lang="zh-CN" altLang="zh-CN" sz="2400" dirty="0" smtClean="0">
                <a:latin typeface="Times New Roman" panose="02020603050405020304" pitchFamily="18" charset="0"/>
                <a:ea typeface="+mn-ea"/>
                <a:cs typeface="Times New Roman" panose="02020603050405020304" pitchFamily="18" charset="0"/>
                <a:sym typeface="+mn-ea"/>
              </a:rPr>
              <a:t>形</a:t>
            </a:r>
            <a:r>
              <a:rPr lang="zh-CN" altLang="zh-CN" sz="2400" dirty="0">
                <a:latin typeface="Times New Roman" panose="02020603050405020304" pitchFamily="18" charset="0"/>
                <a:ea typeface="+mn-ea"/>
                <a:cs typeface="Times New Roman" panose="02020603050405020304" pitchFamily="18" charset="0"/>
                <a:sym typeface="+mn-ea"/>
              </a:rPr>
              <a:t>容词，修饰名词，意为“一些”。</a:t>
            </a:r>
          </a:p>
          <a:p>
            <a:pPr eaLnBrk="0" hangingPunct="0">
              <a:lnSpc>
                <a:spcPct val="200000"/>
              </a:lnSpc>
              <a:buFontTx/>
              <a:buNone/>
              <a:defRPr/>
            </a:pPr>
            <a:r>
              <a:rPr lang="en-US" altLang="zh-CN" sz="2400" dirty="0" err="1" smtClean="0">
                <a:latin typeface="Times New Roman" panose="02020603050405020304" pitchFamily="18" charset="0"/>
                <a:ea typeface="+mn-ea"/>
                <a:cs typeface="Times New Roman" panose="02020603050405020304" pitchFamily="18" charset="0"/>
                <a:sym typeface="+mn-ea"/>
              </a:rPr>
              <a:t>eg</a:t>
            </a:r>
            <a:r>
              <a:rPr lang="zh-CN" altLang="en-US" sz="2400" dirty="0">
                <a:latin typeface="Times New Roman" panose="02020603050405020304" pitchFamily="18" charset="0"/>
                <a:ea typeface="+mn-ea"/>
                <a:cs typeface="Times New Roman" panose="02020603050405020304" pitchFamily="18" charset="0"/>
                <a:sym typeface="+mn-ea"/>
              </a:rPr>
              <a:t>： </a:t>
            </a:r>
            <a:r>
              <a:rPr lang="en-US" altLang="zh-CN" sz="2400" dirty="0">
                <a:latin typeface="Times New Roman" panose="02020603050405020304" pitchFamily="18" charset="0"/>
                <a:ea typeface="+mn-ea"/>
                <a:cs typeface="Times New Roman" panose="02020603050405020304" pitchFamily="18" charset="0"/>
                <a:sym typeface="+mn-ea"/>
              </a:rPr>
              <a:t>There is some milk in the fridge.</a:t>
            </a:r>
            <a:endParaRPr lang="zh-CN" altLang="zh-CN" sz="2400" dirty="0">
              <a:latin typeface="Times New Roman" panose="02020603050405020304" pitchFamily="18" charset="0"/>
              <a:ea typeface="+mn-ea"/>
              <a:cs typeface="Times New Roman" panose="02020603050405020304" pitchFamily="18" charset="0"/>
              <a:sym typeface="+mn-ea"/>
            </a:endParaRPr>
          </a:p>
          <a:p>
            <a:pPr eaLnBrk="0" hangingPunct="0">
              <a:lnSpc>
                <a:spcPct val="200000"/>
              </a:lnSpc>
              <a:buFontTx/>
              <a:buNone/>
              <a:defRPr/>
            </a:pPr>
            <a:r>
              <a:rPr lang="zh-CN" altLang="en-US" sz="2400" dirty="0">
                <a:latin typeface="Times New Roman" panose="02020603050405020304" pitchFamily="18" charset="0"/>
                <a:ea typeface="+mn-ea"/>
                <a:cs typeface="Times New Roman" panose="02020603050405020304" pitchFamily="18" charset="0"/>
                <a:sym typeface="+mn-ea"/>
              </a:rPr>
              <a:t>小练习：</a:t>
            </a:r>
            <a:r>
              <a:rPr lang="zh-CN" altLang="zh-CN" sz="2400" dirty="0">
                <a:latin typeface="Times New Roman" panose="02020603050405020304" pitchFamily="18" charset="0"/>
                <a:ea typeface="+mn-ea"/>
                <a:cs typeface="Times New Roman" panose="02020603050405020304" pitchFamily="18" charset="0"/>
                <a:sym typeface="+mn-ea"/>
              </a:rPr>
              <a:t>汉译英：</a:t>
            </a:r>
            <a:r>
              <a:rPr lang="en-US" altLang="zh-CN" sz="2400" dirty="0">
                <a:latin typeface="Times New Roman" panose="02020603050405020304" pitchFamily="18" charset="0"/>
                <a:ea typeface="+mn-ea"/>
                <a:cs typeface="Times New Roman" panose="02020603050405020304" pitchFamily="18" charset="0"/>
                <a:sym typeface="+mn-ea"/>
              </a:rPr>
              <a:t> </a:t>
            </a:r>
            <a:r>
              <a:rPr lang="zh-CN" altLang="zh-CN" sz="2400" dirty="0">
                <a:latin typeface="Times New Roman" panose="02020603050405020304" pitchFamily="18" charset="0"/>
                <a:ea typeface="+mn-ea"/>
                <a:cs typeface="Times New Roman" panose="02020603050405020304" pitchFamily="18" charset="0"/>
                <a:sym typeface="+mn-ea"/>
              </a:rPr>
              <a:t>一些土豆</a:t>
            </a:r>
            <a:r>
              <a:rPr lang="en-US" altLang="zh-CN" sz="2400" dirty="0">
                <a:latin typeface="Times New Roman" panose="02020603050405020304" pitchFamily="18" charset="0"/>
                <a:ea typeface="+mn-ea"/>
                <a:cs typeface="Times New Roman" panose="02020603050405020304" pitchFamily="18" charset="0"/>
                <a:sym typeface="+mn-ea"/>
              </a:rPr>
              <a:t>   _________</a:t>
            </a:r>
            <a:endParaRPr lang="zh-CN" altLang="zh-CN" sz="2400" dirty="0">
              <a:latin typeface="Times New Roman" panose="02020603050405020304" pitchFamily="18" charset="0"/>
              <a:ea typeface="+mn-ea"/>
              <a:cs typeface="Times New Roman" panose="02020603050405020304" pitchFamily="18" charset="0"/>
              <a:sym typeface="+mn-ea"/>
            </a:endParaRPr>
          </a:p>
          <a:p>
            <a:pPr eaLnBrk="0" hangingPunct="0">
              <a:lnSpc>
                <a:spcPct val="200000"/>
              </a:lnSpc>
              <a:buFontTx/>
              <a:buNone/>
              <a:defRPr/>
            </a:pPr>
            <a:r>
              <a:rPr lang="zh-CN" altLang="zh-CN" sz="2400" dirty="0" smtClean="0">
                <a:latin typeface="Times New Roman" panose="02020603050405020304" pitchFamily="18" charset="0"/>
                <a:ea typeface="+mn-ea"/>
                <a:cs typeface="Times New Roman" panose="02020603050405020304" pitchFamily="18" charset="0"/>
                <a:sym typeface="+mn-ea"/>
              </a:rPr>
              <a:t>句</a:t>
            </a:r>
            <a:r>
              <a:rPr lang="zh-CN" altLang="zh-CN" sz="2400" dirty="0">
                <a:latin typeface="Times New Roman" panose="02020603050405020304" pitchFamily="18" charset="0"/>
                <a:ea typeface="+mn-ea"/>
                <a:cs typeface="Times New Roman" panose="02020603050405020304" pitchFamily="18" charset="0"/>
                <a:sym typeface="+mn-ea"/>
              </a:rPr>
              <a:t>型转换：</a:t>
            </a:r>
            <a:r>
              <a:rPr lang="en-US" altLang="zh-CN" sz="2400" dirty="0">
                <a:latin typeface="Times New Roman" panose="02020603050405020304" pitchFamily="18" charset="0"/>
                <a:ea typeface="+mn-ea"/>
                <a:cs typeface="Times New Roman" panose="02020603050405020304" pitchFamily="18" charset="0"/>
                <a:sym typeface="+mn-ea"/>
              </a:rPr>
              <a:t>There are some oranges on the tree.</a:t>
            </a:r>
            <a:r>
              <a:rPr lang="zh-CN" altLang="zh-CN" sz="2400" dirty="0">
                <a:latin typeface="Times New Roman" panose="02020603050405020304" pitchFamily="18" charset="0"/>
                <a:ea typeface="+mn-ea"/>
                <a:cs typeface="Times New Roman" panose="02020603050405020304" pitchFamily="18" charset="0"/>
                <a:sym typeface="+mn-ea"/>
              </a:rPr>
              <a:t>（改为一般疑问句）</a:t>
            </a:r>
            <a:endParaRPr lang="en-US" altLang="zh-CN" sz="2400" dirty="0">
              <a:latin typeface="Times New Roman" panose="02020603050405020304" pitchFamily="18" charset="0"/>
              <a:ea typeface="+mn-ea"/>
              <a:cs typeface="Times New Roman" panose="02020603050405020304" pitchFamily="18" charset="0"/>
              <a:sym typeface="+mn-ea"/>
            </a:endParaRPr>
          </a:p>
          <a:p>
            <a:pPr eaLnBrk="0" hangingPunct="0">
              <a:lnSpc>
                <a:spcPct val="200000"/>
              </a:lnSpc>
              <a:buFontTx/>
              <a:buNone/>
              <a:defRPr/>
            </a:pPr>
            <a:r>
              <a:rPr lang="en-US" altLang="zh-CN" sz="2400" dirty="0">
                <a:latin typeface="Times New Roman" panose="02020603050405020304" pitchFamily="18" charset="0"/>
                <a:cs typeface="Times New Roman" panose="02020603050405020304" pitchFamily="18" charset="0"/>
                <a:sym typeface="+mn-ea"/>
              </a:rPr>
              <a:t>                                    </a:t>
            </a:r>
            <a:r>
              <a:rPr lang="en-US" altLang="zh-CN" sz="2400" dirty="0" smtClean="0">
                <a:latin typeface="Times New Roman" panose="02020603050405020304" pitchFamily="18" charset="0"/>
                <a:cs typeface="Times New Roman" panose="02020603050405020304" pitchFamily="18" charset="0"/>
                <a:sym typeface="+mn-ea"/>
              </a:rPr>
              <a:t>___________________________</a:t>
            </a:r>
            <a:endParaRPr lang="zh-CN" altLang="zh-CN" sz="2400" dirty="0">
              <a:latin typeface="Times New Roman" panose="02020603050405020304" pitchFamily="18" charset="0"/>
              <a:cs typeface="Times New Roman" panose="02020603050405020304" pitchFamily="18" charset="0"/>
              <a:sym typeface="+mn-ea"/>
            </a:endParaRPr>
          </a:p>
        </p:txBody>
      </p:sp>
      <p:sp>
        <p:nvSpPr>
          <p:cNvPr id="4097" name="标题 1"/>
          <p:cNvSpPr>
            <a:spLocks noGrp="1" noChangeArrowheads="1"/>
          </p:cNvSpPr>
          <p:nvPr>
            <p:ph type="title" idx="4294967295"/>
          </p:nvPr>
        </p:nvSpPr>
        <p:spPr bwMode="auto">
          <a:xfrm>
            <a:off x="520304" y="558800"/>
            <a:ext cx="1544240" cy="5143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sz="3200" b="1" dirty="0" smtClean="0">
                <a:solidFill>
                  <a:schemeClr val="bg1"/>
                </a:solidFill>
                <a:latin typeface="微软雅黑" panose="020B0503020204020204" pitchFamily="34" charset="-122"/>
              </a:rPr>
              <a:t>Words</a:t>
            </a:r>
          </a:p>
        </p:txBody>
      </p:sp>
      <p:sp>
        <p:nvSpPr>
          <p:cNvPr id="6151" name="矩形 5"/>
          <p:cNvSpPr>
            <a:spLocks noChangeArrowheads="1"/>
          </p:cNvSpPr>
          <p:nvPr/>
        </p:nvSpPr>
        <p:spPr bwMode="auto">
          <a:xfrm>
            <a:off x="4174423" y="3316635"/>
            <a:ext cx="2315057"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lnSpc>
                <a:spcPct val="200000"/>
              </a:lnSpc>
              <a:buFontTx/>
              <a:buNone/>
              <a:defRPr/>
            </a:pPr>
            <a:r>
              <a:rPr lang="en-US" altLang="zh-CN" sz="2800" dirty="0">
                <a:solidFill>
                  <a:srgbClr val="FF0000"/>
                </a:solidFill>
                <a:latin typeface="Times New Roman" panose="02020603050405020304" pitchFamily="18" charset="0"/>
                <a:ea typeface="+mn-ea"/>
                <a:cs typeface="Times New Roman" panose="02020603050405020304" pitchFamily="18" charset="0"/>
                <a:sym typeface="+mn-ea"/>
              </a:rPr>
              <a:t> some potatoes</a:t>
            </a:r>
            <a:endParaRPr lang="zh-CN" altLang="zh-CN" sz="2800" dirty="0">
              <a:solidFill>
                <a:srgbClr val="FF0000"/>
              </a:solidFill>
              <a:latin typeface="Times New Roman" panose="02020603050405020304" pitchFamily="18" charset="0"/>
              <a:ea typeface="+mn-ea"/>
              <a:cs typeface="Times New Roman" panose="02020603050405020304" pitchFamily="18" charset="0"/>
              <a:sym typeface="+mn-ea"/>
            </a:endParaRPr>
          </a:p>
        </p:txBody>
      </p:sp>
      <p:sp>
        <p:nvSpPr>
          <p:cNvPr id="6154" name="矩形 8"/>
          <p:cNvSpPr>
            <a:spLocks noChangeArrowheads="1"/>
          </p:cNvSpPr>
          <p:nvPr/>
        </p:nvSpPr>
        <p:spPr bwMode="auto">
          <a:xfrm>
            <a:off x="2528521" y="4758521"/>
            <a:ext cx="5104282"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lnSpc>
                <a:spcPct val="200000"/>
              </a:lnSpc>
              <a:buFontTx/>
              <a:buNone/>
              <a:defRPr/>
            </a:pPr>
            <a:r>
              <a:rPr lang="en-US" altLang="zh-CN" sz="2800" dirty="0">
                <a:solidFill>
                  <a:srgbClr val="FF0000"/>
                </a:solidFill>
                <a:latin typeface="Times New Roman" panose="02020603050405020304" pitchFamily="18" charset="0"/>
                <a:ea typeface="+mn-ea"/>
                <a:cs typeface="Times New Roman" panose="02020603050405020304" pitchFamily="18" charset="0"/>
                <a:sym typeface="+mn-ea"/>
              </a:rPr>
              <a:t>Are there any oranges on the tree?</a:t>
            </a:r>
            <a:endParaRPr lang="zh-CN" altLang="zh-CN" sz="2800" dirty="0">
              <a:solidFill>
                <a:srgbClr val="FF0000"/>
              </a:solidFill>
              <a:latin typeface="Times New Roman" panose="02020603050405020304" pitchFamily="18" charset="0"/>
              <a:ea typeface="+mn-ea"/>
              <a:cs typeface="Times New Roman" panose="02020603050405020304" pitchFamily="18" charset="0"/>
              <a:sym typeface="+mn-ea"/>
            </a:endParaRPr>
          </a:p>
        </p:txBody>
      </p:sp>
      <p:pic>
        <p:nvPicPr>
          <p:cNvPr id="4101" name="图片 1"/>
          <p:cNvPicPr>
            <a:picLocks noChangeAspect="1" noChangeArrowheads="1"/>
          </p:cNvPicPr>
          <p:nvPr/>
        </p:nvPicPr>
        <p:blipFill>
          <a:blip r:embed="rId2" cstate="email"/>
          <a:srcRect/>
          <a:stretch>
            <a:fillRect/>
          </a:stretch>
        </p:blipFill>
        <p:spPr bwMode="auto">
          <a:xfrm>
            <a:off x="6537451" y="1078260"/>
            <a:ext cx="2321719" cy="223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53">
                                            <p:txEl>
                                              <p:pRg st="0" end="0"/>
                                            </p:txEl>
                                          </p:spTgt>
                                        </p:tgtEl>
                                        <p:attrNameLst>
                                          <p:attrName>style.visibility</p:attrName>
                                        </p:attrNameLst>
                                      </p:cBhvr>
                                      <p:to>
                                        <p:strVal val="visible"/>
                                      </p:to>
                                    </p:set>
                                    <p:anim calcmode="lin" valueType="num">
                                      <p:cBhvr additive="base">
                                        <p:cTn id="7" dur="500" fill="hold"/>
                                        <p:tgtEl>
                                          <p:spTgt spid="615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5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153">
                                            <p:txEl>
                                              <p:pRg st="1" end="1"/>
                                            </p:txEl>
                                          </p:spTgt>
                                        </p:tgtEl>
                                        <p:attrNameLst>
                                          <p:attrName>style.visibility</p:attrName>
                                        </p:attrNameLst>
                                      </p:cBhvr>
                                      <p:to>
                                        <p:strVal val="visible"/>
                                      </p:to>
                                    </p:set>
                                    <p:anim calcmode="lin" valueType="num">
                                      <p:cBhvr additive="base">
                                        <p:cTn id="13" dur="500" fill="hold"/>
                                        <p:tgtEl>
                                          <p:spTgt spid="615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5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153">
                                            <p:txEl>
                                              <p:pRg st="2" end="2"/>
                                            </p:txEl>
                                          </p:spTgt>
                                        </p:tgtEl>
                                        <p:attrNameLst>
                                          <p:attrName>style.visibility</p:attrName>
                                        </p:attrNameLst>
                                      </p:cBhvr>
                                      <p:to>
                                        <p:strVal val="visible"/>
                                      </p:to>
                                    </p:set>
                                    <p:anim calcmode="lin" valueType="num">
                                      <p:cBhvr additive="base">
                                        <p:cTn id="19" dur="500" fill="hold"/>
                                        <p:tgtEl>
                                          <p:spTgt spid="615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5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153">
                                            <p:txEl>
                                              <p:pRg st="3" end="3"/>
                                            </p:txEl>
                                          </p:spTgt>
                                        </p:tgtEl>
                                        <p:attrNameLst>
                                          <p:attrName>style.visibility</p:attrName>
                                        </p:attrNameLst>
                                      </p:cBhvr>
                                      <p:to>
                                        <p:strVal val="visible"/>
                                      </p:to>
                                    </p:set>
                                    <p:anim calcmode="lin" valueType="num">
                                      <p:cBhvr additive="base">
                                        <p:cTn id="25" dur="500" fill="hold"/>
                                        <p:tgtEl>
                                          <p:spTgt spid="615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5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6153">
                                            <p:txEl>
                                              <p:pRg st="4" end="4"/>
                                            </p:txEl>
                                          </p:spTgt>
                                        </p:tgtEl>
                                        <p:attrNameLst>
                                          <p:attrName>style.visibility</p:attrName>
                                        </p:attrNameLst>
                                      </p:cBhvr>
                                      <p:to>
                                        <p:strVal val="visible"/>
                                      </p:to>
                                    </p:set>
                                    <p:anim calcmode="lin" valueType="num">
                                      <p:cBhvr additive="base">
                                        <p:cTn id="29" dur="500" fill="hold"/>
                                        <p:tgtEl>
                                          <p:spTgt spid="615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15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6153">
                                            <p:txEl>
                                              <p:pRg st="5" end="5"/>
                                            </p:txEl>
                                          </p:spTgt>
                                        </p:tgtEl>
                                        <p:attrNameLst>
                                          <p:attrName>style.visibility</p:attrName>
                                        </p:attrNameLst>
                                      </p:cBhvr>
                                      <p:to>
                                        <p:strVal val="visible"/>
                                      </p:to>
                                    </p:set>
                                    <p:anim calcmode="lin" valueType="num">
                                      <p:cBhvr additive="base">
                                        <p:cTn id="33" dur="500" fill="hold"/>
                                        <p:tgtEl>
                                          <p:spTgt spid="615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615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6151"/>
                                        </p:tgtEl>
                                        <p:attrNameLst>
                                          <p:attrName>style.visibility</p:attrName>
                                        </p:attrNameLst>
                                      </p:cBhvr>
                                      <p:to>
                                        <p:strVal val="visible"/>
                                      </p:to>
                                    </p:set>
                                    <p:anim calcmode="lin" valueType="num">
                                      <p:cBhvr additive="base">
                                        <p:cTn id="39" dur="500" fill="hold"/>
                                        <p:tgtEl>
                                          <p:spTgt spid="6151"/>
                                        </p:tgtEl>
                                        <p:attrNameLst>
                                          <p:attrName>ppt_x</p:attrName>
                                        </p:attrNameLst>
                                      </p:cBhvr>
                                      <p:tavLst>
                                        <p:tav tm="0">
                                          <p:val>
                                            <p:strVal val="#ppt_x"/>
                                          </p:val>
                                        </p:tav>
                                        <p:tav tm="100000">
                                          <p:val>
                                            <p:strVal val="#ppt_x"/>
                                          </p:val>
                                        </p:tav>
                                      </p:tavLst>
                                    </p:anim>
                                    <p:anim calcmode="lin" valueType="num">
                                      <p:cBhvr additive="base">
                                        <p:cTn id="40" dur="500" fill="hold"/>
                                        <p:tgtEl>
                                          <p:spTgt spid="6151"/>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6154"/>
                                        </p:tgtEl>
                                        <p:attrNameLst>
                                          <p:attrName>style.visibility</p:attrName>
                                        </p:attrNameLst>
                                      </p:cBhvr>
                                      <p:to>
                                        <p:strVal val="visible"/>
                                      </p:to>
                                    </p:set>
                                    <p:anim calcmode="lin" valueType="num">
                                      <p:cBhvr additive="base">
                                        <p:cTn id="45" dur="500" fill="hold"/>
                                        <p:tgtEl>
                                          <p:spTgt spid="6154"/>
                                        </p:tgtEl>
                                        <p:attrNameLst>
                                          <p:attrName>ppt_x</p:attrName>
                                        </p:attrNameLst>
                                      </p:cBhvr>
                                      <p:tavLst>
                                        <p:tav tm="0">
                                          <p:val>
                                            <p:strVal val="#ppt_x"/>
                                          </p:val>
                                        </p:tav>
                                        <p:tav tm="100000">
                                          <p:val>
                                            <p:strVal val="#ppt_x"/>
                                          </p:val>
                                        </p:tav>
                                      </p:tavLst>
                                    </p:anim>
                                    <p:anim calcmode="lin" valueType="num">
                                      <p:cBhvr additive="base">
                                        <p:cTn id="46" dur="500" fill="hold"/>
                                        <p:tgtEl>
                                          <p:spTgt spid="615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1" grpId="0"/>
      <p:bldP spid="615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标题 1"/>
          <p:cNvSpPr>
            <a:spLocks noGrp="1" noChangeArrowheads="1"/>
          </p:cNvSpPr>
          <p:nvPr>
            <p:ph type="title" idx="4294967295"/>
          </p:nvPr>
        </p:nvSpPr>
        <p:spPr bwMode="auto">
          <a:xfrm>
            <a:off x="520304" y="558800"/>
            <a:ext cx="1544240" cy="5143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sz="3200" b="1" smtClean="0">
                <a:solidFill>
                  <a:schemeClr val="bg1"/>
                </a:solidFill>
                <a:latin typeface="微软雅黑" panose="020B0503020204020204" pitchFamily="34" charset="-122"/>
              </a:rPr>
              <a:t>Words</a:t>
            </a:r>
          </a:p>
        </p:txBody>
      </p:sp>
      <p:sp>
        <p:nvSpPr>
          <p:cNvPr id="7174" name="矩形 4"/>
          <p:cNvSpPr>
            <a:spLocks noChangeArrowheads="1"/>
          </p:cNvSpPr>
          <p:nvPr/>
        </p:nvSpPr>
        <p:spPr bwMode="auto">
          <a:xfrm>
            <a:off x="222738" y="1196976"/>
            <a:ext cx="8581293"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lnSpc>
                <a:spcPct val="200000"/>
              </a:lnSpc>
              <a:buFontTx/>
              <a:buNone/>
              <a:defRPr/>
            </a:pPr>
            <a:r>
              <a:rPr lang="en-US" altLang="zh-CN" sz="3600" b="1" dirty="0">
                <a:latin typeface="Times New Roman" panose="02020603050405020304" pitchFamily="18" charset="0"/>
                <a:ea typeface="+mn-ea"/>
                <a:cs typeface="Times New Roman" panose="02020603050405020304" pitchFamily="18" charset="0"/>
                <a:sym typeface="+mn-ea"/>
              </a:rPr>
              <a:t>ready</a:t>
            </a:r>
            <a:r>
              <a:rPr lang="en-US" altLang="zh-CN" sz="3600" b="1" dirty="0">
                <a:latin typeface="Times New Roman" panose="02020603050405020304" pitchFamily="18" charset="0"/>
                <a:cs typeface="Times New Roman" panose="02020603050405020304" pitchFamily="18" charset="0"/>
                <a:sym typeface="+mn-ea"/>
              </a:rPr>
              <a:t> [ˈ</a:t>
            </a:r>
            <a:r>
              <a:rPr lang="en-US" altLang="zh-CN" sz="3600" b="1" dirty="0" err="1">
                <a:latin typeface="Times New Roman" panose="02020603050405020304" pitchFamily="18" charset="0"/>
                <a:cs typeface="Times New Roman" panose="02020603050405020304" pitchFamily="18" charset="0"/>
                <a:sym typeface="+mn-ea"/>
              </a:rPr>
              <a:t>redi</a:t>
            </a:r>
            <a:r>
              <a:rPr lang="en-US" altLang="zh-CN" sz="3600" b="1" dirty="0">
                <a:latin typeface="Times New Roman" panose="02020603050405020304" pitchFamily="18" charset="0"/>
                <a:cs typeface="Times New Roman" panose="02020603050405020304" pitchFamily="18" charset="0"/>
                <a:sym typeface="+mn-ea"/>
              </a:rPr>
              <a:t>]</a:t>
            </a:r>
            <a:endParaRPr lang="zh-CN" altLang="zh-CN" sz="3600" b="1" dirty="0">
              <a:latin typeface="Times New Roman" panose="02020603050405020304" pitchFamily="18" charset="0"/>
              <a:ea typeface="+mn-ea"/>
              <a:cs typeface="Times New Roman" panose="02020603050405020304" pitchFamily="18" charset="0"/>
              <a:sym typeface="+mn-ea"/>
            </a:endParaRPr>
          </a:p>
          <a:p>
            <a:pPr eaLnBrk="0" hangingPunct="0">
              <a:lnSpc>
                <a:spcPct val="200000"/>
              </a:lnSpc>
              <a:buFontTx/>
              <a:buNone/>
              <a:defRPr/>
            </a:pPr>
            <a:r>
              <a:rPr lang="zh-CN" altLang="zh-CN" sz="2400" dirty="0" smtClean="0">
                <a:latin typeface="Times New Roman" panose="02020603050405020304" pitchFamily="18" charset="0"/>
                <a:ea typeface="+mn-ea"/>
                <a:cs typeface="Times New Roman" panose="02020603050405020304" pitchFamily="18" charset="0"/>
                <a:sym typeface="+mn-ea"/>
              </a:rPr>
              <a:t>形</a:t>
            </a:r>
            <a:r>
              <a:rPr lang="zh-CN" altLang="zh-CN" sz="2400" dirty="0">
                <a:latin typeface="Times New Roman" panose="02020603050405020304" pitchFamily="18" charset="0"/>
                <a:ea typeface="+mn-ea"/>
                <a:cs typeface="Times New Roman" panose="02020603050405020304" pitchFamily="18" charset="0"/>
                <a:sym typeface="+mn-ea"/>
              </a:rPr>
              <a:t>容词，意为“准备好”</a:t>
            </a:r>
            <a:r>
              <a:rPr lang="en-US" altLang="zh-CN" sz="2400" dirty="0">
                <a:latin typeface="Times New Roman" panose="02020603050405020304" pitchFamily="18" charset="0"/>
                <a:ea typeface="+mn-ea"/>
                <a:cs typeface="Times New Roman" panose="02020603050405020304" pitchFamily="18" charset="0"/>
                <a:sym typeface="+mn-ea"/>
              </a:rPr>
              <a:t>be ready for..</a:t>
            </a:r>
            <a:r>
              <a:rPr lang="zh-CN" altLang="zh-CN" sz="2400" dirty="0">
                <a:latin typeface="Times New Roman" panose="02020603050405020304" pitchFamily="18" charset="0"/>
                <a:ea typeface="+mn-ea"/>
                <a:cs typeface="Times New Roman" panose="02020603050405020304" pitchFamily="18" charset="0"/>
                <a:sym typeface="+mn-ea"/>
              </a:rPr>
              <a:t>意为“为</a:t>
            </a:r>
            <a:r>
              <a:rPr lang="en-US" altLang="zh-CN" sz="2400" dirty="0">
                <a:latin typeface="Times New Roman" panose="02020603050405020304" pitchFamily="18" charset="0"/>
                <a:ea typeface="+mn-ea"/>
                <a:cs typeface="Times New Roman" panose="02020603050405020304" pitchFamily="18" charset="0"/>
                <a:sym typeface="+mn-ea"/>
              </a:rPr>
              <a:t>...</a:t>
            </a:r>
            <a:r>
              <a:rPr lang="zh-CN" altLang="zh-CN" sz="2400" dirty="0">
                <a:latin typeface="Times New Roman" panose="02020603050405020304" pitchFamily="18" charset="0"/>
                <a:ea typeface="+mn-ea"/>
                <a:cs typeface="Times New Roman" panose="02020603050405020304" pitchFamily="18" charset="0"/>
                <a:sym typeface="+mn-ea"/>
              </a:rPr>
              <a:t>做准备”。</a:t>
            </a:r>
          </a:p>
          <a:p>
            <a:pPr eaLnBrk="0" hangingPunct="0">
              <a:lnSpc>
                <a:spcPct val="200000"/>
              </a:lnSpc>
              <a:buFontTx/>
              <a:buNone/>
              <a:defRPr/>
            </a:pPr>
            <a:r>
              <a:rPr lang="en-US" altLang="zh-CN" sz="2400" dirty="0">
                <a:latin typeface="Times New Roman" panose="02020603050405020304" pitchFamily="18" charset="0"/>
                <a:ea typeface="+mn-ea"/>
                <a:cs typeface="Times New Roman" panose="02020603050405020304" pitchFamily="18" charset="0"/>
                <a:sym typeface="+mn-ea"/>
              </a:rPr>
              <a:t>    </a:t>
            </a:r>
            <a:r>
              <a:rPr lang="en-US" altLang="zh-CN" sz="2400" dirty="0" err="1">
                <a:latin typeface="Times New Roman" panose="02020603050405020304" pitchFamily="18" charset="0"/>
                <a:ea typeface="+mn-ea"/>
                <a:cs typeface="Times New Roman" panose="02020603050405020304" pitchFamily="18" charset="0"/>
                <a:sym typeface="+mn-ea"/>
              </a:rPr>
              <a:t>eg</a:t>
            </a:r>
            <a:r>
              <a:rPr lang="zh-CN" altLang="en-US" sz="2400" dirty="0">
                <a:latin typeface="Times New Roman" panose="02020603050405020304" pitchFamily="18" charset="0"/>
                <a:ea typeface="+mn-ea"/>
                <a:cs typeface="Times New Roman" panose="02020603050405020304" pitchFamily="18" charset="0"/>
                <a:sym typeface="+mn-ea"/>
              </a:rPr>
              <a:t>： </a:t>
            </a:r>
            <a:r>
              <a:rPr lang="en-US" altLang="zh-CN" sz="2400" dirty="0">
                <a:latin typeface="Times New Roman" panose="02020603050405020304" pitchFamily="18" charset="0"/>
                <a:ea typeface="+mn-ea"/>
                <a:cs typeface="Times New Roman" panose="02020603050405020304" pitchFamily="18" charset="0"/>
                <a:sym typeface="+mn-ea"/>
              </a:rPr>
              <a:t>They are ready for the meeting. </a:t>
            </a:r>
            <a:r>
              <a:rPr lang="zh-CN" altLang="zh-CN" sz="2400" dirty="0">
                <a:latin typeface="Times New Roman" panose="02020603050405020304" pitchFamily="18" charset="0"/>
                <a:ea typeface="+mn-ea"/>
                <a:cs typeface="Times New Roman" panose="02020603050405020304" pitchFamily="18" charset="0"/>
                <a:sym typeface="+mn-ea"/>
              </a:rPr>
              <a:t>他们为会议做准备。</a:t>
            </a:r>
          </a:p>
          <a:p>
            <a:pPr eaLnBrk="0" hangingPunct="0">
              <a:lnSpc>
                <a:spcPct val="200000"/>
              </a:lnSpc>
              <a:buFontTx/>
              <a:buNone/>
              <a:defRPr/>
            </a:pPr>
            <a:r>
              <a:rPr lang="zh-CN" altLang="en-US" sz="2400" dirty="0">
                <a:latin typeface="Times New Roman" panose="02020603050405020304" pitchFamily="18" charset="0"/>
                <a:ea typeface="+mn-ea"/>
                <a:cs typeface="Times New Roman" panose="02020603050405020304" pitchFamily="18" charset="0"/>
                <a:sym typeface="+mn-ea"/>
              </a:rPr>
              <a:t>小练习：</a:t>
            </a:r>
            <a:r>
              <a:rPr lang="zh-CN" altLang="zh-CN" sz="2400" dirty="0">
                <a:latin typeface="Times New Roman" panose="02020603050405020304" pitchFamily="18" charset="0"/>
                <a:ea typeface="+mn-ea"/>
                <a:cs typeface="Times New Roman" panose="02020603050405020304" pitchFamily="18" charset="0"/>
                <a:sym typeface="+mn-ea"/>
              </a:rPr>
              <a:t>单项选择：</a:t>
            </a:r>
            <a:endParaRPr lang="en-US" altLang="zh-CN" sz="2400" dirty="0">
              <a:latin typeface="Times New Roman" panose="02020603050405020304" pitchFamily="18" charset="0"/>
              <a:ea typeface="+mn-ea"/>
              <a:cs typeface="Times New Roman" panose="02020603050405020304" pitchFamily="18" charset="0"/>
              <a:sym typeface="+mn-ea"/>
            </a:endParaRPr>
          </a:p>
          <a:p>
            <a:pPr eaLnBrk="0" hangingPunct="0">
              <a:lnSpc>
                <a:spcPct val="200000"/>
              </a:lnSpc>
              <a:buFontTx/>
              <a:buNone/>
              <a:defRPr/>
            </a:pPr>
            <a:r>
              <a:rPr lang="en-US" altLang="zh-CN" sz="2400" dirty="0">
                <a:latin typeface="Times New Roman" panose="02020603050405020304" pitchFamily="18" charset="0"/>
                <a:ea typeface="+mn-ea"/>
                <a:cs typeface="Times New Roman" panose="02020603050405020304" pitchFamily="18" charset="0"/>
                <a:sym typeface="+mn-ea"/>
              </a:rPr>
              <a:t>                He is </a:t>
            </a:r>
            <a:r>
              <a:rPr lang="en-US" altLang="zh-CN" sz="2400" dirty="0" err="1">
                <a:latin typeface="Times New Roman" panose="02020603050405020304" pitchFamily="18" charset="0"/>
                <a:ea typeface="+mn-ea"/>
                <a:cs typeface="Times New Roman" panose="02020603050405020304" pitchFamily="18" charset="0"/>
                <a:sym typeface="+mn-ea"/>
              </a:rPr>
              <a:t>ready____the</a:t>
            </a:r>
            <a:r>
              <a:rPr lang="en-US" altLang="zh-CN" sz="2400" dirty="0">
                <a:latin typeface="Times New Roman" panose="02020603050405020304" pitchFamily="18" charset="0"/>
                <a:ea typeface="+mn-ea"/>
                <a:cs typeface="Times New Roman" panose="02020603050405020304" pitchFamily="18" charset="0"/>
                <a:sym typeface="+mn-ea"/>
              </a:rPr>
              <a:t> cooking.</a:t>
            </a:r>
            <a:endParaRPr lang="zh-CN" altLang="zh-CN" sz="2400" dirty="0">
              <a:latin typeface="Times New Roman" panose="02020603050405020304" pitchFamily="18" charset="0"/>
              <a:ea typeface="+mn-ea"/>
              <a:cs typeface="Times New Roman" panose="02020603050405020304" pitchFamily="18" charset="0"/>
              <a:sym typeface="+mn-ea"/>
            </a:endParaRPr>
          </a:p>
          <a:p>
            <a:pPr eaLnBrk="0" hangingPunct="0">
              <a:lnSpc>
                <a:spcPct val="200000"/>
              </a:lnSpc>
              <a:buFontTx/>
              <a:buNone/>
              <a:defRPr/>
            </a:pPr>
            <a:r>
              <a:rPr lang="en-US" altLang="zh-CN" sz="2400" dirty="0">
                <a:latin typeface="Times New Roman" panose="02020603050405020304" pitchFamily="18" charset="0"/>
                <a:ea typeface="+mn-ea"/>
                <a:cs typeface="Times New Roman" panose="02020603050405020304" pitchFamily="18" charset="0"/>
                <a:sym typeface="+mn-ea"/>
              </a:rPr>
              <a:t>                A. for        B. to</a:t>
            </a:r>
            <a:endParaRPr lang="zh-CN" altLang="zh-CN" sz="2400" dirty="0">
              <a:latin typeface="Times New Roman" panose="02020603050405020304" pitchFamily="18" charset="0"/>
              <a:ea typeface="+mn-ea"/>
              <a:cs typeface="Times New Roman" panose="02020603050405020304" pitchFamily="18" charset="0"/>
              <a:sym typeface="+mn-ea"/>
            </a:endParaRPr>
          </a:p>
        </p:txBody>
      </p:sp>
      <p:sp>
        <p:nvSpPr>
          <p:cNvPr id="7175" name="矩形 5"/>
          <p:cNvSpPr>
            <a:spLocks noChangeArrowheads="1"/>
          </p:cNvSpPr>
          <p:nvPr/>
        </p:nvSpPr>
        <p:spPr bwMode="auto">
          <a:xfrm>
            <a:off x="2988469" y="4350659"/>
            <a:ext cx="526256"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lnSpc>
                <a:spcPct val="200000"/>
              </a:lnSpc>
              <a:buFontTx/>
              <a:buNone/>
              <a:defRPr/>
            </a:pPr>
            <a:r>
              <a:rPr lang="en-US" altLang="zh-CN" sz="2800" dirty="0">
                <a:solidFill>
                  <a:srgbClr val="FF0000"/>
                </a:solidFill>
                <a:latin typeface="Times New Roman" panose="02020603050405020304" pitchFamily="18" charset="0"/>
                <a:ea typeface="+mn-ea"/>
                <a:cs typeface="Times New Roman" panose="02020603050405020304" pitchFamily="18" charset="0"/>
                <a:sym typeface="+mn-ea"/>
              </a:rPr>
              <a:t>A</a:t>
            </a:r>
            <a:endParaRPr lang="zh-CN" altLang="zh-CN" sz="2800" dirty="0">
              <a:solidFill>
                <a:srgbClr val="FF0000"/>
              </a:solidFill>
              <a:latin typeface="Times New Roman" panose="02020603050405020304" pitchFamily="18" charset="0"/>
              <a:ea typeface="+mn-ea"/>
              <a:cs typeface="Times New Roman" panose="02020603050405020304" pitchFamily="18" charset="0"/>
              <a:sym typeface="+mn-ea"/>
            </a:endParaRPr>
          </a:p>
        </p:txBody>
      </p:sp>
      <p:pic>
        <p:nvPicPr>
          <p:cNvPr id="5124" name="图片 1"/>
          <p:cNvPicPr>
            <a:picLocks noChangeAspect="1" noChangeArrowheads="1"/>
          </p:cNvPicPr>
          <p:nvPr/>
        </p:nvPicPr>
        <p:blipFill>
          <a:blip r:embed="rId2" cstate="email"/>
          <a:srcRect/>
          <a:stretch>
            <a:fillRect/>
          </a:stretch>
        </p:blipFill>
        <p:spPr bwMode="auto">
          <a:xfrm>
            <a:off x="7309246" y="4813350"/>
            <a:ext cx="1834754" cy="204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174">
                                            <p:txEl>
                                              <p:pRg st="0" end="0"/>
                                            </p:txEl>
                                          </p:spTgt>
                                        </p:tgtEl>
                                        <p:attrNameLst>
                                          <p:attrName>style.visibility</p:attrName>
                                        </p:attrNameLst>
                                      </p:cBhvr>
                                      <p:to>
                                        <p:strVal val="visible"/>
                                      </p:to>
                                    </p:set>
                                    <p:anim calcmode="lin" valueType="num">
                                      <p:cBhvr additive="base">
                                        <p:cTn id="7" dur="500" fill="hold"/>
                                        <p:tgtEl>
                                          <p:spTgt spid="717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7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174">
                                            <p:txEl>
                                              <p:pRg st="1" end="1"/>
                                            </p:txEl>
                                          </p:spTgt>
                                        </p:tgtEl>
                                        <p:attrNameLst>
                                          <p:attrName>style.visibility</p:attrName>
                                        </p:attrNameLst>
                                      </p:cBhvr>
                                      <p:to>
                                        <p:strVal val="visible"/>
                                      </p:to>
                                    </p:set>
                                    <p:anim calcmode="lin" valueType="num">
                                      <p:cBhvr additive="base">
                                        <p:cTn id="13" dur="500" fill="hold"/>
                                        <p:tgtEl>
                                          <p:spTgt spid="717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17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174">
                                            <p:txEl>
                                              <p:pRg st="2" end="2"/>
                                            </p:txEl>
                                          </p:spTgt>
                                        </p:tgtEl>
                                        <p:attrNameLst>
                                          <p:attrName>style.visibility</p:attrName>
                                        </p:attrNameLst>
                                      </p:cBhvr>
                                      <p:to>
                                        <p:strVal val="visible"/>
                                      </p:to>
                                    </p:set>
                                    <p:anim calcmode="lin" valueType="num">
                                      <p:cBhvr additive="base">
                                        <p:cTn id="19" dur="500" fill="hold"/>
                                        <p:tgtEl>
                                          <p:spTgt spid="717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17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174">
                                            <p:txEl>
                                              <p:pRg st="3" end="3"/>
                                            </p:txEl>
                                          </p:spTgt>
                                        </p:tgtEl>
                                        <p:attrNameLst>
                                          <p:attrName>style.visibility</p:attrName>
                                        </p:attrNameLst>
                                      </p:cBhvr>
                                      <p:to>
                                        <p:strVal val="visible"/>
                                      </p:to>
                                    </p:set>
                                    <p:anim calcmode="lin" valueType="num">
                                      <p:cBhvr additive="base">
                                        <p:cTn id="25" dur="500" fill="hold"/>
                                        <p:tgtEl>
                                          <p:spTgt spid="717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174">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7174">
                                            <p:txEl>
                                              <p:pRg st="4" end="4"/>
                                            </p:txEl>
                                          </p:spTgt>
                                        </p:tgtEl>
                                        <p:attrNameLst>
                                          <p:attrName>style.visibility</p:attrName>
                                        </p:attrNameLst>
                                      </p:cBhvr>
                                      <p:to>
                                        <p:strVal val="visible"/>
                                      </p:to>
                                    </p:set>
                                    <p:anim calcmode="lin" valueType="num">
                                      <p:cBhvr additive="base">
                                        <p:cTn id="29" dur="500" fill="hold"/>
                                        <p:tgtEl>
                                          <p:spTgt spid="7174">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7174">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7174">
                                            <p:txEl>
                                              <p:pRg st="5" end="5"/>
                                            </p:txEl>
                                          </p:spTgt>
                                        </p:tgtEl>
                                        <p:attrNameLst>
                                          <p:attrName>style.visibility</p:attrName>
                                        </p:attrNameLst>
                                      </p:cBhvr>
                                      <p:to>
                                        <p:strVal val="visible"/>
                                      </p:to>
                                    </p:set>
                                    <p:anim calcmode="lin" valueType="num">
                                      <p:cBhvr additive="base">
                                        <p:cTn id="33" dur="500" fill="hold"/>
                                        <p:tgtEl>
                                          <p:spTgt spid="7174">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717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7175"/>
                                        </p:tgtEl>
                                        <p:attrNameLst>
                                          <p:attrName>style.visibility</p:attrName>
                                        </p:attrNameLst>
                                      </p:cBhvr>
                                      <p:to>
                                        <p:strVal val="visible"/>
                                      </p:to>
                                    </p:set>
                                    <p:anim calcmode="lin" valueType="num">
                                      <p:cBhvr additive="base">
                                        <p:cTn id="39" dur="500" fill="hold"/>
                                        <p:tgtEl>
                                          <p:spTgt spid="7175"/>
                                        </p:tgtEl>
                                        <p:attrNameLst>
                                          <p:attrName>ppt_x</p:attrName>
                                        </p:attrNameLst>
                                      </p:cBhvr>
                                      <p:tavLst>
                                        <p:tav tm="0">
                                          <p:val>
                                            <p:strVal val="#ppt_x"/>
                                          </p:val>
                                        </p:tav>
                                        <p:tav tm="100000">
                                          <p:val>
                                            <p:strVal val="#ppt_x"/>
                                          </p:val>
                                        </p:tav>
                                      </p:tavLst>
                                    </p:anim>
                                    <p:anim calcmode="lin" valueType="num">
                                      <p:cBhvr additive="base">
                                        <p:cTn id="40" dur="500" fill="hold"/>
                                        <p:tgtEl>
                                          <p:spTgt spid="717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标题 1"/>
          <p:cNvSpPr>
            <a:spLocks noGrp="1" noChangeArrowheads="1"/>
          </p:cNvSpPr>
          <p:nvPr>
            <p:ph type="title" idx="4294967295"/>
          </p:nvPr>
        </p:nvSpPr>
        <p:spPr bwMode="auto">
          <a:xfrm>
            <a:off x="520304" y="558800"/>
            <a:ext cx="1544240" cy="5143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sz="3200" b="1" smtClean="0">
                <a:solidFill>
                  <a:schemeClr val="bg1"/>
                </a:solidFill>
                <a:latin typeface="微软雅黑" panose="020B0503020204020204" pitchFamily="34" charset="-122"/>
              </a:rPr>
              <a:t>Words</a:t>
            </a:r>
          </a:p>
        </p:txBody>
      </p:sp>
      <p:sp>
        <p:nvSpPr>
          <p:cNvPr id="8198" name="矩形 4"/>
          <p:cNvSpPr>
            <a:spLocks noChangeArrowheads="1"/>
          </p:cNvSpPr>
          <p:nvPr/>
        </p:nvSpPr>
        <p:spPr bwMode="auto">
          <a:xfrm>
            <a:off x="95250" y="1300163"/>
            <a:ext cx="9205913"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lnSpc>
                <a:spcPct val="200000"/>
              </a:lnSpc>
              <a:buFontTx/>
              <a:buNone/>
              <a:defRPr/>
            </a:pPr>
            <a:r>
              <a:rPr lang="en-US" altLang="zh-CN" sz="3600" b="1" dirty="0">
                <a:latin typeface="Times New Roman" panose="02020603050405020304" pitchFamily="18" charset="0"/>
                <a:ea typeface="+mn-ea"/>
                <a:cs typeface="Times New Roman" panose="02020603050405020304" pitchFamily="18" charset="0"/>
                <a:sym typeface="+mn-ea"/>
              </a:rPr>
              <a:t>love   </a:t>
            </a:r>
            <a:r>
              <a:rPr lang="en-US" altLang="zh-CN" sz="3600" b="1" dirty="0">
                <a:latin typeface="Times New Roman" panose="02020603050405020304" pitchFamily="18" charset="0"/>
                <a:cs typeface="Times New Roman" panose="02020603050405020304" pitchFamily="18" charset="0"/>
                <a:sym typeface="+mn-ea"/>
              </a:rPr>
              <a:t>[</a:t>
            </a:r>
            <a:r>
              <a:rPr lang="en-US" altLang="zh-CN" sz="3600" b="1" dirty="0" err="1">
                <a:latin typeface="Times New Roman" panose="02020603050405020304" pitchFamily="18" charset="0"/>
                <a:cs typeface="Times New Roman" panose="02020603050405020304" pitchFamily="18" charset="0"/>
                <a:sym typeface="+mn-ea"/>
              </a:rPr>
              <a:t>lʌv</a:t>
            </a:r>
            <a:r>
              <a:rPr lang="en-US" altLang="zh-CN" sz="3600" b="1" dirty="0">
                <a:latin typeface="Times New Roman" panose="02020603050405020304" pitchFamily="18" charset="0"/>
                <a:cs typeface="Times New Roman" panose="02020603050405020304" pitchFamily="18" charset="0"/>
                <a:sym typeface="+mn-ea"/>
              </a:rPr>
              <a:t>]</a:t>
            </a:r>
            <a:endParaRPr lang="zh-CN" altLang="zh-CN" sz="3600" b="1" dirty="0">
              <a:latin typeface="Times New Roman" panose="02020603050405020304" pitchFamily="18" charset="0"/>
              <a:ea typeface="+mn-ea"/>
              <a:cs typeface="Times New Roman" panose="02020603050405020304" pitchFamily="18" charset="0"/>
              <a:sym typeface="+mn-ea"/>
            </a:endParaRPr>
          </a:p>
          <a:p>
            <a:pPr eaLnBrk="0" hangingPunct="0">
              <a:lnSpc>
                <a:spcPct val="200000"/>
              </a:lnSpc>
              <a:buFontTx/>
              <a:buNone/>
              <a:defRPr/>
            </a:pPr>
            <a:r>
              <a:rPr lang="zh-CN" altLang="zh-CN" sz="2400" dirty="0" smtClean="0">
                <a:latin typeface="Times New Roman" panose="02020603050405020304" pitchFamily="18" charset="0"/>
                <a:ea typeface="+mn-ea"/>
                <a:cs typeface="Times New Roman" panose="02020603050405020304" pitchFamily="18" charset="0"/>
                <a:sym typeface="+mn-ea"/>
              </a:rPr>
              <a:t>名</a:t>
            </a:r>
            <a:r>
              <a:rPr lang="zh-CN" altLang="zh-CN" sz="2400" dirty="0">
                <a:latin typeface="Times New Roman" panose="02020603050405020304" pitchFamily="18" charset="0"/>
                <a:ea typeface="+mn-ea"/>
                <a:cs typeface="Times New Roman" panose="02020603050405020304" pitchFamily="18" charset="0"/>
                <a:sym typeface="+mn-ea"/>
              </a:rPr>
              <a:t>词，意为“爱”。</a:t>
            </a:r>
            <a:r>
              <a:rPr lang="en-US" altLang="zh-CN" sz="2400" dirty="0">
                <a:latin typeface="Times New Roman" panose="02020603050405020304" pitchFamily="18" charset="0"/>
                <a:ea typeface="+mn-ea"/>
                <a:cs typeface="Times New Roman" panose="02020603050405020304" pitchFamily="18" charset="0"/>
                <a:sym typeface="+mn-ea"/>
              </a:rPr>
              <a:t>love to do </a:t>
            </a:r>
            <a:r>
              <a:rPr lang="en-US" altLang="zh-CN" sz="2400" dirty="0" err="1">
                <a:latin typeface="Times New Roman" panose="02020603050405020304" pitchFamily="18" charset="0"/>
                <a:ea typeface="+mn-ea"/>
                <a:cs typeface="Times New Roman" panose="02020603050405020304" pitchFamily="18" charset="0"/>
                <a:sym typeface="+mn-ea"/>
              </a:rPr>
              <a:t>sth</a:t>
            </a:r>
            <a:r>
              <a:rPr lang="en-US" altLang="zh-CN" sz="2400" dirty="0">
                <a:latin typeface="Times New Roman" panose="02020603050405020304" pitchFamily="18" charset="0"/>
                <a:ea typeface="+mn-ea"/>
                <a:cs typeface="Times New Roman" panose="02020603050405020304" pitchFamily="18" charset="0"/>
                <a:sym typeface="+mn-ea"/>
              </a:rPr>
              <a:t>. / love doing </a:t>
            </a:r>
            <a:r>
              <a:rPr lang="en-US" altLang="zh-CN" sz="2400" dirty="0" err="1">
                <a:latin typeface="Times New Roman" panose="02020603050405020304" pitchFamily="18" charset="0"/>
                <a:ea typeface="+mn-ea"/>
                <a:cs typeface="Times New Roman" panose="02020603050405020304" pitchFamily="18" charset="0"/>
                <a:sym typeface="+mn-ea"/>
              </a:rPr>
              <a:t>sth</a:t>
            </a:r>
            <a:r>
              <a:rPr lang="en-US" altLang="zh-CN" sz="2400" dirty="0">
                <a:latin typeface="Times New Roman" panose="02020603050405020304" pitchFamily="18" charset="0"/>
                <a:ea typeface="+mn-ea"/>
                <a:cs typeface="Times New Roman" panose="02020603050405020304" pitchFamily="18" charset="0"/>
                <a:sym typeface="+mn-ea"/>
              </a:rPr>
              <a:t>.</a:t>
            </a:r>
            <a:r>
              <a:rPr lang="zh-CN" altLang="zh-CN" sz="2400" dirty="0">
                <a:latin typeface="Times New Roman" panose="02020603050405020304" pitchFamily="18" charset="0"/>
                <a:ea typeface="+mn-ea"/>
                <a:cs typeface="Times New Roman" panose="02020603050405020304" pitchFamily="18" charset="0"/>
                <a:sym typeface="+mn-ea"/>
              </a:rPr>
              <a:t>都意为“爱做某事”。</a:t>
            </a:r>
          </a:p>
          <a:p>
            <a:pPr eaLnBrk="0" hangingPunct="0">
              <a:lnSpc>
                <a:spcPct val="200000"/>
              </a:lnSpc>
              <a:buFontTx/>
              <a:buNone/>
              <a:defRPr/>
            </a:pPr>
            <a:r>
              <a:rPr lang="en-US" altLang="zh-CN" sz="2400" dirty="0">
                <a:latin typeface="Times New Roman" panose="02020603050405020304" pitchFamily="18" charset="0"/>
                <a:ea typeface="+mn-ea"/>
                <a:cs typeface="Times New Roman" panose="02020603050405020304" pitchFamily="18" charset="0"/>
                <a:sym typeface="+mn-ea"/>
              </a:rPr>
              <a:t>    </a:t>
            </a:r>
            <a:r>
              <a:rPr lang="en-US" altLang="zh-CN" sz="2400" dirty="0" err="1">
                <a:latin typeface="Times New Roman" panose="02020603050405020304" pitchFamily="18" charset="0"/>
                <a:ea typeface="+mn-ea"/>
                <a:cs typeface="Times New Roman" panose="02020603050405020304" pitchFamily="18" charset="0"/>
                <a:sym typeface="+mn-ea"/>
              </a:rPr>
              <a:t>eg</a:t>
            </a:r>
            <a:r>
              <a:rPr lang="zh-CN" altLang="en-US" sz="2400" dirty="0">
                <a:latin typeface="Times New Roman" panose="02020603050405020304" pitchFamily="18" charset="0"/>
                <a:ea typeface="+mn-ea"/>
                <a:cs typeface="Times New Roman" panose="02020603050405020304" pitchFamily="18" charset="0"/>
                <a:sym typeface="+mn-ea"/>
              </a:rPr>
              <a:t>： </a:t>
            </a:r>
            <a:r>
              <a:rPr lang="en-US" altLang="zh-CN" sz="2400" dirty="0">
                <a:latin typeface="Times New Roman" panose="02020603050405020304" pitchFamily="18" charset="0"/>
                <a:ea typeface="+mn-ea"/>
                <a:cs typeface="Times New Roman" panose="02020603050405020304" pitchFamily="18" charset="0"/>
                <a:sym typeface="+mn-ea"/>
              </a:rPr>
              <a:t>He loves listening to the song.   </a:t>
            </a:r>
            <a:r>
              <a:rPr lang="zh-CN" altLang="zh-CN" sz="2400" dirty="0">
                <a:latin typeface="Times New Roman" panose="02020603050405020304" pitchFamily="18" charset="0"/>
                <a:ea typeface="+mn-ea"/>
                <a:cs typeface="Times New Roman" panose="02020603050405020304" pitchFamily="18" charset="0"/>
                <a:sym typeface="+mn-ea"/>
              </a:rPr>
              <a:t>他爱听歌。</a:t>
            </a:r>
          </a:p>
          <a:p>
            <a:pPr eaLnBrk="0" hangingPunct="0">
              <a:lnSpc>
                <a:spcPct val="200000"/>
              </a:lnSpc>
              <a:buFontTx/>
              <a:buNone/>
              <a:defRPr/>
            </a:pPr>
            <a:r>
              <a:rPr lang="zh-CN" altLang="en-US" sz="2400" dirty="0">
                <a:latin typeface="Times New Roman" panose="02020603050405020304" pitchFamily="18" charset="0"/>
                <a:ea typeface="+mn-ea"/>
                <a:cs typeface="Times New Roman" panose="02020603050405020304" pitchFamily="18" charset="0"/>
                <a:sym typeface="+mn-ea"/>
              </a:rPr>
              <a:t>小练习：</a:t>
            </a:r>
            <a:r>
              <a:rPr lang="zh-CN" altLang="zh-CN" sz="2400" dirty="0">
                <a:latin typeface="Times New Roman" panose="02020603050405020304" pitchFamily="18" charset="0"/>
                <a:ea typeface="+mn-ea"/>
                <a:cs typeface="Times New Roman" panose="02020603050405020304" pitchFamily="18" charset="0"/>
                <a:sym typeface="+mn-ea"/>
              </a:rPr>
              <a:t>用所给词的适当形式填空：</a:t>
            </a:r>
            <a:endParaRPr lang="en-US" altLang="zh-CN" sz="2400" dirty="0">
              <a:latin typeface="Times New Roman" panose="02020603050405020304" pitchFamily="18" charset="0"/>
              <a:ea typeface="+mn-ea"/>
              <a:cs typeface="Times New Roman" panose="02020603050405020304" pitchFamily="18" charset="0"/>
              <a:sym typeface="+mn-ea"/>
            </a:endParaRPr>
          </a:p>
          <a:p>
            <a:pPr eaLnBrk="0" hangingPunct="0">
              <a:lnSpc>
                <a:spcPct val="200000"/>
              </a:lnSpc>
              <a:buFontTx/>
              <a:buNone/>
              <a:defRPr/>
            </a:pPr>
            <a:r>
              <a:rPr lang="en-US" altLang="zh-CN" sz="2400" dirty="0">
                <a:latin typeface="Times New Roman" panose="02020603050405020304" pitchFamily="18" charset="0"/>
                <a:ea typeface="+mn-ea"/>
                <a:cs typeface="Times New Roman" panose="02020603050405020304" pitchFamily="18" charset="0"/>
                <a:sym typeface="+mn-ea"/>
              </a:rPr>
              <a:t>               </a:t>
            </a:r>
            <a:r>
              <a:rPr lang="en-US" altLang="zh-CN" sz="2400" dirty="0" smtClean="0">
                <a:latin typeface="Times New Roman" panose="02020603050405020304" pitchFamily="18" charset="0"/>
                <a:ea typeface="+mn-ea"/>
                <a:cs typeface="Times New Roman" panose="02020603050405020304" pitchFamily="18" charset="0"/>
                <a:sym typeface="+mn-ea"/>
              </a:rPr>
              <a:t>My </a:t>
            </a:r>
            <a:r>
              <a:rPr lang="en-US" altLang="zh-CN" sz="2400" dirty="0">
                <a:latin typeface="Times New Roman" panose="02020603050405020304" pitchFamily="18" charset="0"/>
                <a:ea typeface="+mn-ea"/>
                <a:cs typeface="Times New Roman" panose="02020603050405020304" pitchFamily="18" charset="0"/>
                <a:sym typeface="+mn-ea"/>
              </a:rPr>
              <a:t>little dog loves_____</a:t>
            </a:r>
            <a:r>
              <a:rPr lang="zh-CN" altLang="zh-CN" sz="2400" dirty="0">
                <a:latin typeface="Times New Roman" panose="02020603050405020304" pitchFamily="18" charset="0"/>
                <a:ea typeface="+mn-ea"/>
                <a:cs typeface="Times New Roman" panose="02020603050405020304" pitchFamily="18" charset="0"/>
                <a:sym typeface="+mn-ea"/>
              </a:rPr>
              <a:t>（</a:t>
            </a:r>
            <a:r>
              <a:rPr lang="en-US" altLang="zh-CN" sz="2400" dirty="0">
                <a:latin typeface="Times New Roman" panose="02020603050405020304" pitchFamily="18" charset="0"/>
                <a:ea typeface="+mn-ea"/>
                <a:cs typeface="Times New Roman" panose="02020603050405020304" pitchFamily="18" charset="0"/>
                <a:sym typeface="+mn-ea"/>
              </a:rPr>
              <a:t>eat</a:t>
            </a:r>
            <a:r>
              <a:rPr lang="zh-CN" altLang="zh-CN" sz="2400" dirty="0">
                <a:latin typeface="Times New Roman" panose="02020603050405020304" pitchFamily="18" charset="0"/>
                <a:ea typeface="+mn-ea"/>
                <a:cs typeface="Times New Roman" panose="02020603050405020304" pitchFamily="18" charset="0"/>
                <a:sym typeface="+mn-ea"/>
              </a:rPr>
              <a:t>）</a:t>
            </a:r>
            <a:r>
              <a:rPr lang="en-US" altLang="zh-CN" sz="2400" dirty="0">
                <a:latin typeface="Times New Roman" panose="02020603050405020304" pitchFamily="18" charset="0"/>
                <a:ea typeface="+mn-ea"/>
                <a:cs typeface="Times New Roman" panose="02020603050405020304" pitchFamily="18" charset="0"/>
                <a:sym typeface="+mn-ea"/>
              </a:rPr>
              <a:t>bones.</a:t>
            </a:r>
            <a:endParaRPr lang="zh-CN" altLang="zh-CN" sz="2400" dirty="0">
              <a:latin typeface="Times New Roman" panose="02020603050405020304" pitchFamily="18" charset="0"/>
              <a:ea typeface="+mn-ea"/>
              <a:cs typeface="Times New Roman" panose="02020603050405020304" pitchFamily="18" charset="0"/>
              <a:sym typeface="+mn-ea"/>
            </a:endParaRPr>
          </a:p>
        </p:txBody>
      </p:sp>
      <p:sp>
        <p:nvSpPr>
          <p:cNvPr id="8199" name="矩形 5"/>
          <p:cNvSpPr>
            <a:spLocks noChangeArrowheads="1"/>
          </p:cNvSpPr>
          <p:nvPr/>
        </p:nvSpPr>
        <p:spPr bwMode="auto">
          <a:xfrm>
            <a:off x="3407569" y="4997451"/>
            <a:ext cx="1290638"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lnSpc>
                <a:spcPct val="200000"/>
              </a:lnSpc>
              <a:buFontTx/>
              <a:buNone/>
              <a:defRPr/>
            </a:pPr>
            <a:r>
              <a:rPr lang="en-US" altLang="zh-CN" sz="2800" dirty="0">
                <a:solidFill>
                  <a:srgbClr val="FF0000"/>
                </a:solidFill>
                <a:latin typeface="Times New Roman" panose="02020603050405020304" pitchFamily="18" charset="0"/>
                <a:ea typeface="+mn-ea"/>
                <a:cs typeface="Times New Roman" panose="02020603050405020304" pitchFamily="18" charset="0"/>
                <a:sym typeface="+mn-ea"/>
              </a:rPr>
              <a:t>eating</a:t>
            </a:r>
            <a:endParaRPr lang="zh-CN" altLang="zh-CN" sz="2800" dirty="0">
              <a:solidFill>
                <a:srgbClr val="FF0000"/>
              </a:solidFill>
              <a:latin typeface="Times New Roman" panose="02020603050405020304" pitchFamily="18" charset="0"/>
              <a:ea typeface="+mn-ea"/>
              <a:cs typeface="Times New Roman" panose="02020603050405020304" pitchFamily="18" charset="0"/>
              <a:sym typeface="+mn-ea"/>
            </a:endParaRPr>
          </a:p>
        </p:txBody>
      </p:sp>
      <p:pic>
        <p:nvPicPr>
          <p:cNvPr id="6148" name="图片 1"/>
          <p:cNvPicPr>
            <a:picLocks noChangeAspect="1" noChangeArrowheads="1"/>
          </p:cNvPicPr>
          <p:nvPr/>
        </p:nvPicPr>
        <p:blipFill>
          <a:blip r:embed="rId2"/>
          <a:srcRect/>
          <a:stretch>
            <a:fillRect/>
          </a:stretch>
        </p:blipFill>
        <p:spPr bwMode="auto">
          <a:xfrm>
            <a:off x="7050881" y="4710113"/>
            <a:ext cx="2093119" cy="2147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198">
                                            <p:txEl>
                                              <p:pRg st="0" end="0"/>
                                            </p:txEl>
                                          </p:spTgt>
                                        </p:tgtEl>
                                        <p:attrNameLst>
                                          <p:attrName>style.visibility</p:attrName>
                                        </p:attrNameLst>
                                      </p:cBhvr>
                                      <p:to>
                                        <p:strVal val="visible"/>
                                      </p:to>
                                    </p:set>
                                    <p:anim calcmode="lin" valueType="num">
                                      <p:cBhvr additive="base">
                                        <p:cTn id="7" dur="500" fill="hold"/>
                                        <p:tgtEl>
                                          <p:spTgt spid="819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19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198">
                                            <p:txEl>
                                              <p:pRg st="1" end="1"/>
                                            </p:txEl>
                                          </p:spTgt>
                                        </p:tgtEl>
                                        <p:attrNameLst>
                                          <p:attrName>style.visibility</p:attrName>
                                        </p:attrNameLst>
                                      </p:cBhvr>
                                      <p:to>
                                        <p:strVal val="visible"/>
                                      </p:to>
                                    </p:set>
                                    <p:anim calcmode="lin" valueType="num">
                                      <p:cBhvr additive="base">
                                        <p:cTn id="13" dur="500" fill="hold"/>
                                        <p:tgtEl>
                                          <p:spTgt spid="819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19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198">
                                            <p:txEl>
                                              <p:pRg st="2" end="2"/>
                                            </p:txEl>
                                          </p:spTgt>
                                        </p:tgtEl>
                                        <p:attrNameLst>
                                          <p:attrName>style.visibility</p:attrName>
                                        </p:attrNameLst>
                                      </p:cBhvr>
                                      <p:to>
                                        <p:strVal val="visible"/>
                                      </p:to>
                                    </p:set>
                                    <p:anim calcmode="lin" valueType="num">
                                      <p:cBhvr additive="base">
                                        <p:cTn id="19" dur="500" fill="hold"/>
                                        <p:tgtEl>
                                          <p:spTgt spid="819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19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198">
                                            <p:txEl>
                                              <p:pRg st="3" end="3"/>
                                            </p:txEl>
                                          </p:spTgt>
                                        </p:tgtEl>
                                        <p:attrNameLst>
                                          <p:attrName>style.visibility</p:attrName>
                                        </p:attrNameLst>
                                      </p:cBhvr>
                                      <p:to>
                                        <p:strVal val="visible"/>
                                      </p:to>
                                    </p:set>
                                    <p:anim calcmode="lin" valueType="num">
                                      <p:cBhvr additive="base">
                                        <p:cTn id="25" dur="500" fill="hold"/>
                                        <p:tgtEl>
                                          <p:spTgt spid="819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198">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8198">
                                            <p:txEl>
                                              <p:pRg st="4" end="4"/>
                                            </p:txEl>
                                          </p:spTgt>
                                        </p:tgtEl>
                                        <p:attrNameLst>
                                          <p:attrName>style.visibility</p:attrName>
                                        </p:attrNameLst>
                                      </p:cBhvr>
                                      <p:to>
                                        <p:strVal val="visible"/>
                                      </p:to>
                                    </p:set>
                                    <p:anim calcmode="lin" valueType="num">
                                      <p:cBhvr additive="base">
                                        <p:cTn id="29" dur="500" fill="hold"/>
                                        <p:tgtEl>
                                          <p:spTgt spid="8198">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819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8199"/>
                                        </p:tgtEl>
                                        <p:attrNameLst>
                                          <p:attrName>style.visibility</p:attrName>
                                        </p:attrNameLst>
                                      </p:cBhvr>
                                      <p:to>
                                        <p:strVal val="visible"/>
                                      </p:to>
                                    </p:set>
                                    <p:anim calcmode="lin" valueType="num">
                                      <p:cBhvr additive="base">
                                        <p:cTn id="35" dur="500" fill="hold"/>
                                        <p:tgtEl>
                                          <p:spTgt spid="8199"/>
                                        </p:tgtEl>
                                        <p:attrNameLst>
                                          <p:attrName>ppt_x</p:attrName>
                                        </p:attrNameLst>
                                      </p:cBhvr>
                                      <p:tavLst>
                                        <p:tav tm="0">
                                          <p:val>
                                            <p:strVal val="#ppt_x"/>
                                          </p:val>
                                        </p:tav>
                                        <p:tav tm="100000">
                                          <p:val>
                                            <p:strVal val="#ppt_x"/>
                                          </p:val>
                                        </p:tav>
                                      </p:tavLst>
                                    </p:anim>
                                    <p:anim calcmode="lin" valueType="num">
                                      <p:cBhvr additive="base">
                                        <p:cTn id="36" dur="500" fill="hold"/>
                                        <p:tgtEl>
                                          <p:spTgt spid="819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标题 1"/>
          <p:cNvSpPr>
            <a:spLocks noGrp="1" noChangeArrowheads="1"/>
          </p:cNvSpPr>
          <p:nvPr>
            <p:ph type="title" idx="4294967295"/>
          </p:nvPr>
        </p:nvSpPr>
        <p:spPr bwMode="auto">
          <a:xfrm>
            <a:off x="520304" y="558800"/>
            <a:ext cx="1544240" cy="5143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sz="3200" b="1" smtClean="0">
                <a:solidFill>
                  <a:schemeClr val="bg1"/>
                </a:solidFill>
                <a:latin typeface="微软雅黑" panose="020B0503020204020204" pitchFamily="34" charset="-122"/>
              </a:rPr>
              <a:t>Words</a:t>
            </a:r>
          </a:p>
        </p:txBody>
      </p:sp>
      <p:sp>
        <p:nvSpPr>
          <p:cNvPr id="9222" name="矩形 4"/>
          <p:cNvSpPr>
            <a:spLocks noChangeArrowheads="1"/>
          </p:cNvSpPr>
          <p:nvPr/>
        </p:nvSpPr>
        <p:spPr bwMode="auto">
          <a:xfrm>
            <a:off x="273248" y="1163638"/>
            <a:ext cx="8436998"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lnSpc>
                <a:spcPct val="200000"/>
              </a:lnSpc>
              <a:buFontTx/>
              <a:buNone/>
              <a:defRPr/>
            </a:pPr>
            <a:r>
              <a:rPr lang="en-US" altLang="zh-CN" sz="3600" b="1" dirty="0">
                <a:latin typeface="Times New Roman" panose="02020603050405020304" pitchFamily="18" charset="0"/>
                <a:ea typeface="+mn-ea"/>
                <a:cs typeface="Times New Roman" panose="02020603050405020304" pitchFamily="18" charset="0"/>
                <a:sym typeface="+mn-ea"/>
              </a:rPr>
              <a:t>great   </a:t>
            </a:r>
            <a:r>
              <a:rPr lang="en-US" altLang="zh-CN" sz="3600" b="1" dirty="0">
                <a:latin typeface="Times New Roman" panose="02020603050405020304" pitchFamily="18" charset="0"/>
                <a:cs typeface="Times New Roman" panose="02020603050405020304" pitchFamily="18" charset="0"/>
                <a:sym typeface="+mn-ea"/>
              </a:rPr>
              <a:t>[</a:t>
            </a:r>
            <a:r>
              <a:rPr lang="en-US" altLang="zh-CN" sz="3600" b="1" dirty="0" err="1">
                <a:latin typeface="Times New Roman" panose="02020603050405020304" pitchFamily="18" charset="0"/>
                <a:cs typeface="Times New Roman" panose="02020603050405020304" pitchFamily="18" charset="0"/>
                <a:sym typeface="+mn-ea"/>
              </a:rPr>
              <a:t>ɡreit</a:t>
            </a:r>
            <a:r>
              <a:rPr lang="en-US" altLang="zh-CN" sz="3600" b="1" dirty="0">
                <a:latin typeface="Times New Roman" panose="02020603050405020304" pitchFamily="18" charset="0"/>
                <a:cs typeface="Times New Roman" panose="02020603050405020304" pitchFamily="18" charset="0"/>
                <a:sym typeface="+mn-ea"/>
              </a:rPr>
              <a:t>]</a:t>
            </a:r>
            <a:endParaRPr lang="zh-CN" altLang="zh-CN" sz="3600" b="1" dirty="0">
              <a:latin typeface="Times New Roman" panose="02020603050405020304" pitchFamily="18" charset="0"/>
              <a:ea typeface="+mn-ea"/>
              <a:cs typeface="Times New Roman" panose="02020603050405020304" pitchFamily="18" charset="0"/>
              <a:sym typeface="+mn-ea"/>
            </a:endParaRPr>
          </a:p>
          <a:p>
            <a:pPr eaLnBrk="0" hangingPunct="0">
              <a:lnSpc>
                <a:spcPct val="200000"/>
              </a:lnSpc>
              <a:buFontTx/>
              <a:buNone/>
              <a:defRPr/>
            </a:pPr>
            <a:r>
              <a:rPr lang="zh-CN" altLang="zh-CN" sz="2400" dirty="0" smtClean="0">
                <a:latin typeface="Times New Roman" panose="02020603050405020304" pitchFamily="18" charset="0"/>
                <a:ea typeface="+mn-ea"/>
                <a:cs typeface="Times New Roman" panose="02020603050405020304" pitchFamily="18" charset="0"/>
                <a:sym typeface="+mn-ea"/>
              </a:rPr>
              <a:t>形</a:t>
            </a:r>
            <a:r>
              <a:rPr lang="zh-CN" altLang="zh-CN" sz="2400" dirty="0">
                <a:latin typeface="Times New Roman" panose="02020603050405020304" pitchFamily="18" charset="0"/>
                <a:ea typeface="+mn-ea"/>
                <a:cs typeface="Times New Roman" panose="02020603050405020304" pitchFamily="18" charset="0"/>
                <a:sym typeface="+mn-ea"/>
              </a:rPr>
              <a:t>容词，意为“太好了，很棒”。</a:t>
            </a:r>
          </a:p>
          <a:p>
            <a:pPr eaLnBrk="0" hangingPunct="0">
              <a:lnSpc>
                <a:spcPct val="200000"/>
              </a:lnSpc>
              <a:buFontTx/>
              <a:buNone/>
              <a:defRPr/>
            </a:pPr>
            <a:r>
              <a:rPr lang="en-US" altLang="zh-CN" sz="2400" dirty="0" err="1" smtClean="0">
                <a:latin typeface="Times New Roman" panose="02020603050405020304" pitchFamily="18" charset="0"/>
                <a:ea typeface="+mn-ea"/>
                <a:cs typeface="Times New Roman" panose="02020603050405020304" pitchFamily="18" charset="0"/>
                <a:sym typeface="+mn-ea"/>
              </a:rPr>
              <a:t>eg</a:t>
            </a:r>
            <a:r>
              <a:rPr lang="zh-CN" altLang="en-US" sz="2400" dirty="0">
                <a:latin typeface="Times New Roman" panose="02020603050405020304" pitchFamily="18" charset="0"/>
                <a:ea typeface="+mn-ea"/>
                <a:cs typeface="Times New Roman" panose="02020603050405020304" pitchFamily="18" charset="0"/>
                <a:sym typeface="+mn-ea"/>
              </a:rPr>
              <a:t>： </a:t>
            </a:r>
            <a:r>
              <a:rPr lang="en-US" altLang="zh-CN" sz="2400" dirty="0">
                <a:latin typeface="Times New Roman" panose="02020603050405020304" pitchFamily="18" charset="0"/>
                <a:ea typeface="+mn-ea"/>
                <a:cs typeface="Times New Roman" panose="02020603050405020304" pitchFamily="18" charset="0"/>
                <a:sym typeface="+mn-ea"/>
              </a:rPr>
              <a:t>We had a great time in Pairs. </a:t>
            </a:r>
            <a:r>
              <a:rPr lang="zh-CN" altLang="zh-CN" sz="2400" dirty="0">
                <a:latin typeface="Times New Roman" panose="02020603050405020304" pitchFamily="18" charset="0"/>
                <a:ea typeface="+mn-ea"/>
                <a:cs typeface="Times New Roman" panose="02020603050405020304" pitchFamily="18" charset="0"/>
                <a:sym typeface="+mn-ea"/>
              </a:rPr>
              <a:t>我们在巴黎玩得很愉快。</a:t>
            </a:r>
          </a:p>
          <a:p>
            <a:pPr eaLnBrk="0" hangingPunct="0">
              <a:lnSpc>
                <a:spcPct val="200000"/>
              </a:lnSpc>
              <a:buFontTx/>
              <a:buNone/>
              <a:defRPr/>
            </a:pPr>
            <a:r>
              <a:rPr lang="zh-CN" altLang="en-US" sz="2400" dirty="0">
                <a:latin typeface="Times New Roman" panose="02020603050405020304" pitchFamily="18" charset="0"/>
                <a:ea typeface="+mn-ea"/>
                <a:cs typeface="Times New Roman" panose="02020603050405020304" pitchFamily="18" charset="0"/>
                <a:sym typeface="+mn-ea"/>
              </a:rPr>
              <a:t>小练习：</a:t>
            </a:r>
            <a:r>
              <a:rPr lang="zh-CN" altLang="zh-CN" sz="2400" dirty="0">
                <a:latin typeface="Times New Roman" panose="02020603050405020304" pitchFamily="18" charset="0"/>
                <a:ea typeface="+mn-ea"/>
                <a:cs typeface="Times New Roman" panose="02020603050405020304" pitchFamily="18" charset="0"/>
                <a:sym typeface="+mn-ea"/>
              </a:rPr>
              <a:t>汉译英：</a:t>
            </a:r>
            <a:endParaRPr lang="en-US" altLang="zh-CN" sz="2400" dirty="0">
              <a:latin typeface="Times New Roman" panose="02020603050405020304" pitchFamily="18" charset="0"/>
              <a:ea typeface="+mn-ea"/>
              <a:cs typeface="Times New Roman" panose="02020603050405020304" pitchFamily="18" charset="0"/>
              <a:sym typeface="+mn-ea"/>
            </a:endParaRPr>
          </a:p>
          <a:p>
            <a:pPr eaLnBrk="0" hangingPunct="0">
              <a:lnSpc>
                <a:spcPct val="200000"/>
              </a:lnSpc>
              <a:buFontTx/>
              <a:buNone/>
              <a:defRPr/>
            </a:pPr>
            <a:r>
              <a:rPr lang="en-US" altLang="zh-CN" sz="2400" dirty="0">
                <a:latin typeface="Times New Roman" panose="02020603050405020304" pitchFamily="18" charset="0"/>
                <a:ea typeface="+mn-ea"/>
                <a:cs typeface="Times New Roman" panose="02020603050405020304" pitchFamily="18" charset="0"/>
                <a:sym typeface="+mn-ea"/>
              </a:rPr>
              <a:t>               </a:t>
            </a:r>
            <a:r>
              <a:rPr lang="zh-CN" altLang="zh-CN" sz="2400" dirty="0">
                <a:latin typeface="Times New Roman" panose="02020603050405020304" pitchFamily="18" charset="0"/>
                <a:ea typeface="+mn-ea"/>
                <a:cs typeface="Times New Roman" panose="02020603050405020304" pitchFamily="18" charset="0"/>
                <a:sym typeface="+mn-ea"/>
              </a:rPr>
              <a:t>一个很棒的主意</a:t>
            </a:r>
            <a:r>
              <a:rPr lang="zh-CN" altLang="en-US" sz="2400" dirty="0">
                <a:latin typeface="Times New Roman" panose="02020603050405020304" pitchFamily="18" charset="0"/>
                <a:ea typeface="+mn-ea"/>
                <a:cs typeface="Times New Roman" panose="02020603050405020304" pitchFamily="18" charset="0"/>
                <a:sym typeface="+mn-ea"/>
              </a:rPr>
              <a:t>。</a:t>
            </a:r>
            <a:r>
              <a:rPr lang="en-US" altLang="zh-CN" sz="2400" dirty="0">
                <a:latin typeface="Times New Roman" panose="02020603050405020304" pitchFamily="18" charset="0"/>
                <a:cs typeface="Times New Roman" panose="02020603050405020304" pitchFamily="18" charset="0"/>
                <a:sym typeface="+mn-ea"/>
              </a:rPr>
              <a:t> ____________</a:t>
            </a:r>
            <a:endParaRPr lang="zh-CN" altLang="zh-CN" sz="2400" dirty="0">
              <a:latin typeface="Times New Roman" panose="02020603050405020304" pitchFamily="18" charset="0"/>
              <a:ea typeface="+mn-ea"/>
              <a:cs typeface="Times New Roman" panose="02020603050405020304" pitchFamily="18" charset="0"/>
              <a:sym typeface="+mn-ea"/>
            </a:endParaRPr>
          </a:p>
        </p:txBody>
      </p:sp>
      <p:sp>
        <p:nvSpPr>
          <p:cNvPr id="9223" name="矩形 5"/>
          <p:cNvSpPr>
            <a:spLocks noChangeArrowheads="1"/>
          </p:cNvSpPr>
          <p:nvPr/>
        </p:nvSpPr>
        <p:spPr bwMode="auto">
          <a:xfrm>
            <a:off x="4028800" y="4204514"/>
            <a:ext cx="1835759"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lnSpc>
                <a:spcPct val="200000"/>
              </a:lnSpc>
              <a:buFontTx/>
              <a:buNone/>
              <a:defRPr/>
            </a:pPr>
            <a:r>
              <a:rPr lang="en-US" altLang="zh-CN" sz="2800" dirty="0">
                <a:solidFill>
                  <a:srgbClr val="FF0000"/>
                </a:solidFill>
                <a:latin typeface="Times New Roman" panose="02020603050405020304" pitchFamily="18" charset="0"/>
                <a:ea typeface="+mn-ea"/>
                <a:cs typeface="Times New Roman" panose="02020603050405020304" pitchFamily="18" charset="0"/>
                <a:sym typeface="+mn-ea"/>
              </a:rPr>
              <a:t>a great idea</a:t>
            </a:r>
            <a:endParaRPr lang="zh-CN" altLang="zh-CN" sz="2800" dirty="0">
              <a:solidFill>
                <a:srgbClr val="FF0000"/>
              </a:solidFill>
              <a:latin typeface="Times New Roman" panose="02020603050405020304" pitchFamily="18" charset="0"/>
              <a:ea typeface="+mn-ea"/>
              <a:cs typeface="Times New Roman" panose="02020603050405020304" pitchFamily="18" charset="0"/>
              <a:sym typeface="+mn-ea"/>
            </a:endParaRPr>
          </a:p>
        </p:txBody>
      </p:sp>
      <p:pic>
        <p:nvPicPr>
          <p:cNvPr id="7172" name="图片 1"/>
          <p:cNvPicPr>
            <a:picLocks noChangeAspect="1" noChangeArrowheads="1"/>
          </p:cNvPicPr>
          <p:nvPr/>
        </p:nvPicPr>
        <p:blipFill>
          <a:blip r:embed="rId2" cstate="email"/>
          <a:srcRect/>
          <a:stretch>
            <a:fillRect/>
          </a:stretch>
        </p:blipFill>
        <p:spPr bwMode="auto">
          <a:xfrm>
            <a:off x="7066359" y="4087813"/>
            <a:ext cx="2077641" cy="277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222">
                                            <p:txEl>
                                              <p:pRg st="0" end="0"/>
                                            </p:txEl>
                                          </p:spTgt>
                                        </p:tgtEl>
                                        <p:attrNameLst>
                                          <p:attrName>style.visibility</p:attrName>
                                        </p:attrNameLst>
                                      </p:cBhvr>
                                      <p:to>
                                        <p:strVal val="visible"/>
                                      </p:to>
                                    </p:set>
                                    <p:anim calcmode="lin" valueType="num">
                                      <p:cBhvr additive="base">
                                        <p:cTn id="7" dur="500" fill="hold"/>
                                        <p:tgtEl>
                                          <p:spTgt spid="922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22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222">
                                            <p:txEl>
                                              <p:pRg st="1" end="1"/>
                                            </p:txEl>
                                          </p:spTgt>
                                        </p:tgtEl>
                                        <p:attrNameLst>
                                          <p:attrName>style.visibility</p:attrName>
                                        </p:attrNameLst>
                                      </p:cBhvr>
                                      <p:to>
                                        <p:strVal val="visible"/>
                                      </p:to>
                                    </p:set>
                                    <p:anim calcmode="lin" valueType="num">
                                      <p:cBhvr additive="base">
                                        <p:cTn id="13" dur="500" fill="hold"/>
                                        <p:tgtEl>
                                          <p:spTgt spid="922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222">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9222">
                                            <p:txEl>
                                              <p:pRg st="2" end="2"/>
                                            </p:txEl>
                                          </p:spTgt>
                                        </p:tgtEl>
                                        <p:attrNameLst>
                                          <p:attrName>style.visibility</p:attrName>
                                        </p:attrNameLst>
                                      </p:cBhvr>
                                      <p:to>
                                        <p:strVal val="visible"/>
                                      </p:to>
                                    </p:set>
                                    <p:anim calcmode="lin" valueType="num">
                                      <p:cBhvr additive="base">
                                        <p:cTn id="17" dur="500" fill="hold"/>
                                        <p:tgtEl>
                                          <p:spTgt spid="9222">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922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9222">
                                            <p:txEl>
                                              <p:pRg st="3" end="3"/>
                                            </p:txEl>
                                          </p:spTgt>
                                        </p:tgtEl>
                                        <p:attrNameLst>
                                          <p:attrName>style.visibility</p:attrName>
                                        </p:attrNameLst>
                                      </p:cBhvr>
                                      <p:to>
                                        <p:strVal val="visible"/>
                                      </p:to>
                                    </p:set>
                                    <p:anim calcmode="lin" valueType="num">
                                      <p:cBhvr additive="base">
                                        <p:cTn id="23" dur="500" fill="hold"/>
                                        <p:tgtEl>
                                          <p:spTgt spid="9222">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9222">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9222">
                                            <p:txEl>
                                              <p:pRg st="4" end="4"/>
                                            </p:txEl>
                                          </p:spTgt>
                                        </p:tgtEl>
                                        <p:attrNameLst>
                                          <p:attrName>style.visibility</p:attrName>
                                        </p:attrNameLst>
                                      </p:cBhvr>
                                      <p:to>
                                        <p:strVal val="visible"/>
                                      </p:to>
                                    </p:set>
                                    <p:anim calcmode="lin" valueType="num">
                                      <p:cBhvr additive="base">
                                        <p:cTn id="27" dur="500" fill="hold"/>
                                        <p:tgtEl>
                                          <p:spTgt spid="9222">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922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9223"/>
                                        </p:tgtEl>
                                        <p:attrNameLst>
                                          <p:attrName>style.visibility</p:attrName>
                                        </p:attrNameLst>
                                      </p:cBhvr>
                                      <p:to>
                                        <p:strVal val="visible"/>
                                      </p:to>
                                    </p:set>
                                    <p:anim calcmode="lin" valueType="num">
                                      <p:cBhvr additive="base">
                                        <p:cTn id="33" dur="500" fill="hold"/>
                                        <p:tgtEl>
                                          <p:spTgt spid="9223"/>
                                        </p:tgtEl>
                                        <p:attrNameLst>
                                          <p:attrName>ppt_x</p:attrName>
                                        </p:attrNameLst>
                                      </p:cBhvr>
                                      <p:tavLst>
                                        <p:tav tm="0">
                                          <p:val>
                                            <p:strVal val="#ppt_x"/>
                                          </p:val>
                                        </p:tav>
                                        <p:tav tm="100000">
                                          <p:val>
                                            <p:strVal val="#ppt_x"/>
                                          </p:val>
                                        </p:tav>
                                      </p:tavLst>
                                    </p:anim>
                                    <p:anim calcmode="lin" valueType="num">
                                      <p:cBhvr additive="base">
                                        <p:cTn id="34" dur="500" fill="hold"/>
                                        <p:tgtEl>
                                          <p:spTgt spid="92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标题 1"/>
          <p:cNvSpPr>
            <a:spLocks noGrp="1" noChangeArrowheads="1"/>
          </p:cNvSpPr>
          <p:nvPr>
            <p:ph type="title" idx="4294967295"/>
          </p:nvPr>
        </p:nvSpPr>
        <p:spPr bwMode="auto">
          <a:xfrm>
            <a:off x="0" y="621567"/>
            <a:ext cx="2811981" cy="482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sz="3200" b="1" dirty="0" smtClean="0">
                <a:solidFill>
                  <a:schemeClr val="bg1"/>
                </a:solidFill>
                <a:latin typeface="微软雅黑" panose="020B0503020204020204" pitchFamily="34" charset="-122"/>
              </a:rPr>
              <a:t>Expressions</a:t>
            </a:r>
          </a:p>
        </p:txBody>
      </p:sp>
      <p:sp>
        <p:nvSpPr>
          <p:cNvPr id="10246" name="矩形 4"/>
          <p:cNvSpPr>
            <a:spLocks noChangeArrowheads="1"/>
          </p:cNvSpPr>
          <p:nvPr/>
        </p:nvSpPr>
        <p:spPr bwMode="auto">
          <a:xfrm>
            <a:off x="177404" y="1276839"/>
            <a:ext cx="8802473" cy="4616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lnSpc>
                <a:spcPct val="150000"/>
              </a:lnSpc>
              <a:buFontTx/>
              <a:buNone/>
              <a:defRPr/>
            </a:pPr>
            <a:r>
              <a:rPr lang="en-US" altLang="zh-CN" sz="2800" b="1" dirty="0">
                <a:latin typeface="Times New Roman" panose="02020603050405020304" pitchFamily="18" charset="0"/>
                <a:ea typeface="+mn-ea"/>
                <a:cs typeface="Times New Roman" panose="02020603050405020304" pitchFamily="18" charset="0"/>
                <a:sym typeface="+mn-ea"/>
              </a:rPr>
              <a:t>Is there any juice in the fridge? </a:t>
            </a:r>
            <a:r>
              <a:rPr lang="zh-CN" altLang="zh-CN" sz="2800" b="1" dirty="0">
                <a:latin typeface="Times New Roman" panose="02020603050405020304" pitchFamily="18" charset="0"/>
                <a:ea typeface="+mn-ea"/>
                <a:cs typeface="Times New Roman" panose="02020603050405020304" pitchFamily="18" charset="0"/>
                <a:sym typeface="+mn-ea"/>
              </a:rPr>
              <a:t>冰箱里有一些果汁吗？</a:t>
            </a:r>
            <a:endParaRPr lang="zh-CN" altLang="zh-CN" sz="2800" dirty="0">
              <a:latin typeface="Times New Roman" panose="02020603050405020304" pitchFamily="18" charset="0"/>
              <a:ea typeface="+mn-ea"/>
              <a:cs typeface="Times New Roman" panose="02020603050405020304" pitchFamily="18" charset="0"/>
              <a:sym typeface="+mn-ea"/>
            </a:endParaRPr>
          </a:p>
          <a:p>
            <a:pPr eaLnBrk="0" hangingPunct="0">
              <a:lnSpc>
                <a:spcPct val="150000"/>
              </a:lnSpc>
              <a:buFontTx/>
              <a:buNone/>
              <a:defRPr/>
            </a:pPr>
            <a:r>
              <a:rPr lang="en-US" altLang="zh-CN" sz="2400" dirty="0">
                <a:latin typeface="Times New Roman" panose="02020603050405020304" pitchFamily="18" charset="0"/>
                <a:ea typeface="+mn-ea"/>
                <a:cs typeface="Times New Roman" panose="02020603050405020304" pitchFamily="18" charset="0"/>
                <a:sym typeface="+mn-ea"/>
              </a:rPr>
              <a:t>     </a:t>
            </a:r>
            <a:r>
              <a:rPr lang="zh-CN" altLang="zh-CN" sz="2400" dirty="0">
                <a:latin typeface="Times New Roman" panose="02020603050405020304" pitchFamily="18" charset="0"/>
                <a:ea typeface="+mn-ea"/>
                <a:cs typeface="Times New Roman" panose="02020603050405020304" pitchFamily="18" charset="0"/>
                <a:sym typeface="+mn-ea"/>
              </a:rPr>
              <a:t>此句为</a:t>
            </a:r>
            <a:r>
              <a:rPr lang="en-US" altLang="zh-CN" sz="2400" dirty="0">
                <a:latin typeface="Times New Roman" panose="02020603050405020304" pitchFamily="18" charset="0"/>
                <a:ea typeface="+mn-ea"/>
                <a:cs typeface="Times New Roman" panose="02020603050405020304" pitchFamily="18" charset="0"/>
                <a:sym typeface="+mn-ea"/>
              </a:rPr>
              <a:t>there be</a:t>
            </a:r>
            <a:r>
              <a:rPr lang="zh-CN" altLang="zh-CN" sz="2400" dirty="0">
                <a:latin typeface="Times New Roman" panose="02020603050405020304" pitchFamily="18" charset="0"/>
                <a:ea typeface="+mn-ea"/>
                <a:cs typeface="Times New Roman" panose="02020603050405020304" pitchFamily="18" charset="0"/>
                <a:sym typeface="+mn-ea"/>
              </a:rPr>
              <a:t>的一般疑问句，当名词为可数名词复数时</a:t>
            </a:r>
            <a:r>
              <a:rPr lang="zh-CN" altLang="en-US" sz="2400" dirty="0">
                <a:latin typeface="Times New Roman" panose="02020603050405020304" pitchFamily="18" charset="0"/>
                <a:ea typeface="+mn-ea"/>
                <a:cs typeface="Times New Roman" panose="02020603050405020304" pitchFamily="18" charset="0"/>
                <a:sym typeface="+mn-ea"/>
              </a:rPr>
              <a:t>。</a:t>
            </a:r>
            <a:endParaRPr lang="en-US" altLang="zh-CN" sz="2400" dirty="0">
              <a:latin typeface="Times New Roman" panose="02020603050405020304" pitchFamily="18" charset="0"/>
              <a:ea typeface="+mn-ea"/>
              <a:cs typeface="Times New Roman" panose="02020603050405020304" pitchFamily="18" charset="0"/>
              <a:sym typeface="+mn-ea"/>
            </a:endParaRPr>
          </a:p>
          <a:p>
            <a:pPr eaLnBrk="0" hangingPunct="0">
              <a:lnSpc>
                <a:spcPct val="150000"/>
              </a:lnSpc>
              <a:buFontTx/>
              <a:buNone/>
              <a:defRPr/>
            </a:pPr>
            <a:r>
              <a:rPr lang="en-US" altLang="zh-CN" sz="2400" dirty="0">
                <a:latin typeface="Times New Roman" panose="02020603050405020304" pitchFamily="18" charset="0"/>
                <a:ea typeface="+mn-ea"/>
                <a:cs typeface="Times New Roman" panose="02020603050405020304" pitchFamily="18" charset="0"/>
                <a:sym typeface="+mn-ea"/>
              </a:rPr>
              <a:t>     </a:t>
            </a:r>
            <a:r>
              <a:rPr lang="zh-CN" altLang="zh-CN" sz="2400" dirty="0">
                <a:latin typeface="Times New Roman" panose="02020603050405020304" pitchFamily="18" charset="0"/>
                <a:ea typeface="+mn-ea"/>
                <a:cs typeface="Times New Roman" panose="02020603050405020304" pitchFamily="18" charset="0"/>
                <a:sym typeface="+mn-ea"/>
              </a:rPr>
              <a:t>其句式结构为</a:t>
            </a:r>
            <a:r>
              <a:rPr lang="en-US" altLang="zh-CN" sz="2400" dirty="0" err="1">
                <a:latin typeface="Times New Roman" panose="02020603050405020304" pitchFamily="18" charset="0"/>
                <a:ea typeface="+mn-ea"/>
                <a:cs typeface="Times New Roman" panose="02020603050405020304" pitchFamily="18" charset="0"/>
                <a:sym typeface="+mn-ea"/>
              </a:rPr>
              <a:t>Are+there</a:t>
            </a:r>
            <a:r>
              <a:rPr lang="en-US" altLang="zh-CN" sz="2400" dirty="0">
                <a:latin typeface="Times New Roman" panose="02020603050405020304" pitchFamily="18" charset="0"/>
                <a:ea typeface="+mn-ea"/>
                <a:cs typeface="Times New Roman" panose="02020603050405020304" pitchFamily="18" charset="0"/>
                <a:sym typeface="+mn-ea"/>
              </a:rPr>
              <a:t>+</a:t>
            </a:r>
            <a:r>
              <a:rPr lang="zh-CN" altLang="zh-CN" sz="2400" dirty="0">
                <a:latin typeface="Times New Roman" panose="02020603050405020304" pitchFamily="18" charset="0"/>
                <a:ea typeface="+mn-ea"/>
                <a:cs typeface="Times New Roman" panose="02020603050405020304" pitchFamily="18" charset="0"/>
                <a:sym typeface="+mn-ea"/>
              </a:rPr>
              <a:t>复数名词</a:t>
            </a:r>
            <a:r>
              <a:rPr lang="en-US" altLang="zh-CN" sz="2400" dirty="0">
                <a:latin typeface="Times New Roman" panose="02020603050405020304" pitchFamily="18" charset="0"/>
                <a:ea typeface="+mn-ea"/>
                <a:cs typeface="Times New Roman" panose="02020603050405020304" pitchFamily="18" charset="0"/>
                <a:sym typeface="+mn-ea"/>
              </a:rPr>
              <a:t>+</a:t>
            </a:r>
            <a:r>
              <a:rPr lang="zh-CN" altLang="zh-CN" sz="2400" dirty="0">
                <a:latin typeface="Times New Roman" panose="02020603050405020304" pitchFamily="18" charset="0"/>
                <a:ea typeface="+mn-ea"/>
                <a:cs typeface="Times New Roman" panose="02020603050405020304" pitchFamily="18" charset="0"/>
                <a:sym typeface="+mn-ea"/>
              </a:rPr>
              <a:t>其他？</a:t>
            </a:r>
            <a:endParaRPr lang="en-US" altLang="zh-CN" sz="2400" dirty="0">
              <a:latin typeface="Times New Roman" panose="02020603050405020304" pitchFamily="18" charset="0"/>
              <a:ea typeface="+mn-ea"/>
              <a:cs typeface="Times New Roman" panose="02020603050405020304" pitchFamily="18" charset="0"/>
              <a:sym typeface="+mn-ea"/>
            </a:endParaRPr>
          </a:p>
          <a:p>
            <a:pPr eaLnBrk="0" hangingPunct="0">
              <a:lnSpc>
                <a:spcPct val="150000"/>
              </a:lnSpc>
              <a:buFontTx/>
              <a:buNone/>
              <a:defRPr/>
            </a:pPr>
            <a:r>
              <a:rPr lang="en-US" altLang="zh-CN" sz="2400" dirty="0">
                <a:latin typeface="Times New Roman" panose="02020603050405020304" pitchFamily="18" charset="0"/>
                <a:ea typeface="+mn-ea"/>
                <a:cs typeface="Times New Roman" panose="02020603050405020304" pitchFamily="18" charset="0"/>
                <a:sym typeface="+mn-ea"/>
              </a:rPr>
              <a:t>     </a:t>
            </a:r>
            <a:r>
              <a:rPr lang="zh-CN" altLang="zh-CN" sz="2400" dirty="0">
                <a:latin typeface="Times New Roman" panose="02020603050405020304" pitchFamily="18" charset="0"/>
                <a:ea typeface="+mn-ea"/>
                <a:cs typeface="Times New Roman" panose="02020603050405020304" pitchFamily="18" charset="0"/>
                <a:sym typeface="+mn-ea"/>
              </a:rPr>
              <a:t>肯定回答：</a:t>
            </a:r>
            <a:r>
              <a:rPr lang="en-US" altLang="zh-CN" sz="2400" dirty="0">
                <a:latin typeface="Times New Roman" panose="02020603050405020304" pitchFamily="18" charset="0"/>
                <a:ea typeface="+mn-ea"/>
                <a:cs typeface="Times New Roman" panose="02020603050405020304" pitchFamily="18" charset="0"/>
                <a:sym typeface="+mn-ea"/>
              </a:rPr>
              <a:t>Yes, there are. </a:t>
            </a:r>
            <a:r>
              <a:rPr lang="zh-CN" altLang="zh-CN" sz="2400" dirty="0">
                <a:latin typeface="Times New Roman" panose="02020603050405020304" pitchFamily="18" charset="0"/>
                <a:ea typeface="+mn-ea"/>
                <a:cs typeface="Times New Roman" panose="02020603050405020304" pitchFamily="18" charset="0"/>
                <a:sym typeface="+mn-ea"/>
              </a:rPr>
              <a:t>否定回答：</a:t>
            </a:r>
            <a:r>
              <a:rPr lang="en-US" altLang="zh-CN" sz="2400" dirty="0">
                <a:latin typeface="Times New Roman" panose="02020603050405020304" pitchFamily="18" charset="0"/>
                <a:ea typeface="+mn-ea"/>
                <a:cs typeface="Times New Roman" panose="02020603050405020304" pitchFamily="18" charset="0"/>
                <a:sym typeface="+mn-ea"/>
              </a:rPr>
              <a:t>No, there aren’t.</a:t>
            </a:r>
            <a:endParaRPr lang="zh-CN" altLang="zh-CN" sz="2400" dirty="0">
              <a:latin typeface="Times New Roman" panose="02020603050405020304" pitchFamily="18" charset="0"/>
              <a:ea typeface="+mn-ea"/>
              <a:cs typeface="Times New Roman" panose="02020603050405020304" pitchFamily="18" charset="0"/>
              <a:sym typeface="+mn-ea"/>
            </a:endParaRPr>
          </a:p>
          <a:p>
            <a:pPr eaLnBrk="0" hangingPunct="0">
              <a:lnSpc>
                <a:spcPct val="150000"/>
              </a:lnSpc>
              <a:buFontTx/>
              <a:buNone/>
              <a:defRPr/>
            </a:pPr>
            <a:r>
              <a:rPr lang="en-US" altLang="zh-CN" sz="2400" dirty="0">
                <a:latin typeface="Times New Roman" panose="02020603050405020304" pitchFamily="18" charset="0"/>
                <a:ea typeface="+mn-ea"/>
                <a:cs typeface="Times New Roman" panose="02020603050405020304" pitchFamily="18" charset="0"/>
                <a:sym typeface="+mn-ea"/>
              </a:rPr>
              <a:t>     </a:t>
            </a:r>
            <a:r>
              <a:rPr lang="en-US" altLang="zh-CN" sz="2400" dirty="0" err="1">
                <a:latin typeface="Times New Roman" panose="02020603050405020304" pitchFamily="18" charset="0"/>
                <a:ea typeface="+mn-ea"/>
                <a:cs typeface="Times New Roman" panose="02020603050405020304" pitchFamily="18" charset="0"/>
                <a:sym typeface="+mn-ea"/>
              </a:rPr>
              <a:t>eg</a:t>
            </a:r>
            <a:r>
              <a:rPr lang="zh-CN" altLang="en-US" sz="2400" dirty="0">
                <a:latin typeface="Times New Roman" panose="02020603050405020304" pitchFamily="18" charset="0"/>
                <a:ea typeface="+mn-ea"/>
                <a:cs typeface="Times New Roman" panose="02020603050405020304" pitchFamily="18" charset="0"/>
                <a:sym typeface="+mn-ea"/>
              </a:rPr>
              <a:t>： </a:t>
            </a:r>
            <a:r>
              <a:rPr lang="en-US" altLang="zh-CN" sz="2400" dirty="0">
                <a:latin typeface="Times New Roman" panose="02020603050405020304" pitchFamily="18" charset="0"/>
                <a:ea typeface="+mn-ea"/>
                <a:cs typeface="Times New Roman" panose="02020603050405020304" pitchFamily="18" charset="0"/>
                <a:sym typeface="+mn-ea"/>
              </a:rPr>
              <a:t>Is there any water in the bottle? </a:t>
            </a:r>
            <a:r>
              <a:rPr lang="zh-CN" altLang="zh-CN" sz="2400" dirty="0">
                <a:latin typeface="Times New Roman" panose="02020603050405020304" pitchFamily="18" charset="0"/>
                <a:ea typeface="+mn-ea"/>
                <a:cs typeface="Times New Roman" panose="02020603050405020304" pitchFamily="18" charset="0"/>
                <a:sym typeface="+mn-ea"/>
              </a:rPr>
              <a:t>在瓶子里有一些水吗？</a:t>
            </a:r>
          </a:p>
          <a:p>
            <a:pPr eaLnBrk="0" hangingPunct="0">
              <a:lnSpc>
                <a:spcPct val="150000"/>
              </a:lnSpc>
              <a:buFontTx/>
              <a:buNone/>
              <a:defRPr/>
            </a:pPr>
            <a:r>
              <a:rPr lang="zh-CN" altLang="en-US" sz="2400" dirty="0">
                <a:latin typeface="Times New Roman" panose="02020603050405020304" pitchFamily="18" charset="0"/>
                <a:ea typeface="+mn-ea"/>
                <a:cs typeface="Times New Roman" panose="02020603050405020304" pitchFamily="18" charset="0"/>
                <a:sym typeface="+mn-ea"/>
              </a:rPr>
              <a:t>小练习：</a:t>
            </a:r>
            <a:r>
              <a:rPr lang="zh-CN" altLang="zh-CN" sz="2400" dirty="0">
                <a:latin typeface="Times New Roman" panose="02020603050405020304" pitchFamily="18" charset="0"/>
                <a:ea typeface="+mn-ea"/>
                <a:cs typeface="Times New Roman" panose="02020603050405020304" pitchFamily="18" charset="0"/>
                <a:sym typeface="+mn-ea"/>
              </a:rPr>
              <a:t>句型转换：</a:t>
            </a:r>
            <a:endParaRPr lang="en-US" altLang="zh-CN" sz="2400" dirty="0">
              <a:latin typeface="Times New Roman" panose="02020603050405020304" pitchFamily="18" charset="0"/>
              <a:ea typeface="+mn-ea"/>
              <a:cs typeface="Times New Roman" panose="02020603050405020304" pitchFamily="18" charset="0"/>
              <a:sym typeface="+mn-ea"/>
            </a:endParaRPr>
          </a:p>
          <a:p>
            <a:pPr eaLnBrk="0" hangingPunct="0">
              <a:lnSpc>
                <a:spcPct val="150000"/>
              </a:lnSpc>
              <a:buFontTx/>
              <a:buNone/>
              <a:defRPr/>
            </a:pPr>
            <a:r>
              <a:rPr lang="en-US" altLang="zh-CN" sz="2400" dirty="0">
                <a:latin typeface="Times New Roman" panose="02020603050405020304" pitchFamily="18" charset="0"/>
                <a:ea typeface="+mn-ea"/>
                <a:cs typeface="Times New Roman" panose="02020603050405020304" pitchFamily="18" charset="0"/>
                <a:sym typeface="+mn-ea"/>
              </a:rPr>
              <a:t>                There are some eggs on the table.</a:t>
            </a:r>
            <a:r>
              <a:rPr lang="zh-CN" altLang="zh-CN" sz="2400" dirty="0">
                <a:latin typeface="Times New Roman" panose="02020603050405020304" pitchFamily="18" charset="0"/>
                <a:ea typeface="+mn-ea"/>
                <a:cs typeface="Times New Roman" panose="02020603050405020304" pitchFamily="18" charset="0"/>
                <a:sym typeface="+mn-ea"/>
              </a:rPr>
              <a:t>（改成一般疑问句）</a:t>
            </a:r>
            <a:endParaRPr lang="en-US" altLang="zh-CN" sz="2400" dirty="0">
              <a:latin typeface="Times New Roman" panose="02020603050405020304" pitchFamily="18" charset="0"/>
              <a:ea typeface="+mn-ea"/>
              <a:cs typeface="Times New Roman" panose="02020603050405020304" pitchFamily="18" charset="0"/>
              <a:sym typeface="+mn-ea"/>
            </a:endParaRPr>
          </a:p>
          <a:p>
            <a:pPr eaLnBrk="0" hangingPunct="0">
              <a:lnSpc>
                <a:spcPct val="150000"/>
              </a:lnSpc>
              <a:buFontTx/>
              <a:buNone/>
              <a:defRPr/>
            </a:pPr>
            <a:r>
              <a:rPr lang="en-US" altLang="zh-CN" sz="2400" dirty="0">
                <a:latin typeface="Times New Roman" panose="02020603050405020304" pitchFamily="18" charset="0"/>
                <a:ea typeface="+mn-ea"/>
                <a:cs typeface="Times New Roman" panose="02020603050405020304" pitchFamily="18" charset="0"/>
                <a:sym typeface="+mn-ea"/>
              </a:rPr>
              <a:t>                </a:t>
            </a:r>
            <a:r>
              <a:rPr lang="en-US" altLang="zh-CN" sz="2400" dirty="0" smtClean="0">
                <a:latin typeface="Times New Roman" panose="02020603050405020304" pitchFamily="18" charset="0"/>
                <a:cs typeface="Times New Roman" panose="02020603050405020304" pitchFamily="18" charset="0"/>
                <a:sym typeface="+mn-ea"/>
              </a:rPr>
              <a:t>____________________________________</a:t>
            </a:r>
            <a:endParaRPr lang="zh-CN" altLang="zh-CN" sz="2400" dirty="0">
              <a:latin typeface="Times New Roman" panose="02020603050405020304" pitchFamily="18" charset="0"/>
              <a:cs typeface="Times New Roman" panose="02020603050405020304" pitchFamily="18" charset="0"/>
              <a:sym typeface="+mn-ea"/>
            </a:endParaRPr>
          </a:p>
        </p:txBody>
      </p:sp>
      <p:sp>
        <p:nvSpPr>
          <p:cNvPr id="10247" name="矩形 5"/>
          <p:cNvSpPr>
            <a:spLocks noChangeArrowheads="1"/>
          </p:cNvSpPr>
          <p:nvPr/>
        </p:nvSpPr>
        <p:spPr bwMode="auto">
          <a:xfrm>
            <a:off x="1430582" y="5023282"/>
            <a:ext cx="4894289"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lnSpc>
                <a:spcPct val="150000"/>
              </a:lnSpc>
              <a:buFontTx/>
              <a:buNone/>
              <a:defRPr/>
            </a:pPr>
            <a:r>
              <a:rPr lang="en-US" altLang="zh-CN" sz="2800" dirty="0">
                <a:solidFill>
                  <a:srgbClr val="FF0000"/>
                </a:solidFill>
                <a:latin typeface="Times New Roman" panose="02020603050405020304" pitchFamily="18" charset="0"/>
                <a:ea typeface="+mn-ea"/>
                <a:cs typeface="Times New Roman" panose="02020603050405020304" pitchFamily="18" charset="0"/>
                <a:sym typeface="+mn-ea"/>
              </a:rPr>
              <a:t>Are there any eggs on the table ?</a:t>
            </a:r>
            <a:endParaRPr lang="zh-CN" altLang="zh-CN" sz="2800" dirty="0">
              <a:solidFill>
                <a:srgbClr val="FF0000"/>
              </a:solidFill>
              <a:latin typeface="Times New Roman" panose="02020603050405020304" pitchFamily="18" charset="0"/>
              <a:ea typeface="+mn-ea"/>
              <a:cs typeface="Times New Roman" panose="02020603050405020304" pitchFamily="18" charset="0"/>
              <a:sym typeface="+mn-ea"/>
            </a:endParaRPr>
          </a:p>
        </p:txBody>
      </p:sp>
      <p:pic>
        <p:nvPicPr>
          <p:cNvPr id="8196" name="图片 1"/>
          <p:cNvPicPr>
            <a:picLocks noChangeAspect="1" noChangeArrowheads="1"/>
          </p:cNvPicPr>
          <p:nvPr/>
        </p:nvPicPr>
        <p:blipFill>
          <a:blip r:embed="rId2" cstate="email"/>
          <a:srcRect/>
          <a:stretch>
            <a:fillRect/>
          </a:stretch>
        </p:blipFill>
        <p:spPr bwMode="auto">
          <a:xfrm>
            <a:off x="7533085" y="5322276"/>
            <a:ext cx="1610915" cy="15357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46">
                                            <p:txEl>
                                              <p:pRg st="0" end="0"/>
                                            </p:txEl>
                                          </p:spTgt>
                                        </p:tgtEl>
                                        <p:attrNameLst>
                                          <p:attrName>style.visibility</p:attrName>
                                        </p:attrNameLst>
                                      </p:cBhvr>
                                      <p:to>
                                        <p:strVal val="visible"/>
                                      </p:to>
                                    </p:set>
                                    <p:anim calcmode="lin" valueType="num">
                                      <p:cBhvr additive="base">
                                        <p:cTn id="7" dur="500" fill="hold"/>
                                        <p:tgtEl>
                                          <p:spTgt spid="1024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46">
                                            <p:txEl>
                                              <p:pRg st="1" end="1"/>
                                            </p:txEl>
                                          </p:spTgt>
                                        </p:tgtEl>
                                        <p:attrNameLst>
                                          <p:attrName>style.visibility</p:attrName>
                                        </p:attrNameLst>
                                      </p:cBhvr>
                                      <p:to>
                                        <p:strVal val="visible"/>
                                      </p:to>
                                    </p:set>
                                    <p:anim calcmode="lin" valueType="num">
                                      <p:cBhvr additive="base">
                                        <p:cTn id="13" dur="500" fill="hold"/>
                                        <p:tgtEl>
                                          <p:spTgt spid="1024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4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246">
                                            <p:txEl>
                                              <p:pRg st="2" end="2"/>
                                            </p:txEl>
                                          </p:spTgt>
                                        </p:tgtEl>
                                        <p:attrNameLst>
                                          <p:attrName>style.visibility</p:attrName>
                                        </p:attrNameLst>
                                      </p:cBhvr>
                                      <p:to>
                                        <p:strVal val="visible"/>
                                      </p:to>
                                    </p:set>
                                    <p:anim calcmode="lin" valueType="num">
                                      <p:cBhvr additive="base">
                                        <p:cTn id="19" dur="500" fill="hold"/>
                                        <p:tgtEl>
                                          <p:spTgt spid="1024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24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0246">
                                            <p:txEl>
                                              <p:pRg st="3" end="3"/>
                                            </p:txEl>
                                          </p:spTgt>
                                        </p:tgtEl>
                                        <p:attrNameLst>
                                          <p:attrName>style.visibility</p:attrName>
                                        </p:attrNameLst>
                                      </p:cBhvr>
                                      <p:to>
                                        <p:strVal val="visible"/>
                                      </p:to>
                                    </p:set>
                                    <p:anim calcmode="lin" valueType="num">
                                      <p:cBhvr additive="base">
                                        <p:cTn id="25" dur="500" fill="hold"/>
                                        <p:tgtEl>
                                          <p:spTgt spid="1024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24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0246">
                                            <p:txEl>
                                              <p:pRg st="4" end="4"/>
                                            </p:txEl>
                                          </p:spTgt>
                                        </p:tgtEl>
                                        <p:attrNameLst>
                                          <p:attrName>style.visibility</p:attrName>
                                        </p:attrNameLst>
                                      </p:cBhvr>
                                      <p:to>
                                        <p:strVal val="visible"/>
                                      </p:to>
                                    </p:set>
                                    <p:anim calcmode="lin" valueType="num">
                                      <p:cBhvr additive="base">
                                        <p:cTn id="31" dur="500" fill="hold"/>
                                        <p:tgtEl>
                                          <p:spTgt spid="1024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24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0246">
                                            <p:txEl>
                                              <p:pRg st="5" end="5"/>
                                            </p:txEl>
                                          </p:spTgt>
                                        </p:tgtEl>
                                        <p:attrNameLst>
                                          <p:attrName>style.visibility</p:attrName>
                                        </p:attrNameLst>
                                      </p:cBhvr>
                                      <p:to>
                                        <p:strVal val="visible"/>
                                      </p:to>
                                    </p:set>
                                    <p:anim calcmode="lin" valueType="num">
                                      <p:cBhvr additive="base">
                                        <p:cTn id="37" dur="500" fill="hold"/>
                                        <p:tgtEl>
                                          <p:spTgt spid="1024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0246">
                                            <p:txEl>
                                              <p:pRg st="5" end="5"/>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10246">
                                            <p:txEl>
                                              <p:pRg st="6" end="6"/>
                                            </p:txEl>
                                          </p:spTgt>
                                        </p:tgtEl>
                                        <p:attrNameLst>
                                          <p:attrName>style.visibility</p:attrName>
                                        </p:attrNameLst>
                                      </p:cBhvr>
                                      <p:to>
                                        <p:strVal val="visible"/>
                                      </p:to>
                                    </p:set>
                                    <p:anim calcmode="lin" valueType="num">
                                      <p:cBhvr additive="base">
                                        <p:cTn id="41" dur="500" fill="hold"/>
                                        <p:tgtEl>
                                          <p:spTgt spid="10246">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10246">
                                            <p:txEl>
                                              <p:pRg st="6" end="6"/>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10246">
                                            <p:txEl>
                                              <p:pRg st="7" end="7"/>
                                            </p:txEl>
                                          </p:spTgt>
                                        </p:tgtEl>
                                        <p:attrNameLst>
                                          <p:attrName>style.visibility</p:attrName>
                                        </p:attrNameLst>
                                      </p:cBhvr>
                                      <p:to>
                                        <p:strVal val="visible"/>
                                      </p:to>
                                    </p:set>
                                    <p:anim calcmode="lin" valueType="num">
                                      <p:cBhvr additive="base">
                                        <p:cTn id="45" dur="500" fill="hold"/>
                                        <p:tgtEl>
                                          <p:spTgt spid="10246">
                                            <p:txEl>
                                              <p:pRg st="7" end="7"/>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1024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10247"/>
                                        </p:tgtEl>
                                        <p:attrNameLst>
                                          <p:attrName>style.visibility</p:attrName>
                                        </p:attrNameLst>
                                      </p:cBhvr>
                                      <p:to>
                                        <p:strVal val="visible"/>
                                      </p:to>
                                    </p:set>
                                    <p:anim calcmode="lin" valueType="num">
                                      <p:cBhvr additive="base">
                                        <p:cTn id="51" dur="500" fill="hold"/>
                                        <p:tgtEl>
                                          <p:spTgt spid="10247"/>
                                        </p:tgtEl>
                                        <p:attrNameLst>
                                          <p:attrName>ppt_x</p:attrName>
                                        </p:attrNameLst>
                                      </p:cBhvr>
                                      <p:tavLst>
                                        <p:tav tm="0">
                                          <p:val>
                                            <p:strVal val="#ppt_x"/>
                                          </p:val>
                                        </p:tav>
                                        <p:tav tm="100000">
                                          <p:val>
                                            <p:strVal val="#ppt_x"/>
                                          </p:val>
                                        </p:tav>
                                      </p:tavLst>
                                    </p:anim>
                                    <p:anim calcmode="lin" valueType="num">
                                      <p:cBhvr additive="base">
                                        <p:cTn id="52" dur="500" fill="hold"/>
                                        <p:tgtEl>
                                          <p:spTgt spid="1024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标题 1"/>
          <p:cNvSpPr>
            <a:spLocks noGrp="1" noChangeArrowheads="1"/>
          </p:cNvSpPr>
          <p:nvPr>
            <p:ph type="title" idx="4294967295"/>
          </p:nvPr>
        </p:nvSpPr>
        <p:spPr bwMode="auto">
          <a:xfrm>
            <a:off x="0" y="661989"/>
            <a:ext cx="3503642" cy="482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sz="3200" b="1" dirty="0" smtClean="0">
                <a:solidFill>
                  <a:schemeClr val="bg1"/>
                </a:solidFill>
                <a:latin typeface="微软雅黑" panose="020B0503020204020204" pitchFamily="34" charset="-122"/>
              </a:rPr>
              <a:t>Expressions</a:t>
            </a:r>
          </a:p>
        </p:txBody>
      </p:sp>
      <p:sp>
        <p:nvSpPr>
          <p:cNvPr id="11270" name="矩形 10"/>
          <p:cNvSpPr>
            <a:spLocks noChangeArrowheads="1"/>
          </p:cNvSpPr>
          <p:nvPr/>
        </p:nvSpPr>
        <p:spPr bwMode="auto">
          <a:xfrm>
            <a:off x="294085" y="1144589"/>
            <a:ext cx="8742759" cy="4770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lnSpc>
                <a:spcPct val="200000"/>
              </a:lnSpc>
              <a:buFontTx/>
              <a:buNone/>
              <a:defRPr/>
            </a:pPr>
            <a:r>
              <a:rPr lang="en-US" altLang="zh-CN" sz="3200" b="1" dirty="0">
                <a:latin typeface="Times New Roman" panose="02020603050405020304" pitchFamily="18" charset="0"/>
                <a:ea typeface="+mn-ea"/>
                <a:cs typeface="Times New Roman" panose="02020603050405020304" pitchFamily="18" charset="0"/>
                <a:sym typeface="+mn-ea"/>
              </a:rPr>
              <a:t>Here’s some orange juice. </a:t>
            </a:r>
            <a:r>
              <a:rPr lang="zh-CN" altLang="zh-CN" sz="3200" b="1" dirty="0">
                <a:latin typeface="Times New Roman" panose="02020603050405020304" pitchFamily="18" charset="0"/>
                <a:ea typeface="+mn-ea"/>
                <a:cs typeface="Times New Roman" panose="02020603050405020304" pitchFamily="18" charset="0"/>
                <a:sym typeface="+mn-ea"/>
              </a:rPr>
              <a:t>有一些橘子汁。</a:t>
            </a:r>
            <a:endParaRPr lang="zh-CN" altLang="zh-CN" sz="3200" dirty="0">
              <a:latin typeface="Times New Roman" panose="02020603050405020304" pitchFamily="18" charset="0"/>
              <a:ea typeface="+mn-ea"/>
              <a:cs typeface="Times New Roman" panose="02020603050405020304" pitchFamily="18" charset="0"/>
              <a:sym typeface="+mn-ea"/>
            </a:endParaRPr>
          </a:p>
          <a:p>
            <a:pPr eaLnBrk="0" hangingPunct="0">
              <a:lnSpc>
                <a:spcPct val="200000"/>
              </a:lnSpc>
              <a:buFontTx/>
              <a:buNone/>
              <a:defRPr/>
            </a:pPr>
            <a:r>
              <a:rPr lang="en-US" altLang="zh-CN" sz="2400" dirty="0">
                <a:latin typeface="Times New Roman" panose="02020603050405020304" pitchFamily="18" charset="0"/>
                <a:ea typeface="+mn-ea"/>
                <a:cs typeface="Times New Roman" panose="02020603050405020304" pitchFamily="18" charset="0"/>
                <a:sym typeface="+mn-ea"/>
              </a:rPr>
              <a:t>     </a:t>
            </a:r>
            <a:r>
              <a:rPr lang="zh-CN" altLang="zh-CN" sz="2400" dirty="0">
                <a:latin typeface="Times New Roman" panose="02020603050405020304" pitchFamily="18" charset="0"/>
                <a:ea typeface="+mn-ea"/>
                <a:cs typeface="Times New Roman" panose="02020603050405020304" pitchFamily="18" charset="0"/>
                <a:sym typeface="+mn-ea"/>
              </a:rPr>
              <a:t>此句给对方指出位置，或者是将物体给对方使用。</a:t>
            </a:r>
            <a:endParaRPr lang="en-US" altLang="zh-CN" sz="2400" dirty="0">
              <a:latin typeface="Times New Roman" panose="02020603050405020304" pitchFamily="18" charset="0"/>
              <a:ea typeface="+mn-ea"/>
              <a:cs typeface="Times New Roman" panose="02020603050405020304" pitchFamily="18" charset="0"/>
              <a:sym typeface="+mn-ea"/>
            </a:endParaRPr>
          </a:p>
          <a:p>
            <a:pPr eaLnBrk="0" hangingPunct="0">
              <a:lnSpc>
                <a:spcPct val="200000"/>
              </a:lnSpc>
              <a:buFontTx/>
              <a:buNone/>
              <a:defRPr/>
            </a:pPr>
            <a:r>
              <a:rPr lang="en-US" altLang="zh-CN" sz="2400" dirty="0">
                <a:latin typeface="Times New Roman" panose="02020603050405020304" pitchFamily="18" charset="0"/>
                <a:ea typeface="+mn-ea"/>
                <a:cs typeface="Times New Roman" panose="02020603050405020304" pitchFamily="18" charset="0"/>
                <a:sym typeface="+mn-ea"/>
              </a:rPr>
              <a:t>     </a:t>
            </a:r>
            <a:r>
              <a:rPr lang="zh-CN" altLang="zh-CN" sz="2400" dirty="0">
                <a:latin typeface="Times New Roman" panose="02020603050405020304" pitchFamily="18" charset="0"/>
                <a:ea typeface="+mn-ea"/>
                <a:cs typeface="Times New Roman" panose="02020603050405020304" pitchFamily="18" charset="0"/>
                <a:sym typeface="+mn-ea"/>
              </a:rPr>
              <a:t>这句的原形为：</a:t>
            </a:r>
            <a:r>
              <a:rPr lang="en-US" altLang="zh-CN" sz="2400" dirty="0">
                <a:latin typeface="Times New Roman" panose="02020603050405020304" pitchFamily="18" charset="0"/>
                <a:ea typeface="+mn-ea"/>
                <a:cs typeface="Times New Roman" panose="02020603050405020304" pitchFamily="18" charset="0"/>
                <a:sym typeface="+mn-ea"/>
              </a:rPr>
              <a:t>Some orange juice is here.</a:t>
            </a:r>
            <a:endParaRPr lang="zh-CN" altLang="zh-CN" sz="2400" dirty="0">
              <a:latin typeface="Times New Roman" panose="02020603050405020304" pitchFamily="18" charset="0"/>
              <a:ea typeface="+mn-ea"/>
              <a:cs typeface="Times New Roman" panose="02020603050405020304" pitchFamily="18" charset="0"/>
              <a:sym typeface="+mn-ea"/>
            </a:endParaRPr>
          </a:p>
          <a:p>
            <a:pPr eaLnBrk="0" hangingPunct="0">
              <a:lnSpc>
                <a:spcPct val="200000"/>
              </a:lnSpc>
              <a:buFontTx/>
              <a:buNone/>
              <a:defRPr/>
            </a:pPr>
            <a:r>
              <a:rPr lang="en-US" altLang="zh-CN" sz="2400" dirty="0">
                <a:latin typeface="Times New Roman" panose="02020603050405020304" pitchFamily="18" charset="0"/>
                <a:ea typeface="+mn-ea"/>
                <a:cs typeface="Times New Roman" panose="02020603050405020304" pitchFamily="18" charset="0"/>
                <a:sym typeface="+mn-ea"/>
              </a:rPr>
              <a:t>     </a:t>
            </a:r>
            <a:r>
              <a:rPr lang="en-US" altLang="zh-CN" sz="2400" dirty="0" err="1">
                <a:latin typeface="Times New Roman" panose="02020603050405020304" pitchFamily="18" charset="0"/>
                <a:ea typeface="+mn-ea"/>
                <a:cs typeface="Times New Roman" panose="02020603050405020304" pitchFamily="18" charset="0"/>
                <a:sym typeface="+mn-ea"/>
              </a:rPr>
              <a:t>eg</a:t>
            </a:r>
            <a:r>
              <a:rPr lang="zh-CN" altLang="en-US" sz="2400" dirty="0">
                <a:latin typeface="Times New Roman" panose="02020603050405020304" pitchFamily="18" charset="0"/>
                <a:ea typeface="+mn-ea"/>
                <a:cs typeface="Times New Roman" panose="02020603050405020304" pitchFamily="18" charset="0"/>
                <a:sym typeface="+mn-ea"/>
              </a:rPr>
              <a:t>： </a:t>
            </a:r>
            <a:r>
              <a:rPr lang="en-US" altLang="zh-CN" sz="2400" dirty="0">
                <a:latin typeface="Times New Roman" panose="02020603050405020304" pitchFamily="18" charset="0"/>
                <a:ea typeface="+mn-ea"/>
                <a:cs typeface="Times New Roman" panose="02020603050405020304" pitchFamily="18" charset="0"/>
                <a:sym typeface="+mn-ea"/>
              </a:rPr>
              <a:t>Here is the book.     </a:t>
            </a:r>
            <a:r>
              <a:rPr lang="zh-CN" altLang="zh-CN" sz="2400" dirty="0">
                <a:latin typeface="Times New Roman" panose="02020603050405020304" pitchFamily="18" charset="0"/>
                <a:ea typeface="+mn-ea"/>
                <a:cs typeface="Times New Roman" panose="02020603050405020304" pitchFamily="18" charset="0"/>
                <a:sym typeface="+mn-ea"/>
              </a:rPr>
              <a:t>书在这里</a:t>
            </a:r>
            <a:r>
              <a:rPr lang="zh-CN" altLang="en-US" sz="2400" dirty="0">
                <a:latin typeface="Times New Roman" panose="02020603050405020304" pitchFamily="18" charset="0"/>
                <a:ea typeface="+mn-ea"/>
                <a:cs typeface="Times New Roman" panose="02020603050405020304" pitchFamily="18" charset="0"/>
                <a:sym typeface="+mn-ea"/>
              </a:rPr>
              <a:t>。</a:t>
            </a:r>
            <a:endParaRPr lang="zh-CN" altLang="zh-CN" sz="2400" dirty="0">
              <a:latin typeface="Times New Roman" panose="02020603050405020304" pitchFamily="18" charset="0"/>
              <a:ea typeface="+mn-ea"/>
              <a:cs typeface="Times New Roman" panose="02020603050405020304" pitchFamily="18" charset="0"/>
              <a:sym typeface="+mn-ea"/>
            </a:endParaRPr>
          </a:p>
          <a:p>
            <a:pPr eaLnBrk="0" hangingPunct="0">
              <a:lnSpc>
                <a:spcPct val="200000"/>
              </a:lnSpc>
              <a:buFontTx/>
              <a:buNone/>
              <a:defRPr/>
            </a:pPr>
            <a:r>
              <a:rPr lang="zh-CN" altLang="en-US" sz="2400" dirty="0">
                <a:latin typeface="Times New Roman" panose="02020603050405020304" pitchFamily="18" charset="0"/>
                <a:ea typeface="+mn-ea"/>
                <a:cs typeface="Times New Roman" panose="02020603050405020304" pitchFamily="18" charset="0"/>
                <a:sym typeface="+mn-ea"/>
              </a:rPr>
              <a:t>小练习：</a:t>
            </a:r>
            <a:r>
              <a:rPr lang="zh-CN" altLang="zh-CN" sz="2400" dirty="0">
                <a:latin typeface="Times New Roman" panose="02020603050405020304" pitchFamily="18" charset="0"/>
                <a:ea typeface="+mn-ea"/>
                <a:cs typeface="Times New Roman" panose="02020603050405020304" pitchFamily="18" charset="0"/>
                <a:sym typeface="+mn-ea"/>
              </a:rPr>
              <a:t>汉译英：</a:t>
            </a:r>
            <a:endParaRPr lang="en-US" altLang="zh-CN" sz="2400" dirty="0">
              <a:latin typeface="Times New Roman" panose="02020603050405020304" pitchFamily="18" charset="0"/>
              <a:ea typeface="+mn-ea"/>
              <a:cs typeface="Times New Roman" panose="02020603050405020304" pitchFamily="18" charset="0"/>
              <a:sym typeface="+mn-ea"/>
            </a:endParaRPr>
          </a:p>
          <a:p>
            <a:pPr eaLnBrk="0" hangingPunct="0">
              <a:lnSpc>
                <a:spcPct val="200000"/>
              </a:lnSpc>
              <a:buFontTx/>
              <a:buNone/>
              <a:defRPr/>
            </a:pPr>
            <a:r>
              <a:rPr lang="en-US" altLang="zh-CN" sz="2400" dirty="0">
                <a:latin typeface="Times New Roman" panose="02020603050405020304" pitchFamily="18" charset="0"/>
                <a:ea typeface="+mn-ea"/>
                <a:cs typeface="Times New Roman" panose="02020603050405020304" pitchFamily="18" charset="0"/>
                <a:sym typeface="+mn-ea"/>
              </a:rPr>
              <a:t>               </a:t>
            </a:r>
            <a:r>
              <a:rPr lang="zh-CN" altLang="zh-CN" sz="2400" dirty="0">
                <a:latin typeface="Times New Roman" panose="02020603050405020304" pitchFamily="18" charset="0"/>
                <a:ea typeface="+mn-ea"/>
                <a:cs typeface="Times New Roman" panose="02020603050405020304" pitchFamily="18" charset="0"/>
                <a:sym typeface="+mn-ea"/>
              </a:rPr>
              <a:t>给你</a:t>
            </a:r>
            <a:r>
              <a:rPr lang="en-US" altLang="zh-CN" sz="2400" dirty="0">
                <a:latin typeface="Times New Roman" panose="02020603050405020304" pitchFamily="18" charset="0"/>
                <a:ea typeface="+mn-ea"/>
                <a:cs typeface="Times New Roman" panose="02020603050405020304" pitchFamily="18" charset="0"/>
                <a:sym typeface="+mn-ea"/>
              </a:rPr>
              <a:t>_________</a:t>
            </a:r>
            <a:endParaRPr lang="zh-CN" altLang="zh-CN" sz="2400" dirty="0">
              <a:latin typeface="Times New Roman" panose="02020603050405020304" pitchFamily="18" charset="0"/>
              <a:ea typeface="+mn-ea"/>
              <a:cs typeface="Times New Roman" panose="02020603050405020304" pitchFamily="18" charset="0"/>
              <a:sym typeface="+mn-ea"/>
            </a:endParaRPr>
          </a:p>
        </p:txBody>
      </p:sp>
      <p:sp>
        <p:nvSpPr>
          <p:cNvPr id="11271" name="矩形 11"/>
          <p:cNvSpPr>
            <a:spLocks noChangeArrowheads="1"/>
          </p:cNvSpPr>
          <p:nvPr/>
        </p:nvSpPr>
        <p:spPr bwMode="auto">
          <a:xfrm>
            <a:off x="2139370" y="5018588"/>
            <a:ext cx="2127505"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lnSpc>
                <a:spcPct val="150000"/>
              </a:lnSpc>
              <a:buFontTx/>
              <a:buNone/>
              <a:defRPr/>
            </a:pPr>
            <a:r>
              <a:rPr lang="en-US" altLang="zh-CN" sz="2800" dirty="0">
                <a:solidFill>
                  <a:srgbClr val="FF0000"/>
                </a:solidFill>
                <a:latin typeface="Times New Roman" panose="02020603050405020304" pitchFamily="18" charset="0"/>
                <a:ea typeface="+mn-ea"/>
                <a:cs typeface="Times New Roman" panose="02020603050405020304" pitchFamily="18" charset="0"/>
                <a:sym typeface="+mn-ea"/>
              </a:rPr>
              <a:t>Here you are.</a:t>
            </a:r>
            <a:endParaRPr lang="zh-CN" altLang="zh-CN" sz="2800" dirty="0">
              <a:solidFill>
                <a:srgbClr val="FF0000"/>
              </a:solidFill>
              <a:latin typeface="Times New Roman" panose="02020603050405020304" pitchFamily="18" charset="0"/>
              <a:ea typeface="+mn-ea"/>
              <a:cs typeface="Times New Roman" panose="02020603050405020304" pitchFamily="18" charset="0"/>
              <a:sym typeface="+mn-ea"/>
            </a:endParaRPr>
          </a:p>
        </p:txBody>
      </p:sp>
      <p:pic>
        <p:nvPicPr>
          <p:cNvPr id="9220" name="图片 2"/>
          <p:cNvPicPr>
            <a:picLocks noChangeAspect="1" noChangeArrowheads="1"/>
          </p:cNvPicPr>
          <p:nvPr/>
        </p:nvPicPr>
        <p:blipFill>
          <a:blip r:embed="rId2" cstate="email"/>
          <a:srcRect/>
          <a:stretch>
            <a:fillRect/>
          </a:stretch>
        </p:blipFill>
        <p:spPr bwMode="auto">
          <a:xfrm>
            <a:off x="6623447" y="3529857"/>
            <a:ext cx="2520553"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270">
                                            <p:txEl>
                                              <p:pRg st="0" end="0"/>
                                            </p:txEl>
                                          </p:spTgt>
                                        </p:tgtEl>
                                        <p:attrNameLst>
                                          <p:attrName>style.visibility</p:attrName>
                                        </p:attrNameLst>
                                      </p:cBhvr>
                                      <p:to>
                                        <p:strVal val="visible"/>
                                      </p:to>
                                    </p:set>
                                    <p:anim calcmode="lin" valueType="num">
                                      <p:cBhvr additive="base">
                                        <p:cTn id="7" dur="500" fill="hold"/>
                                        <p:tgtEl>
                                          <p:spTgt spid="1127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27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270">
                                            <p:txEl>
                                              <p:pRg st="1" end="1"/>
                                            </p:txEl>
                                          </p:spTgt>
                                        </p:tgtEl>
                                        <p:attrNameLst>
                                          <p:attrName>style.visibility</p:attrName>
                                        </p:attrNameLst>
                                      </p:cBhvr>
                                      <p:to>
                                        <p:strVal val="visible"/>
                                      </p:to>
                                    </p:set>
                                    <p:anim calcmode="lin" valueType="num">
                                      <p:cBhvr additive="base">
                                        <p:cTn id="13" dur="500" fill="hold"/>
                                        <p:tgtEl>
                                          <p:spTgt spid="1127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270">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1270">
                                            <p:txEl>
                                              <p:pRg st="2" end="2"/>
                                            </p:txEl>
                                          </p:spTgt>
                                        </p:tgtEl>
                                        <p:attrNameLst>
                                          <p:attrName>style.visibility</p:attrName>
                                        </p:attrNameLst>
                                      </p:cBhvr>
                                      <p:to>
                                        <p:strVal val="visible"/>
                                      </p:to>
                                    </p:set>
                                    <p:anim calcmode="lin" valueType="num">
                                      <p:cBhvr additive="base">
                                        <p:cTn id="17" dur="500" fill="hold"/>
                                        <p:tgtEl>
                                          <p:spTgt spid="11270">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127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1270">
                                            <p:txEl>
                                              <p:pRg st="3" end="3"/>
                                            </p:txEl>
                                          </p:spTgt>
                                        </p:tgtEl>
                                        <p:attrNameLst>
                                          <p:attrName>style.visibility</p:attrName>
                                        </p:attrNameLst>
                                      </p:cBhvr>
                                      <p:to>
                                        <p:strVal val="visible"/>
                                      </p:to>
                                    </p:set>
                                    <p:anim calcmode="lin" valueType="num">
                                      <p:cBhvr additive="base">
                                        <p:cTn id="23" dur="500" fill="hold"/>
                                        <p:tgtEl>
                                          <p:spTgt spid="11270">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127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1270">
                                            <p:txEl>
                                              <p:pRg st="4" end="4"/>
                                            </p:txEl>
                                          </p:spTgt>
                                        </p:tgtEl>
                                        <p:attrNameLst>
                                          <p:attrName>style.visibility</p:attrName>
                                        </p:attrNameLst>
                                      </p:cBhvr>
                                      <p:to>
                                        <p:strVal val="visible"/>
                                      </p:to>
                                    </p:set>
                                    <p:anim calcmode="lin" valueType="num">
                                      <p:cBhvr additive="base">
                                        <p:cTn id="29" dur="500" fill="hold"/>
                                        <p:tgtEl>
                                          <p:spTgt spid="11270">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1270">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11270">
                                            <p:txEl>
                                              <p:pRg st="5" end="5"/>
                                            </p:txEl>
                                          </p:spTgt>
                                        </p:tgtEl>
                                        <p:attrNameLst>
                                          <p:attrName>style.visibility</p:attrName>
                                        </p:attrNameLst>
                                      </p:cBhvr>
                                      <p:to>
                                        <p:strVal val="visible"/>
                                      </p:to>
                                    </p:set>
                                    <p:anim calcmode="lin" valueType="num">
                                      <p:cBhvr additive="base">
                                        <p:cTn id="33" dur="500" fill="hold"/>
                                        <p:tgtEl>
                                          <p:spTgt spid="11270">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1270">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1271"/>
                                        </p:tgtEl>
                                        <p:attrNameLst>
                                          <p:attrName>style.visibility</p:attrName>
                                        </p:attrNameLst>
                                      </p:cBhvr>
                                      <p:to>
                                        <p:strVal val="visible"/>
                                      </p:to>
                                    </p:set>
                                    <p:anim calcmode="lin" valueType="num">
                                      <p:cBhvr additive="base">
                                        <p:cTn id="39" dur="500" fill="hold"/>
                                        <p:tgtEl>
                                          <p:spTgt spid="11271"/>
                                        </p:tgtEl>
                                        <p:attrNameLst>
                                          <p:attrName>ppt_x</p:attrName>
                                        </p:attrNameLst>
                                      </p:cBhvr>
                                      <p:tavLst>
                                        <p:tav tm="0">
                                          <p:val>
                                            <p:strVal val="#ppt_x"/>
                                          </p:val>
                                        </p:tav>
                                        <p:tav tm="100000">
                                          <p:val>
                                            <p:strVal val="#ppt_x"/>
                                          </p:val>
                                        </p:tav>
                                      </p:tavLst>
                                    </p:anim>
                                    <p:anim calcmode="lin" valueType="num">
                                      <p:cBhvr additive="base">
                                        <p:cTn id="40" dur="500" fill="hold"/>
                                        <p:tgtEl>
                                          <p:spTgt spid="1127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标题 1"/>
          <p:cNvSpPr>
            <a:spLocks noGrp="1" noChangeArrowheads="1"/>
          </p:cNvSpPr>
          <p:nvPr>
            <p:ph type="title" idx="4294967295"/>
          </p:nvPr>
        </p:nvSpPr>
        <p:spPr bwMode="auto">
          <a:xfrm>
            <a:off x="0" y="612776"/>
            <a:ext cx="3093243" cy="482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sz="3200" b="1" dirty="0" smtClean="0">
                <a:solidFill>
                  <a:schemeClr val="bg1"/>
                </a:solidFill>
                <a:latin typeface="微软雅黑" panose="020B0503020204020204" pitchFamily="34" charset="-122"/>
              </a:rPr>
              <a:t>Expressions</a:t>
            </a:r>
          </a:p>
        </p:txBody>
      </p:sp>
      <p:sp>
        <p:nvSpPr>
          <p:cNvPr id="12294" name="矩形 10"/>
          <p:cNvSpPr>
            <a:spLocks noChangeArrowheads="1"/>
          </p:cNvSpPr>
          <p:nvPr/>
        </p:nvSpPr>
        <p:spPr bwMode="auto">
          <a:xfrm>
            <a:off x="140678" y="1095376"/>
            <a:ext cx="9003322" cy="4770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lnSpc>
                <a:spcPct val="200000"/>
              </a:lnSpc>
              <a:buFontTx/>
              <a:buNone/>
              <a:defRPr/>
            </a:pPr>
            <a:r>
              <a:rPr lang="en-US" altLang="zh-CN" sz="3200" b="1" dirty="0">
                <a:latin typeface="Times New Roman" panose="02020603050405020304" pitchFamily="18" charset="0"/>
                <a:ea typeface="+mn-ea"/>
                <a:cs typeface="Times New Roman" panose="02020603050405020304" pitchFamily="18" charset="0"/>
                <a:sym typeface="+mn-ea"/>
              </a:rPr>
              <a:t>How’s the meat, </a:t>
            </a:r>
            <a:r>
              <a:rPr lang="en-US" altLang="zh-CN" sz="3200" b="1" dirty="0" err="1">
                <a:latin typeface="Times New Roman" panose="02020603050405020304" pitchFamily="18" charset="0"/>
                <a:ea typeface="+mn-ea"/>
                <a:cs typeface="Times New Roman" panose="02020603050405020304" pitchFamily="18" charset="0"/>
                <a:sym typeface="+mn-ea"/>
              </a:rPr>
              <a:t>Taotao</a:t>
            </a:r>
            <a:r>
              <a:rPr lang="en-US" altLang="zh-CN" sz="3200" b="1" dirty="0">
                <a:latin typeface="Times New Roman" panose="02020603050405020304" pitchFamily="18" charset="0"/>
                <a:ea typeface="+mn-ea"/>
                <a:cs typeface="Times New Roman" panose="02020603050405020304" pitchFamily="18" charset="0"/>
                <a:sym typeface="+mn-ea"/>
              </a:rPr>
              <a:t>? </a:t>
            </a:r>
            <a:r>
              <a:rPr lang="zh-CN" altLang="zh-CN" sz="3200" b="1" dirty="0">
                <a:latin typeface="Times New Roman" panose="02020603050405020304" pitchFamily="18" charset="0"/>
                <a:ea typeface="+mn-ea"/>
                <a:cs typeface="Times New Roman" panose="02020603050405020304" pitchFamily="18" charset="0"/>
                <a:sym typeface="+mn-ea"/>
              </a:rPr>
              <a:t>肉做的怎么样，涛涛？</a:t>
            </a:r>
            <a:endParaRPr lang="zh-CN" altLang="zh-CN" sz="3200" dirty="0">
              <a:latin typeface="Times New Roman" panose="02020603050405020304" pitchFamily="18" charset="0"/>
              <a:ea typeface="+mn-ea"/>
              <a:cs typeface="Times New Roman" panose="02020603050405020304" pitchFamily="18" charset="0"/>
              <a:sym typeface="+mn-ea"/>
            </a:endParaRPr>
          </a:p>
          <a:p>
            <a:pPr eaLnBrk="0" hangingPunct="0">
              <a:lnSpc>
                <a:spcPct val="200000"/>
              </a:lnSpc>
              <a:buFontTx/>
              <a:buNone/>
              <a:defRPr/>
            </a:pPr>
            <a:r>
              <a:rPr lang="en-US" altLang="zh-CN" sz="2400" dirty="0">
                <a:latin typeface="Times New Roman" panose="02020603050405020304" pitchFamily="18" charset="0"/>
                <a:ea typeface="+mn-ea"/>
                <a:cs typeface="Times New Roman" panose="02020603050405020304" pitchFamily="18" charset="0"/>
                <a:sym typeface="+mn-ea"/>
              </a:rPr>
              <a:t>      </a:t>
            </a:r>
            <a:r>
              <a:rPr lang="zh-CN" altLang="zh-CN" sz="2400" dirty="0">
                <a:latin typeface="Times New Roman" panose="02020603050405020304" pitchFamily="18" charset="0"/>
                <a:ea typeface="+mn-ea"/>
                <a:cs typeface="Times New Roman" panose="02020603050405020304" pitchFamily="18" charset="0"/>
                <a:sym typeface="+mn-ea"/>
              </a:rPr>
              <a:t>此句为询问句型，可做评价用语。意为“</a:t>
            </a:r>
            <a:r>
              <a:rPr lang="en-US" altLang="zh-CN" sz="2400" dirty="0">
                <a:latin typeface="Times New Roman" panose="02020603050405020304" pitchFamily="18" charset="0"/>
                <a:ea typeface="+mn-ea"/>
                <a:cs typeface="Times New Roman" panose="02020603050405020304" pitchFamily="18" charset="0"/>
                <a:sym typeface="+mn-ea"/>
              </a:rPr>
              <a:t>...</a:t>
            </a:r>
            <a:r>
              <a:rPr lang="zh-CN" altLang="zh-CN" sz="2400" dirty="0">
                <a:latin typeface="Times New Roman" panose="02020603050405020304" pitchFamily="18" charset="0"/>
                <a:ea typeface="+mn-ea"/>
                <a:cs typeface="Times New Roman" panose="02020603050405020304" pitchFamily="18" charset="0"/>
                <a:sym typeface="+mn-ea"/>
              </a:rPr>
              <a:t>味道怎么样？”</a:t>
            </a:r>
          </a:p>
          <a:p>
            <a:pPr eaLnBrk="0" hangingPunct="0">
              <a:lnSpc>
                <a:spcPct val="200000"/>
              </a:lnSpc>
              <a:buFontTx/>
              <a:buNone/>
              <a:defRPr/>
            </a:pPr>
            <a:r>
              <a:rPr lang="en-US" altLang="zh-CN" sz="2400" dirty="0">
                <a:latin typeface="Times New Roman" panose="02020603050405020304" pitchFamily="18" charset="0"/>
                <a:ea typeface="+mn-ea"/>
                <a:cs typeface="Times New Roman" panose="02020603050405020304" pitchFamily="18" charset="0"/>
                <a:sym typeface="+mn-ea"/>
              </a:rPr>
              <a:t>      </a:t>
            </a:r>
            <a:r>
              <a:rPr lang="en-US" altLang="zh-CN" sz="2400" dirty="0" err="1">
                <a:latin typeface="Times New Roman" panose="02020603050405020304" pitchFamily="18" charset="0"/>
                <a:ea typeface="+mn-ea"/>
                <a:cs typeface="Times New Roman" panose="02020603050405020304" pitchFamily="18" charset="0"/>
                <a:sym typeface="+mn-ea"/>
              </a:rPr>
              <a:t>eg</a:t>
            </a:r>
            <a:r>
              <a:rPr lang="zh-CN" altLang="en-US" sz="2400" dirty="0">
                <a:latin typeface="Times New Roman" panose="02020603050405020304" pitchFamily="18" charset="0"/>
                <a:ea typeface="+mn-ea"/>
                <a:cs typeface="Times New Roman" panose="02020603050405020304" pitchFamily="18" charset="0"/>
                <a:sym typeface="+mn-ea"/>
              </a:rPr>
              <a:t>： </a:t>
            </a:r>
            <a:r>
              <a:rPr lang="en-US" altLang="zh-CN" sz="2400" dirty="0">
                <a:latin typeface="Times New Roman" panose="02020603050405020304" pitchFamily="18" charset="0"/>
                <a:ea typeface="+mn-ea"/>
                <a:cs typeface="Times New Roman" panose="02020603050405020304" pitchFamily="18" charset="0"/>
                <a:sym typeface="+mn-ea"/>
              </a:rPr>
              <a:t>How is the soup? </a:t>
            </a:r>
            <a:r>
              <a:rPr lang="zh-CN" altLang="zh-CN" sz="2400" dirty="0">
                <a:latin typeface="Times New Roman" panose="02020603050405020304" pitchFamily="18" charset="0"/>
                <a:ea typeface="+mn-ea"/>
                <a:cs typeface="Times New Roman" panose="02020603050405020304" pitchFamily="18" charset="0"/>
                <a:sym typeface="+mn-ea"/>
              </a:rPr>
              <a:t>汤做得怎么样？</a:t>
            </a:r>
          </a:p>
          <a:p>
            <a:pPr eaLnBrk="0" hangingPunct="0">
              <a:lnSpc>
                <a:spcPct val="200000"/>
              </a:lnSpc>
              <a:buFontTx/>
              <a:buNone/>
              <a:defRPr/>
            </a:pPr>
            <a:r>
              <a:rPr lang="zh-CN" altLang="en-US" sz="2400" dirty="0">
                <a:latin typeface="Times New Roman" panose="02020603050405020304" pitchFamily="18" charset="0"/>
                <a:ea typeface="+mn-ea"/>
                <a:cs typeface="Times New Roman" panose="02020603050405020304" pitchFamily="18" charset="0"/>
                <a:sym typeface="+mn-ea"/>
              </a:rPr>
              <a:t>小练习：</a:t>
            </a:r>
            <a:r>
              <a:rPr lang="zh-CN" altLang="zh-CN" sz="2400" dirty="0">
                <a:latin typeface="Times New Roman" panose="02020603050405020304" pitchFamily="18" charset="0"/>
                <a:ea typeface="+mn-ea"/>
                <a:cs typeface="Times New Roman" panose="02020603050405020304" pitchFamily="18" charset="0"/>
                <a:sym typeface="+mn-ea"/>
              </a:rPr>
              <a:t>句型转化：</a:t>
            </a:r>
            <a:endParaRPr lang="en-US" altLang="zh-CN" sz="2400" dirty="0">
              <a:latin typeface="Times New Roman" panose="02020603050405020304" pitchFamily="18" charset="0"/>
              <a:ea typeface="+mn-ea"/>
              <a:cs typeface="Times New Roman" panose="02020603050405020304" pitchFamily="18" charset="0"/>
              <a:sym typeface="+mn-ea"/>
            </a:endParaRPr>
          </a:p>
          <a:p>
            <a:pPr eaLnBrk="0" hangingPunct="0">
              <a:lnSpc>
                <a:spcPct val="200000"/>
              </a:lnSpc>
              <a:buFontTx/>
              <a:buNone/>
              <a:defRPr/>
            </a:pPr>
            <a:r>
              <a:rPr lang="en-US" altLang="zh-CN" sz="2400" dirty="0">
                <a:latin typeface="Times New Roman" panose="02020603050405020304" pitchFamily="18" charset="0"/>
                <a:ea typeface="+mn-ea"/>
                <a:cs typeface="Times New Roman" panose="02020603050405020304" pitchFamily="18" charset="0"/>
                <a:sym typeface="+mn-ea"/>
              </a:rPr>
              <a:t>                The apple is</a:t>
            </a:r>
            <a:r>
              <a:rPr lang="en-US" altLang="zh-CN" sz="2400" u="sng" dirty="0">
                <a:latin typeface="Times New Roman" panose="02020603050405020304" pitchFamily="18" charset="0"/>
                <a:ea typeface="+mn-ea"/>
                <a:cs typeface="Times New Roman" panose="02020603050405020304" pitchFamily="18" charset="0"/>
                <a:sym typeface="+mn-ea"/>
              </a:rPr>
              <a:t> sweet</a:t>
            </a:r>
            <a:r>
              <a:rPr lang="en-US" altLang="zh-CN" sz="2400" dirty="0">
                <a:latin typeface="Times New Roman" panose="02020603050405020304" pitchFamily="18" charset="0"/>
                <a:ea typeface="+mn-ea"/>
                <a:cs typeface="Times New Roman" panose="02020603050405020304" pitchFamily="18" charset="0"/>
                <a:sym typeface="+mn-ea"/>
              </a:rPr>
              <a:t>.</a:t>
            </a:r>
            <a:r>
              <a:rPr lang="zh-CN" altLang="zh-CN" sz="2400" dirty="0">
                <a:latin typeface="Times New Roman" panose="02020603050405020304" pitchFamily="18" charset="0"/>
                <a:ea typeface="+mn-ea"/>
                <a:cs typeface="Times New Roman" panose="02020603050405020304" pitchFamily="18" charset="0"/>
                <a:sym typeface="+mn-ea"/>
              </a:rPr>
              <a:t>（对划线部分提问）</a:t>
            </a:r>
            <a:endParaRPr lang="en-US" altLang="zh-CN" sz="2400" dirty="0">
              <a:latin typeface="Times New Roman" panose="02020603050405020304" pitchFamily="18" charset="0"/>
              <a:ea typeface="+mn-ea"/>
              <a:cs typeface="Times New Roman" panose="02020603050405020304" pitchFamily="18" charset="0"/>
              <a:sym typeface="+mn-ea"/>
            </a:endParaRPr>
          </a:p>
          <a:p>
            <a:pPr eaLnBrk="0" hangingPunct="0">
              <a:lnSpc>
                <a:spcPct val="200000"/>
              </a:lnSpc>
              <a:buFontTx/>
              <a:buNone/>
              <a:defRPr/>
            </a:pPr>
            <a:r>
              <a:rPr lang="en-US" altLang="zh-CN" sz="2400" dirty="0">
                <a:latin typeface="Times New Roman" panose="02020603050405020304" pitchFamily="18" charset="0"/>
                <a:ea typeface="+mn-ea"/>
                <a:cs typeface="Times New Roman" panose="02020603050405020304" pitchFamily="18" charset="0"/>
                <a:sym typeface="+mn-ea"/>
              </a:rPr>
              <a:t>                </a:t>
            </a:r>
            <a:r>
              <a:rPr lang="en-US" altLang="zh-CN" sz="2400" dirty="0" smtClean="0">
                <a:latin typeface="Times New Roman" panose="02020603050405020304" pitchFamily="18" charset="0"/>
                <a:cs typeface="Times New Roman" panose="02020603050405020304" pitchFamily="18" charset="0"/>
                <a:sym typeface="+mn-ea"/>
              </a:rPr>
              <a:t>___________________________</a:t>
            </a:r>
            <a:endParaRPr lang="zh-CN" altLang="zh-CN" sz="2400" dirty="0">
              <a:latin typeface="Times New Roman" panose="02020603050405020304" pitchFamily="18" charset="0"/>
              <a:cs typeface="Times New Roman" panose="02020603050405020304" pitchFamily="18" charset="0"/>
              <a:sym typeface="+mn-ea"/>
            </a:endParaRPr>
          </a:p>
        </p:txBody>
      </p:sp>
      <p:sp>
        <p:nvSpPr>
          <p:cNvPr id="12295" name="矩形 11"/>
          <p:cNvSpPr>
            <a:spLocks noChangeArrowheads="1"/>
          </p:cNvSpPr>
          <p:nvPr/>
        </p:nvSpPr>
        <p:spPr bwMode="auto">
          <a:xfrm>
            <a:off x="1436444" y="4700569"/>
            <a:ext cx="2683669"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lnSpc>
                <a:spcPct val="200000"/>
              </a:lnSpc>
              <a:buFontTx/>
              <a:buNone/>
              <a:defRPr/>
            </a:pPr>
            <a:r>
              <a:rPr lang="en-US" altLang="zh-CN" sz="2800" dirty="0">
                <a:solidFill>
                  <a:srgbClr val="FF0000"/>
                </a:solidFill>
                <a:latin typeface="Times New Roman" panose="02020603050405020304" pitchFamily="18" charset="0"/>
                <a:ea typeface="+mn-ea"/>
                <a:cs typeface="Times New Roman" panose="02020603050405020304" pitchFamily="18" charset="0"/>
                <a:sym typeface="+mn-ea"/>
              </a:rPr>
              <a:t>How is the apple.</a:t>
            </a:r>
            <a:endParaRPr lang="zh-CN" altLang="zh-CN" sz="2800" dirty="0">
              <a:solidFill>
                <a:srgbClr val="FF0000"/>
              </a:solidFill>
              <a:latin typeface="Times New Roman" panose="02020603050405020304" pitchFamily="18" charset="0"/>
              <a:ea typeface="+mn-ea"/>
              <a:cs typeface="Times New Roman" panose="02020603050405020304" pitchFamily="18" charset="0"/>
              <a:sym typeface="+mn-ea"/>
            </a:endParaRPr>
          </a:p>
        </p:txBody>
      </p:sp>
      <p:pic>
        <p:nvPicPr>
          <p:cNvPr id="10244" name="图片 1"/>
          <p:cNvPicPr>
            <a:picLocks noChangeAspect="1" noChangeArrowheads="1"/>
          </p:cNvPicPr>
          <p:nvPr/>
        </p:nvPicPr>
        <p:blipFill>
          <a:blip r:embed="rId2" cstate="email"/>
          <a:srcRect/>
          <a:stretch>
            <a:fillRect/>
          </a:stretch>
        </p:blipFill>
        <p:spPr bwMode="auto">
          <a:xfrm>
            <a:off x="6494860" y="4530176"/>
            <a:ext cx="2649140" cy="2319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294">
                                            <p:txEl>
                                              <p:pRg st="0" end="0"/>
                                            </p:txEl>
                                          </p:spTgt>
                                        </p:tgtEl>
                                        <p:attrNameLst>
                                          <p:attrName>style.visibility</p:attrName>
                                        </p:attrNameLst>
                                      </p:cBhvr>
                                      <p:to>
                                        <p:strVal val="visible"/>
                                      </p:to>
                                    </p:set>
                                    <p:anim calcmode="lin" valueType="num">
                                      <p:cBhvr additive="base">
                                        <p:cTn id="7" dur="500" fill="hold"/>
                                        <p:tgtEl>
                                          <p:spTgt spid="1229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9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294">
                                            <p:txEl>
                                              <p:pRg st="1" end="1"/>
                                            </p:txEl>
                                          </p:spTgt>
                                        </p:tgtEl>
                                        <p:attrNameLst>
                                          <p:attrName>style.visibility</p:attrName>
                                        </p:attrNameLst>
                                      </p:cBhvr>
                                      <p:to>
                                        <p:strVal val="visible"/>
                                      </p:to>
                                    </p:set>
                                    <p:anim calcmode="lin" valueType="num">
                                      <p:cBhvr additive="base">
                                        <p:cTn id="13" dur="500" fill="hold"/>
                                        <p:tgtEl>
                                          <p:spTgt spid="1229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29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2294">
                                            <p:txEl>
                                              <p:pRg st="2" end="2"/>
                                            </p:txEl>
                                          </p:spTgt>
                                        </p:tgtEl>
                                        <p:attrNameLst>
                                          <p:attrName>style.visibility</p:attrName>
                                        </p:attrNameLst>
                                      </p:cBhvr>
                                      <p:to>
                                        <p:strVal val="visible"/>
                                      </p:to>
                                    </p:set>
                                    <p:anim calcmode="lin" valueType="num">
                                      <p:cBhvr additive="base">
                                        <p:cTn id="19" dur="500" fill="hold"/>
                                        <p:tgtEl>
                                          <p:spTgt spid="1229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29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2294">
                                            <p:txEl>
                                              <p:pRg st="3" end="3"/>
                                            </p:txEl>
                                          </p:spTgt>
                                        </p:tgtEl>
                                        <p:attrNameLst>
                                          <p:attrName>style.visibility</p:attrName>
                                        </p:attrNameLst>
                                      </p:cBhvr>
                                      <p:to>
                                        <p:strVal val="visible"/>
                                      </p:to>
                                    </p:set>
                                    <p:anim calcmode="lin" valueType="num">
                                      <p:cBhvr additive="base">
                                        <p:cTn id="25" dur="500" fill="hold"/>
                                        <p:tgtEl>
                                          <p:spTgt spid="1229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294">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12294">
                                            <p:txEl>
                                              <p:pRg st="4" end="4"/>
                                            </p:txEl>
                                          </p:spTgt>
                                        </p:tgtEl>
                                        <p:attrNameLst>
                                          <p:attrName>style.visibility</p:attrName>
                                        </p:attrNameLst>
                                      </p:cBhvr>
                                      <p:to>
                                        <p:strVal val="visible"/>
                                      </p:to>
                                    </p:set>
                                    <p:anim calcmode="lin" valueType="num">
                                      <p:cBhvr additive="base">
                                        <p:cTn id="29" dur="500" fill="hold"/>
                                        <p:tgtEl>
                                          <p:spTgt spid="12294">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2294">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12294">
                                            <p:txEl>
                                              <p:pRg st="5" end="5"/>
                                            </p:txEl>
                                          </p:spTgt>
                                        </p:tgtEl>
                                        <p:attrNameLst>
                                          <p:attrName>style.visibility</p:attrName>
                                        </p:attrNameLst>
                                      </p:cBhvr>
                                      <p:to>
                                        <p:strVal val="visible"/>
                                      </p:to>
                                    </p:set>
                                    <p:anim calcmode="lin" valueType="num">
                                      <p:cBhvr additive="base">
                                        <p:cTn id="33" dur="500" fill="hold"/>
                                        <p:tgtEl>
                                          <p:spTgt spid="12294">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229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2295"/>
                                        </p:tgtEl>
                                        <p:attrNameLst>
                                          <p:attrName>style.visibility</p:attrName>
                                        </p:attrNameLst>
                                      </p:cBhvr>
                                      <p:to>
                                        <p:strVal val="visible"/>
                                      </p:to>
                                    </p:set>
                                    <p:anim calcmode="lin" valueType="num">
                                      <p:cBhvr additive="base">
                                        <p:cTn id="39" dur="500" fill="hold"/>
                                        <p:tgtEl>
                                          <p:spTgt spid="12295"/>
                                        </p:tgtEl>
                                        <p:attrNameLst>
                                          <p:attrName>ppt_x</p:attrName>
                                        </p:attrNameLst>
                                      </p:cBhvr>
                                      <p:tavLst>
                                        <p:tav tm="0">
                                          <p:val>
                                            <p:strVal val="#ppt_x"/>
                                          </p:val>
                                        </p:tav>
                                        <p:tav tm="100000">
                                          <p:val>
                                            <p:strVal val="#ppt_x"/>
                                          </p:val>
                                        </p:tav>
                                      </p:tavLst>
                                    </p:anim>
                                    <p:anim calcmode="lin" valueType="num">
                                      <p:cBhvr additive="base">
                                        <p:cTn id="40" dur="500" fill="hold"/>
                                        <p:tgtEl>
                                          <p:spTgt spid="1229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5" grpId="0"/>
    </p:bldLst>
  </p:timing>
</p:sld>
</file>

<file path=ppt/theme/theme1.xml><?xml version="1.0" encoding="utf-8"?>
<a:theme xmlns:a="http://schemas.openxmlformats.org/drawingml/2006/main" name="WWW.2PPT.COM&#10;">
  <a:themeElements>
    <a:clrScheme name="3_Office 主题 1">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fontScheme name="3_Office 主题">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defRPr>
        </a:defPPr>
      </a:lstStyle>
    </a:lnDef>
  </a:objectDefaults>
  <a:extraClrSchemeLst>
    <a:extraClrScheme>
      <a:clrScheme name="3_Office 主题 1">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963</Words>
  <Application>Microsoft Office PowerPoint</Application>
  <PresentationFormat>全屏显示(4:3)</PresentationFormat>
  <Paragraphs>131</Paragraphs>
  <Slides>18</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18</vt:i4>
      </vt:variant>
    </vt:vector>
  </HeadingPairs>
  <TitlesOfParts>
    <vt:vector size="24" baseType="lpstr">
      <vt:lpstr>宋体</vt:lpstr>
      <vt:lpstr>微软雅黑</vt:lpstr>
      <vt:lpstr>Arial</vt:lpstr>
      <vt:lpstr>Calibri</vt:lpstr>
      <vt:lpstr>Times New Roman</vt:lpstr>
      <vt:lpstr>WWW.2PPT.COM
</vt:lpstr>
      <vt:lpstr>Unit 6 </vt:lpstr>
      <vt:lpstr>Introduce</vt:lpstr>
      <vt:lpstr>Words</vt:lpstr>
      <vt:lpstr>Words</vt:lpstr>
      <vt:lpstr>Words</vt:lpstr>
      <vt:lpstr>Words</vt:lpstr>
      <vt:lpstr>Expressions</vt:lpstr>
      <vt:lpstr>Expressions</vt:lpstr>
      <vt:lpstr>Expressions</vt:lpstr>
      <vt:lpstr>Dialogue</vt:lpstr>
      <vt:lpstr>Expand</vt:lpstr>
      <vt:lpstr>Expand</vt:lpstr>
      <vt:lpstr>PowerPoint 演示文稿</vt:lpstr>
      <vt:lpstr>PowerPoint 演示文稿</vt:lpstr>
      <vt:lpstr>Summary</vt:lpstr>
      <vt:lpstr>Exercise</vt:lpstr>
      <vt:lpstr>Exercise</vt:lpstr>
      <vt:lpstr>Homework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2014-11-28T08:03:00Z</dcterms:created>
  <dcterms:modified xsi:type="dcterms:W3CDTF">2023-01-16T18:55:45Z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2052-11.1.0.11294</vt:lpwstr>
  </property>
  <property fmtid="{D5CDD505-2E9C-101B-9397-08002B2CF9AE}" pid="3" name="ICV">
    <vt:lpwstr>14DC96A970544136B70C8F4B69D4B0AB</vt:lpwstr>
  </property>
  <property fmtid="{A09F084E-AD41-489F-8076-AA5BE3082BCA}" pid="100">
    <vt:ui4>5</vt:ui4>
  </property>
  <property fmtid="{64440492-4C8B-11D1-8B70-080036B11A03}" pid="11">
    <vt:lpwstr>www.2ppt.com-爱PPT提供资源下载</vt:lpwstr>
  </property>
</Properties>
</file>