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39"/>
  </p:notesMasterIdLst>
  <p:sldIdLst>
    <p:sldId id="448" r:id="rId9"/>
    <p:sldId id="461" r:id="rId10"/>
    <p:sldId id="527" r:id="rId11"/>
    <p:sldId id="380" r:id="rId12"/>
    <p:sldId id="512" r:id="rId13"/>
    <p:sldId id="519" r:id="rId14"/>
    <p:sldId id="496" r:id="rId15"/>
    <p:sldId id="497" r:id="rId16"/>
    <p:sldId id="539" r:id="rId17"/>
    <p:sldId id="500" r:id="rId18"/>
    <p:sldId id="516" r:id="rId19"/>
    <p:sldId id="498" r:id="rId20"/>
    <p:sldId id="513" r:id="rId21"/>
    <p:sldId id="518" r:id="rId22"/>
    <p:sldId id="540" r:id="rId23"/>
    <p:sldId id="503" r:id="rId24"/>
    <p:sldId id="511" r:id="rId25"/>
    <p:sldId id="520" r:id="rId26"/>
    <p:sldId id="541" r:id="rId27"/>
    <p:sldId id="517" r:id="rId28"/>
    <p:sldId id="505" r:id="rId29"/>
    <p:sldId id="506" r:id="rId30"/>
    <p:sldId id="542" r:id="rId31"/>
    <p:sldId id="515" r:id="rId32"/>
    <p:sldId id="535" r:id="rId33"/>
    <p:sldId id="514" r:id="rId34"/>
    <p:sldId id="543" r:id="rId35"/>
    <p:sldId id="538" r:id="rId36"/>
    <p:sldId id="536" r:id="rId37"/>
    <p:sldId id="544" r:id="rId38"/>
  </p:sldIdLst>
  <p:sldSz cx="12196763"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8F8"/>
    <a:srgbClr val="A9BECB"/>
    <a:srgbClr val="781E19"/>
    <a:srgbClr val="DDDDDD"/>
    <a:srgbClr val="21A3D0"/>
    <a:srgbClr val="AF1D5C"/>
    <a:srgbClr val="D01C63"/>
    <a:srgbClr val="006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108" d="100"/>
          <a:sy n="108" d="100"/>
        </p:scale>
        <p:origin x="-636" y="-84"/>
      </p:cViewPr>
      <p:guideLst>
        <p:guide orient="horz" pos="2142"/>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notesMaster" Target="notesMasters/notesMaster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59EF015-F3B6-49FB-B9DB-63F1E967883D}" type="datetimeFigureOut">
              <a:rPr lang="zh-CN" altLang="en-US"/>
              <a:t>2023-01-10</a:t>
            </a:fld>
            <a:endParaRPr lang="en-US" altLang="zh-CN"/>
          </a:p>
        </p:txBody>
      </p:sp>
      <p:sp>
        <p:nvSpPr>
          <p:cNvPr id="10244"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ltLang="zh-CN"/>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467521EB-5711-4726-8947-0FA1F056053E}"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png"/><Relationship Id="rId18" Type="http://schemas.openxmlformats.org/officeDocument/2006/relationships/image" Target="../media/image7.png"/><Relationship Id="rId3" Type="http://schemas.openxmlformats.org/officeDocument/2006/relationships/slideLayout" Target="../slideLayouts/slideLayout58.xml"/><Relationship Id="rId21" Type="http://schemas.openxmlformats.org/officeDocument/2006/relationships/image" Target="../media/image10.png"/><Relationship Id="rId7" Type="http://schemas.openxmlformats.org/officeDocument/2006/relationships/slideLayout" Target="../slideLayouts/slideLayout62.xml"/><Relationship Id="rId12" Type="http://schemas.openxmlformats.org/officeDocument/2006/relationships/theme" Target="../theme/theme6.xml"/><Relationship Id="rId17" Type="http://schemas.openxmlformats.org/officeDocument/2006/relationships/image" Target="../media/image6.png"/><Relationship Id="rId25" Type="http://schemas.openxmlformats.org/officeDocument/2006/relationships/image" Target="../media/image14.png"/><Relationship Id="rId2" Type="http://schemas.openxmlformats.org/officeDocument/2006/relationships/slideLayout" Target="../slideLayouts/slideLayout57.xml"/><Relationship Id="rId16" Type="http://schemas.openxmlformats.org/officeDocument/2006/relationships/image" Target="../media/image5.png"/><Relationship Id="rId20" Type="http://schemas.openxmlformats.org/officeDocument/2006/relationships/image" Target="../media/image9.pn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24" Type="http://schemas.openxmlformats.org/officeDocument/2006/relationships/image" Target="../media/image13.png"/><Relationship Id="rId5" Type="http://schemas.openxmlformats.org/officeDocument/2006/relationships/slideLayout" Target="../slideLayouts/slideLayout60.xml"/><Relationship Id="rId15" Type="http://schemas.openxmlformats.org/officeDocument/2006/relationships/image" Target="../media/image4.png"/><Relationship Id="rId23" Type="http://schemas.openxmlformats.org/officeDocument/2006/relationships/image" Target="../media/image12.png"/><Relationship Id="rId10" Type="http://schemas.openxmlformats.org/officeDocument/2006/relationships/slideLayout" Target="../slideLayouts/slideLayout65.xml"/><Relationship Id="rId19" Type="http://schemas.openxmlformats.org/officeDocument/2006/relationships/image" Target="../media/image8.png"/><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3.png"/><Relationship Id="rId22" Type="http://schemas.openxmlformats.org/officeDocument/2006/relationships/image" Target="../media/image1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2051"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8F8F8"/>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3075"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4098" name="Group 2"/>
          <p:cNvGrpSpPr/>
          <p:nvPr userDrawn="1"/>
        </p:nvGrpSpPr>
        <p:grpSpPr bwMode="auto">
          <a:xfrm>
            <a:off x="11096625" y="0"/>
            <a:ext cx="457200" cy="538163"/>
            <a:chOff x="0" y="0"/>
            <a:chExt cx="457200" cy="538163"/>
          </a:xfrm>
        </p:grpSpPr>
        <p:sp>
          <p:nvSpPr>
            <p:cNvPr id="4099" name="Freeform 5"/>
            <p:cNvSpPr/>
            <p:nvPr userDrawn="1"/>
          </p:nvSpPr>
          <p:spPr bwMode="auto">
            <a:xfrm>
              <a:off x="12700" y="0"/>
              <a:ext cx="444500" cy="538163"/>
            </a:xfrm>
            <a:custGeom>
              <a:avLst/>
              <a:gdLst>
                <a:gd name="T0" fmla="*/ 564 w 564"/>
                <a:gd name="T1" fmla="*/ 674 h 674"/>
                <a:gd name="T2" fmla="*/ 262 w 564"/>
                <a:gd name="T3" fmla="*/ 540 h 674"/>
                <a:gd name="T4" fmla="*/ 0 w 564"/>
                <a:gd name="T5" fmla="*/ 658 h 674"/>
                <a:gd name="T6" fmla="*/ 0 w 564"/>
                <a:gd name="T7" fmla="*/ 0 h 674"/>
                <a:gd name="T8" fmla="*/ 564 w 564"/>
                <a:gd name="T9" fmla="*/ 0 h 674"/>
                <a:gd name="T10" fmla="*/ 564 w 564"/>
                <a:gd name="T11" fmla="*/ 674 h 674"/>
              </a:gdLst>
              <a:ahLst/>
              <a:cxnLst>
                <a:cxn ang="0">
                  <a:pos x="T0" y="T1"/>
                </a:cxn>
                <a:cxn ang="0">
                  <a:pos x="T2" y="T3"/>
                </a:cxn>
                <a:cxn ang="0">
                  <a:pos x="T4" y="T5"/>
                </a:cxn>
                <a:cxn ang="0">
                  <a:pos x="T6" y="T7"/>
                </a:cxn>
                <a:cxn ang="0">
                  <a:pos x="T8" y="T9"/>
                </a:cxn>
                <a:cxn ang="0">
                  <a:pos x="T10" y="T11"/>
                </a:cxn>
              </a:cxnLst>
              <a:rect l="0" t="0" r="r" b="b"/>
              <a:pathLst>
                <a:path w="564" h="674">
                  <a:moveTo>
                    <a:pt x="564" y="674"/>
                  </a:moveTo>
                  <a:lnTo>
                    <a:pt x="262" y="540"/>
                  </a:lnTo>
                  <a:lnTo>
                    <a:pt x="0" y="658"/>
                  </a:lnTo>
                  <a:lnTo>
                    <a:pt x="0" y="0"/>
                  </a:lnTo>
                  <a:lnTo>
                    <a:pt x="564" y="0"/>
                  </a:lnTo>
                  <a:lnTo>
                    <a:pt x="564" y="674"/>
                  </a:lnTo>
                  <a:close/>
                </a:path>
              </a:pathLst>
            </a:custGeom>
            <a:solidFill>
              <a:srgbClr val="746D6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0" name="Freeform 6"/>
            <p:cNvSpPr/>
            <p:nvPr userDrawn="1"/>
          </p:nvSpPr>
          <p:spPr bwMode="auto">
            <a:xfrm>
              <a:off x="0" y="0"/>
              <a:ext cx="442913" cy="514350"/>
            </a:xfrm>
            <a:custGeom>
              <a:avLst/>
              <a:gdLst>
                <a:gd name="T0" fmla="*/ 564 w 564"/>
                <a:gd name="T1" fmla="*/ 644 h 644"/>
                <a:gd name="T2" fmla="*/ 279 w 564"/>
                <a:gd name="T3" fmla="*/ 522 h 644"/>
                <a:gd name="T4" fmla="*/ 0 w 564"/>
                <a:gd name="T5" fmla="*/ 644 h 644"/>
                <a:gd name="T6" fmla="*/ 0 w 564"/>
                <a:gd name="T7" fmla="*/ 0 h 644"/>
                <a:gd name="T8" fmla="*/ 564 w 564"/>
                <a:gd name="T9" fmla="*/ 0 h 644"/>
                <a:gd name="T10" fmla="*/ 564 w 564"/>
                <a:gd name="T11" fmla="*/ 644 h 644"/>
              </a:gdLst>
              <a:ahLst/>
              <a:cxnLst>
                <a:cxn ang="0">
                  <a:pos x="T0" y="T1"/>
                </a:cxn>
                <a:cxn ang="0">
                  <a:pos x="T2" y="T3"/>
                </a:cxn>
                <a:cxn ang="0">
                  <a:pos x="T4" y="T5"/>
                </a:cxn>
                <a:cxn ang="0">
                  <a:pos x="T6" y="T7"/>
                </a:cxn>
                <a:cxn ang="0">
                  <a:pos x="T8" y="T9"/>
                </a:cxn>
                <a:cxn ang="0">
                  <a:pos x="T10" y="T11"/>
                </a:cxn>
              </a:cxnLst>
              <a:rect l="0" t="0" r="r" b="b"/>
              <a:pathLst>
                <a:path w="564" h="644">
                  <a:moveTo>
                    <a:pt x="564" y="644"/>
                  </a:moveTo>
                  <a:lnTo>
                    <a:pt x="279" y="522"/>
                  </a:lnTo>
                  <a:lnTo>
                    <a:pt x="0" y="644"/>
                  </a:lnTo>
                  <a:lnTo>
                    <a:pt x="0" y="0"/>
                  </a:lnTo>
                  <a:lnTo>
                    <a:pt x="564" y="0"/>
                  </a:lnTo>
                  <a:lnTo>
                    <a:pt x="564" y="644"/>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101" name="TextBox 6"/>
          <p:cNvSpPr txBox="1">
            <a:spLocks noChangeArrowheads="1"/>
          </p:cNvSpPr>
          <p:nvPr userDrawn="1"/>
        </p:nvSpPr>
        <p:spPr bwMode="auto">
          <a:xfrm>
            <a:off x="11114088" y="87313"/>
            <a:ext cx="457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fld id="{5DF0EF99-13D3-4707-9EE9-E6AB06C564AB}" type="slidenum">
              <a:rPr lang="zh-CN" altLang="en-US" sz="1600">
                <a:solidFill>
                  <a:srgbClr val="F8F8F8"/>
                </a:solidFill>
                <a:latin typeface="微软雅黑" panose="020B0503020204020204" pitchFamily="34" charset="-122"/>
                <a:ea typeface="微软雅黑" panose="020B0503020204020204" pitchFamily="34" charset="-122"/>
              </a:rPr>
              <a:t>‹#›</a:t>
            </a:fld>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4102" name="Rectangle 9"/>
          <p:cNvSpPr>
            <a:spLocks noChangeArrowheads="1"/>
          </p:cNvSpPr>
          <p:nvPr/>
        </p:nvSpPr>
        <p:spPr bwMode="auto">
          <a:xfrm>
            <a:off x="0" y="6732588"/>
            <a:ext cx="12196763" cy="1254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103"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4104"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400"/>
                                        <p:tgtEl>
                                          <p:spTgt spid="4098"/>
                                        </p:tgtEl>
                                      </p:cBhvr>
                                    </p:animEffect>
                                    <p:anim calcmode="lin" valueType="num">
                                      <p:cBhvr>
                                        <p:cTn id="8" dur="400" fill="hold"/>
                                        <p:tgtEl>
                                          <p:spTgt spid="4098"/>
                                        </p:tgtEl>
                                        <p:attrNameLst>
                                          <p:attrName>ppt_x</p:attrName>
                                        </p:attrNameLst>
                                      </p:cBhvr>
                                      <p:tavLst>
                                        <p:tav tm="0">
                                          <p:val>
                                            <p:strVal val="#ppt_x"/>
                                          </p:val>
                                        </p:tav>
                                        <p:tav tm="100000">
                                          <p:val>
                                            <p:strVal val="#ppt_x"/>
                                          </p:val>
                                        </p:tav>
                                      </p:tavLst>
                                    </p:anim>
                                    <p:anim calcmode="lin" valueType="num">
                                      <p:cBhvr>
                                        <p:cTn id="9" dur="400" fill="hold"/>
                                        <p:tgtEl>
                                          <p:spTgt spid="409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fade">
                                      <p:cBhvr>
                                        <p:cTn id="12" dur="400"/>
                                        <p:tgtEl>
                                          <p:spTgt spid="4101"/>
                                        </p:tgtEl>
                                      </p:cBhvr>
                                    </p:animEffect>
                                    <p:anim calcmode="lin" valueType="num">
                                      <p:cBhvr>
                                        <p:cTn id="13" dur="400" fill="hold"/>
                                        <p:tgtEl>
                                          <p:spTgt spid="4101"/>
                                        </p:tgtEl>
                                        <p:attrNameLst>
                                          <p:attrName>ppt_x</p:attrName>
                                        </p:attrNameLst>
                                      </p:cBhvr>
                                      <p:tavLst>
                                        <p:tav tm="0">
                                          <p:val>
                                            <p:strVal val="#ppt_x"/>
                                          </p:val>
                                        </p:tav>
                                        <p:tav tm="100000">
                                          <p:val>
                                            <p:strVal val="#ppt_x"/>
                                          </p:val>
                                        </p:tav>
                                      </p:tavLst>
                                    </p:anim>
                                    <p:anim calcmode="lin" valueType="num">
                                      <p:cBhvr>
                                        <p:cTn id="14" dur="4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rgbClr val="F8F8F8"/>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5123"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614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rgbClr val="F8F8F8"/>
        </a:solidFill>
        <a:effectLst/>
      </p:bgPr>
    </p:bg>
    <p:spTree>
      <p:nvGrpSpPr>
        <p:cNvPr id="1" name=""/>
        <p:cNvGrpSpPr/>
        <p:nvPr/>
      </p:nvGrpSpPr>
      <p:grpSpPr>
        <a:xfrm>
          <a:off x="0" y="0"/>
          <a:ext cx="0" cy="0"/>
          <a:chOff x="0" y="0"/>
          <a:chExt cx="0" cy="0"/>
        </a:xfrm>
      </p:grpSpPr>
      <p:pic>
        <p:nvPicPr>
          <p:cNvPr id="7170" name="Picture 2" descr="PPECLOGO-eff-0-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146550" y="2886075"/>
            <a:ext cx="10604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PPECLOGO-eff-0-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431213" y="2757488"/>
            <a:ext cx="1095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PPECLOGO-eff-0-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39813" y="1447800"/>
            <a:ext cx="30146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PPECLOGO-eff-0-1"/>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467225" y="3770313"/>
            <a:ext cx="523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PPECLOGO-eff-0-1"/>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377113" y="2903538"/>
            <a:ext cx="4000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PPECLOGO-eff-0-2"/>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5278438" y="2574925"/>
            <a:ext cx="98107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9" descr="PPECLOGO-eff-5-4"/>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3262313" y="3206750"/>
            <a:ext cx="1477962"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0" descr="PPECLOGO-eff-5-2"/>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5353050" y="3446463"/>
            <a:ext cx="1833563"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1" descr="PPECLOGO-eff-5-4"/>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9885363" y="2725738"/>
            <a:ext cx="11176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2" descr="PPECLOGO-eff-0-1"/>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7942263" y="3624263"/>
            <a:ext cx="5222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3" descr="PPECLOGO-eff-0-1"/>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11255375" y="2365375"/>
            <a:ext cx="522288"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4" descr="PPECLOGO-eff2-1-2"/>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2054225" y="2795588"/>
            <a:ext cx="169703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15" descr="PPECLOGO-eff2-1-3"/>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3983038" y="2786063"/>
            <a:ext cx="438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16" descr="PPECLOGO-eff2-1-4"/>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8520113" y="3325813"/>
            <a:ext cx="7032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17" descr="PPECLOGO-eff2-1-3"/>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9239250" y="2909888"/>
            <a:ext cx="36036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18" descr="PPECLOGO-eff2-1-3"/>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9745663" y="3446463"/>
            <a:ext cx="2809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718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500"/>
                                        <p:tgtEl>
                                          <p:spTgt spid="7176"/>
                                        </p:tgtEl>
                                      </p:cBhvr>
                                    </p:animEffect>
                                  </p:childTnLst>
                                </p:cTn>
                              </p:par>
                              <p:par>
                                <p:cTn id="8" presetID="10" presetClass="entr" presetSubtype="0" fill="hold"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fade">
                                      <p:cBhvr>
                                        <p:cTn id="10" dur="500"/>
                                        <p:tgtEl>
                                          <p:spTgt spid="7173"/>
                                        </p:tgtEl>
                                      </p:cBhvr>
                                    </p:animEffect>
                                  </p:childTnLst>
                                </p:cTn>
                              </p:par>
                              <p:par>
                                <p:cTn id="11" presetID="10" presetClass="entr" presetSubtype="0" fill="hold" nodeType="with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fade">
                                      <p:cBhvr>
                                        <p:cTn id="13" dur="500"/>
                                        <p:tgtEl>
                                          <p:spTgt spid="7172"/>
                                        </p:tgtEl>
                                      </p:cBhvr>
                                    </p:animEffect>
                                  </p:childTnLst>
                                </p:cTn>
                              </p:par>
                              <p:par>
                                <p:cTn id="14" presetID="10" presetClass="entr" presetSubtype="0"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fade">
                                      <p:cBhvr>
                                        <p:cTn id="16" dur="500"/>
                                        <p:tgtEl>
                                          <p:spTgt spid="7170"/>
                                        </p:tgtEl>
                                      </p:cBhvr>
                                    </p:animEffect>
                                  </p:childTnLst>
                                </p:cTn>
                              </p:par>
                              <p:par>
                                <p:cTn id="17" presetID="10" presetClass="entr" presetSubtype="0" fill="hold" nodeType="withEffect">
                                  <p:stCondLst>
                                    <p:cond delay="0"/>
                                  </p:stCondLst>
                                  <p:childTnLst>
                                    <p:set>
                                      <p:cBhvr>
                                        <p:cTn id="18" dur="1" fill="hold">
                                          <p:stCondLst>
                                            <p:cond delay="0"/>
                                          </p:stCondLst>
                                        </p:cTn>
                                        <p:tgtEl>
                                          <p:spTgt spid="7175"/>
                                        </p:tgtEl>
                                        <p:attrNameLst>
                                          <p:attrName>style.visibility</p:attrName>
                                        </p:attrNameLst>
                                      </p:cBhvr>
                                      <p:to>
                                        <p:strVal val="visible"/>
                                      </p:to>
                                    </p:set>
                                    <p:animEffect transition="in" filter="fade">
                                      <p:cBhvr>
                                        <p:cTn id="19" dur="500"/>
                                        <p:tgtEl>
                                          <p:spTgt spid="7175"/>
                                        </p:tgtEl>
                                      </p:cBhvr>
                                    </p:animEffect>
                                  </p:childTnLst>
                                </p:cTn>
                              </p:par>
                              <p:par>
                                <p:cTn id="20" presetID="10" presetClass="entr" presetSubtype="0" fill="hold" nodeType="with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fade">
                                      <p:cBhvr>
                                        <p:cTn id="22" dur="500"/>
                                        <p:tgtEl>
                                          <p:spTgt spid="7177"/>
                                        </p:tgtEl>
                                      </p:cBhvr>
                                    </p:animEffect>
                                  </p:childTnLst>
                                </p:cTn>
                              </p:par>
                              <p:par>
                                <p:cTn id="23" presetID="10" presetClass="entr" presetSubtype="0" fill="hold" nodeType="withEffect">
                                  <p:stCondLst>
                                    <p:cond delay="0"/>
                                  </p:stCondLst>
                                  <p:childTnLst>
                                    <p:set>
                                      <p:cBhvr>
                                        <p:cTn id="24" dur="1" fill="hold">
                                          <p:stCondLst>
                                            <p:cond delay="0"/>
                                          </p:stCondLst>
                                        </p:cTn>
                                        <p:tgtEl>
                                          <p:spTgt spid="7179"/>
                                        </p:tgtEl>
                                        <p:attrNameLst>
                                          <p:attrName>style.visibility</p:attrName>
                                        </p:attrNameLst>
                                      </p:cBhvr>
                                      <p:to>
                                        <p:strVal val="visible"/>
                                      </p:to>
                                    </p:set>
                                    <p:animEffect transition="in" filter="fade">
                                      <p:cBhvr>
                                        <p:cTn id="25" dur="500"/>
                                        <p:tgtEl>
                                          <p:spTgt spid="7179"/>
                                        </p:tgtEl>
                                      </p:cBhvr>
                                    </p:animEffect>
                                  </p:childTnLst>
                                </p:cTn>
                              </p:par>
                              <p:par>
                                <p:cTn id="26" presetID="10" presetClass="entr" presetSubtype="0" fill="hold" nodeType="with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fade">
                                      <p:cBhvr>
                                        <p:cTn id="28" dur="500"/>
                                        <p:tgtEl>
                                          <p:spTgt spid="7171"/>
                                        </p:tgtEl>
                                      </p:cBhvr>
                                    </p:animEffect>
                                  </p:childTnLst>
                                </p:cTn>
                              </p:par>
                              <p:par>
                                <p:cTn id="29" presetID="10" presetClass="entr" presetSubtype="0" fill="hold" nodeType="withEffect">
                                  <p:stCondLst>
                                    <p:cond delay="0"/>
                                  </p:stCondLst>
                                  <p:childTnLst>
                                    <p:set>
                                      <p:cBhvr>
                                        <p:cTn id="30" dur="1" fill="hold">
                                          <p:stCondLst>
                                            <p:cond delay="0"/>
                                          </p:stCondLst>
                                        </p:cTn>
                                        <p:tgtEl>
                                          <p:spTgt spid="7178"/>
                                        </p:tgtEl>
                                        <p:attrNameLst>
                                          <p:attrName>style.visibility</p:attrName>
                                        </p:attrNameLst>
                                      </p:cBhvr>
                                      <p:to>
                                        <p:strVal val="visible"/>
                                      </p:to>
                                    </p:set>
                                    <p:animEffect transition="in" filter="fade">
                                      <p:cBhvr>
                                        <p:cTn id="31" dur="500"/>
                                        <p:tgtEl>
                                          <p:spTgt spid="7178"/>
                                        </p:tgtEl>
                                      </p:cBhvr>
                                    </p:animEffect>
                                  </p:childTnLst>
                                </p:cTn>
                              </p:par>
                              <p:par>
                                <p:cTn id="32" presetID="10" presetClass="entr" presetSubtype="0" fill="hold" nodeType="withEffect">
                                  <p:stCondLst>
                                    <p:cond delay="0"/>
                                  </p:stCondLst>
                                  <p:childTnLst>
                                    <p:set>
                                      <p:cBhvr>
                                        <p:cTn id="33" dur="1" fill="hold">
                                          <p:stCondLst>
                                            <p:cond delay="0"/>
                                          </p:stCondLst>
                                        </p:cTn>
                                        <p:tgtEl>
                                          <p:spTgt spid="7174"/>
                                        </p:tgtEl>
                                        <p:attrNameLst>
                                          <p:attrName>style.visibility</p:attrName>
                                        </p:attrNameLst>
                                      </p:cBhvr>
                                      <p:to>
                                        <p:strVal val="visible"/>
                                      </p:to>
                                    </p:set>
                                    <p:animEffect transition="in" filter="fade">
                                      <p:cBhvr>
                                        <p:cTn id="34" dur="500"/>
                                        <p:tgtEl>
                                          <p:spTgt spid="7174"/>
                                        </p:tgtEl>
                                      </p:cBhvr>
                                    </p:animEffect>
                                  </p:childTnLst>
                                </p:cTn>
                              </p:par>
                              <p:par>
                                <p:cTn id="35" presetID="10" presetClass="entr" presetSubtype="0" fill="hold" nodeType="withEffect">
                                  <p:stCondLst>
                                    <p:cond delay="0"/>
                                  </p:stCondLst>
                                  <p:childTnLst>
                                    <p:set>
                                      <p:cBhvr>
                                        <p:cTn id="36" dur="1" fill="hold">
                                          <p:stCondLst>
                                            <p:cond delay="0"/>
                                          </p:stCondLst>
                                        </p:cTn>
                                        <p:tgtEl>
                                          <p:spTgt spid="7180"/>
                                        </p:tgtEl>
                                        <p:attrNameLst>
                                          <p:attrName>style.visibility</p:attrName>
                                        </p:attrNameLst>
                                      </p:cBhvr>
                                      <p:to>
                                        <p:strVal val="visible"/>
                                      </p:to>
                                    </p:set>
                                    <p:animEffect transition="in" filter="fade">
                                      <p:cBhvr>
                                        <p:cTn id="37" dur="500"/>
                                        <p:tgtEl>
                                          <p:spTgt spid="7180"/>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7178"/>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7171"/>
                                        </p:tgtEl>
                                        <p:attrNameLst>
                                          <p:attrName>ppt_x</p:attrName>
                                          <p:attrName>ppt_y</p:attrName>
                                        </p:attrNameLst>
                                      </p:cBhvr>
                                      <p:rCtr x="-15600"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7174"/>
                                        </p:tgtEl>
                                        <p:attrNameLst>
                                          <p:attrName>ppt_x</p:attrName>
                                          <p:attrName>ppt_y</p:attrName>
                                        </p:attrNameLst>
                                      </p:cBhvr>
                                      <p:rCtr x="-23400"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7175"/>
                                        </p:tgtEl>
                                        <p:attrNameLst>
                                          <p:attrName>ppt_x</p:attrName>
                                          <p:attrName>ppt_y</p:attrName>
                                        </p:attrNameLst>
                                      </p:cBhvr>
                                      <p:rCtr x="-9600"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173"/>
                                        </p:tgtEl>
                                        <p:attrNameLst>
                                          <p:attrName>ppt_x</p:attrName>
                                          <p:attrName>ppt_y</p:attrName>
                                        </p:attrNameLst>
                                      </p:cBhvr>
                                      <p:rCtr x="-21600"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7170"/>
                                        </p:tgtEl>
                                        <p:attrNameLst>
                                          <p:attrName>ppt_x</p:attrName>
                                          <p:attrName>ppt_y</p:attrName>
                                        </p:attrNameLst>
                                      </p:cBhvr>
                                      <p:rCtr x="-16600"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7179"/>
                                        </p:tgtEl>
                                        <p:attrNameLst>
                                          <p:attrName>ppt_x</p:attrName>
                                          <p:attrName>ppt_y</p:attrName>
                                        </p:attrNameLst>
                                      </p:cBhvr>
                                      <p:rCtr x="-28400"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7180"/>
                                        </p:tgtEl>
                                        <p:attrNameLst>
                                          <p:attrName>ppt_x</p:attrName>
                                          <p:attrName>ppt_y</p:attrName>
                                        </p:attrNameLst>
                                      </p:cBhvr>
                                      <p:rCtr x="-28400"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7177"/>
                                        </p:tgtEl>
                                        <p:attrNameLst>
                                          <p:attrName>ppt_x</p:attrName>
                                          <p:attrName>ppt_y</p:attrName>
                                        </p:attrNameLst>
                                      </p:cBhvr>
                                      <p:rCtr x="21900"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7176"/>
                                        </p:tgtEl>
                                        <p:attrNameLst>
                                          <p:attrName>ppt_x</p:attrName>
                                          <p:attrName>ppt_y</p:attrName>
                                        </p:attrNameLst>
                                      </p:cBhvr>
                                      <p:rCtr x="31400"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7172"/>
                                        </p:tgtEl>
                                        <p:attrNameLst>
                                          <p:attrName>ppt_x</p:attrName>
                                          <p:attrName>ppt_y</p:attrName>
                                        </p:attrNameLst>
                                      </p:cBhvr>
                                      <p:rCtr x="21200" y="0"/>
                                    </p:animMotion>
                                  </p:childTnLst>
                                </p:cTn>
                              </p:par>
                              <p:par>
                                <p:cTn id="60" presetID="10" presetClass="exit" presetSubtype="0" fill="hold" nodeType="withEffect">
                                  <p:stCondLst>
                                    <p:cond delay="2500"/>
                                  </p:stCondLst>
                                  <p:childTnLst>
                                    <p:animEffect transition="out" filter="fade">
                                      <p:cBhvr>
                                        <p:cTn id="61" dur="500"/>
                                        <p:tgtEl>
                                          <p:spTgt spid="7176"/>
                                        </p:tgtEl>
                                      </p:cBhvr>
                                    </p:animEffect>
                                    <p:set>
                                      <p:cBhvr>
                                        <p:cTn id="62" dur="1" fill="hold">
                                          <p:stCondLst>
                                            <p:cond delay="499"/>
                                          </p:stCondLst>
                                        </p:cTn>
                                        <p:tgtEl>
                                          <p:spTgt spid="7176"/>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7177"/>
                                        </p:tgtEl>
                                      </p:cBhvr>
                                    </p:animEffect>
                                    <p:set>
                                      <p:cBhvr>
                                        <p:cTn id="65" dur="1" fill="hold">
                                          <p:stCondLst>
                                            <p:cond delay="499"/>
                                          </p:stCondLst>
                                        </p:cTn>
                                        <p:tgtEl>
                                          <p:spTgt spid="7177"/>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7179"/>
                                        </p:tgtEl>
                                      </p:cBhvr>
                                    </p:animEffect>
                                    <p:set>
                                      <p:cBhvr>
                                        <p:cTn id="68" dur="1" fill="hold">
                                          <p:stCondLst>
                                            <p:cond delay="499"/>
                                          </p:stCondLst>
                                        </p:cTn>
                                        <p:tgtEl>
                                          <p:spTgt spid="7179"/>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173"/>
                                        </p:tgtEl>
                                      </p:cBhvr>
                                    </p:animEffect>
                                    <p:set>
                                      <p:cBhvr>
                                        <p:cTn id="71" dur="1" fill="hold">
                                          <p:stCondLst>
                                            <p:cond delay="499"/>
                                          </p:stCondLst>
                                        </p:cTn>
                                        <p:tgtEl>
                                          <p:spTgt spid="7173"/>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7175"/>
                                        </p:tgtEl>
                                      </p:cBhvr>
                                    </p:animEffect>
                                    <p:set>
                                      <p:cBhvr>
                                        <p:cTn id="74" dur="1" fill="hold">
                                          <p:stCondLst>
                                            <p:cond delay="499"/>
                                          </p:stCondLst>
                                        </p:cTn>
                                        <p:tgtEl>
                                          <p:spTgt spid="7175"/>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7171"/>
                                        </p:tgtEl>
                                      </p:cBhvr>
                                    </p:animEffect>
                                    <p:set>
                                      <p:cBhvr>
                                        <p:cTn id="77" dur="1" fill="hold">
                                          <p:stCondLst>
                                            <p:cond delay="499"/>
                                          </p:stCondLst>
                                        </p:cTn>
                                        <p:tgtEl>
                                          <p:spTgt spid="7171"/>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7178"/>
                                        </p:tgtEl>
                                      </p:cBhvr>
                                    </p:animEffect>
                                    <p:set>
                                      <p:cBhvr>
                                        <p:cTn id="80" dur="1" fill="hold">
                                          <p:stCondLst>
                                            <p:cond delay="499"/>
                                          </p:stCondLst>
                                        </p:cTn>
                                        <p:tgtEl>
                                          <p:spTgt spid="7178"/>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7180"/>
                                        </p:tgtEl>
                                      </p:cBhvr>
                                    </p:animEffect>
                                    <p:set>
                                      <p:cBhvr>
                                        <p:cTn id="83" dur="1" fill="hold">
                                          <p:stCondLst>
                                            <p:cond delay="499"/>
                                          </p:stCondLst>
                                        </p:cTn>
                                        <p:tgtEl>
                                          <p:spTgt spid="7180"/>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7172"/>
                                        </p:tgtEl>
                                      </p:cBhvr>
                                    </p:animEffect>
                                    <p:set>
                                      <p:cBhvr>
                                        <p:cTn id="86" dur="1" fill="hold">
                                          <p:stCondLst>
                                            <p:cond delay="499"/>
                                          </p:stCondLst>
                                        </p:cTn>
                                        <p:tgtEl>
                                          <p:spTgt spid="7172"/>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7170"/>
                                        </p:tgtEl>
                                      </p:cBhvr>
                                    </p:animEffect>
                                    <p:set>
                                      <p:cBhvr>
                                        <p:cTn id="89" dur="1" fill="hold">
                                          <p:stCondLst>
                                            <p:cond delay="499"/>
                                          </p:stCondLst>
                                        </p:cTn>
                                        <p:tgtEl>
                                          <p:spTgt spid="7170"/>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7174"/>
                                        </p:tgtEl>
                                      </p:cBhvr>
                                    </p:animEffect>
                                    <p:set>
                                      <p:cBhvr>
                                        <p:cTn id="92" dur="1" fill="hold">
                                          <p:stCondLst>
                                            <p:cond delay="499"/>
                                          </p:stCondLst>
                                        </p:cTn>
                                        <p:tgtEl>
                                          <p:spTgt spid="7174"/>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7181"/>
                                        </p:tgtEl>
                                        <p:attrNameLst>
                                          <p:attrName>style.visibility</p:attrName>
                                        </p:attrNameLst>
                                      </p:cBhvr>
                                      <p:to>
                                        <p:strVal val="visible"/>
                                      </p:to>
                                    </p:set>
                                    <p:animEffect transition="in" filter="fade">
                                      <p:cBhvr>
                                        <p:cTn id="95" dur="100"/>
                                        <p:tgtEl>
                                          <p:spTgt spid="7181"/>
                                        </p:tgtEl>
                                      </p:cBhvr>
                                    </p:animEffect>
                                  </p:childTnLst>
                                </p:cTn>
                              </p:par>
                              <p:par>
                                <p:cTn id="96" presetID="10" presetClass="entr" presetSubtype="0" fill="hold" nodeType="withEffect">
                                  <p:stCondLst>
                                    <p:cond delay="600"/>
                                  </p:stCondLst>
                                  <p:childTnLst>
                                    <p:set>
                                      <p:cBhvr>
                                        <p:cTn id="97" dur="1" fill="hold">
                                          <p:stCondLst>
                                            <p:cond delay="0"/>
                                          </p:stCondLst>
                                        </p:cTn>
                                        <p:tgtEl>
                                          <p:spTgt spid="7182"/>
                                        </p:tgtEl>
                                        <p:attrNameLst>
                                          <p:attrName>style.visibility</p:attrName>
                                        </p:attrNameLst>
                                      </p:cBhvr>
                                      <p:to>
                                        <p:strVal val="visible"/>
                                      </p:to>
                                    </p:set>
                                    <p:animEffect transition="in" filter="fade">
                                      <p:cBhvr>
                                        <p:cTn id="98" dur="100"/>
                                        <p:tgtEl>
                                          <p:spTgt spid="7182"/>
                                        </p:tgtEl>
                                      </p:cBhvr>
                                    </p:animEffect>
                                  </p:childTnLst>
                                </p:cTn>
                              </p:par>
                              <p:par>
                                <p:cTn id="99" presetID="10" presetClass="entr" presetSubtype="0" fill="hold" nodeType="withEffect">
                                  <p:stCondLst>
                                    <p:cond delay="200"/>
                                  </p:stCondLst>
                                  <p:childTnLst>
                                    <p:set>
                                      <p:cBhvr>
                                        <p:cTn id="100" dur="1" fill="hold">
                                          <p:stCondLst>
                                            <p:cond delay="0"/>
                                          </p:stCondLst>
                                        </p:cTn>
                                        <p:tgtEl>
                                          <p:spTgt spid="7183"/>
                                        </p:tgtEl>
                                        <p:attrNameLst>
                                          <p:attrName>style.visibility</p:attrName>
                                        </p:attrNameLst>
                                      </p:cBhvr>
                                      <p:to>
                                        <p:strVal val="visible"/>
                                      </p:to>
                                    </p:set>
                                    <p:animEffect transition="in" filter="fade">
                                      <p:cBhvr>
                                        <p:cTn id="101" dur="100"/>
                                        <p:tgtEl>
                                          <p:spTgt spid="7183"/>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7184"/>
                                        </p:tgtEl>
                                        <p:attrNameLst>
                                          <p:attrName>style.visibility</p:attrName>
                                        </p:attrNameLst>
                                      </p:cBhvr>
                                      <p:to>
                                        <p:strVal val="visible"/>
                                      </p:to>
                                    </p:set>
                                    <p:animEffect transition="in" filter="fade">
                                      <p:cBhvr>
                                        <p:cTn id="104" dur="100"/>
                                        <p:tgtEl>
                                          <p:spTgt spid="7184"/>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7185"/>
                                        </p:tgtEl>
                                        <p:attrNameLst>
                                          <p:attrName>style.visibility</p:attrName>
                                        </p:attrNameLst>
                                      </p:cBhvr>
                                      <p:to>
                                        <p:strVal val="visible"/>
                                      </p:to>
                                    </p:set>
                                    <p:animEffect transition="in" filter="fade">
                                      <p:cBhvr>
                                        <p:cTn id="107" dur="100"/>
                                        <p:tgtEl>
                                          <p:spTgt spid="7185"/>
                                        </p:tgtEl>
                                      </p:cBhvr>
                                    </p:animEffect>
                                  </p:childTnLst>
                                </p:cTn>
                              </p:par>
                              <p:par>
                                <p:cTn id="108" presetID="53" presetClass="exit" presetSubtype="16" fill="hold" nodeType="withEffect">
                                  <p:stCondLst>
                                    <p:cond delay="100"/>
                                  </p:stCondLst>
                                  <p:childTnLst>
                                    <p:anim calcmode="lin" valueType="num">
                                      <p:cBhvr>
                                        <p:cTn id="109" dur="1000"/>
                                        <p:tgtEl>
                                          <p:spTgt spid="7181"/>
                                        </p:tgtEl>
                                        <p:attrNameLst>
                                          <p:attrName>ppt_w</p:attrName>
                                        </p:attrNameLst>
                                      </p:cBhvr>
                                      <p:tavLst>
                                        <p:tav tm="0">
                                          <p:val>
                                            <p:strVal val="ppt_w"/>
                                          </p:val>
                                        </p:tav>
                                        <p:tav tm="100000">
                                          <p:val>
                                            <p:fltVal val="0"/>
                                          </p:val>
                                        </p:tav>
                                      </p:tavLst>
                                    </p:anim>
                                    <p:anim calcmode="lin" valueType="num">
                                      <p:cBhvr>
                                        <p:cTn id="110" dur="1000"/>
                                        <p:tgtEl>
                                          <p:spTgt spid="7181"/>
                                        </p:tgtEl>
                                        <p:attrNameLst>
                                          <p:attrName>ppt_h</p:attrName>
                                        </p:attrNameLst>
                                      </p:cBhvr>
                                      <p:tavLst>
                                        <p:tav tm="0">
                                          <p:val>
                                            <p:strVal val="ppt_h"/>
                                          </p:val>
                                        </p:tav>
                                        <p:tav tm="100000">
                                          <p:val>
                                            <p:fltVal val="0"/>
                                          </p:val>
                                        </p:tav>
                                      </p:tavLst>
                                    </p:anim>
                                    <p:animEffect transition="out" filter="fade">
                                      <p:cBhvr>
                                        <p:cTn id="111" dur="1000"/>
                                        <p:tgtEl>
                                          <p:spTgt spid="7181"/>
                                        </p:tgtEl>
                                      </p:cBhvr>
                                    </p:animEffect>
                                    <p:set>
                                      <p:cBhvr>
                                        <p:cTn id="112" dur="1" fill="hold">
                                          <p:stCondLst>
                                            <p:cond delay="999"/>
                                          </p:stCondLst>
                                        </p:cTn>
                                        <p:tgtEl>
                                          <p:spTgt spid="7181"/>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7182"/>
                                        </p:tgtEl>
                                        <p:attrNameLst>
                                          <p:attrName>ppt_w</p:attrName>
                                        </p:attrNameLst>
                                      </p:cBhvr>
                                      <p:tavLst>
                                        <p:tav tm="0">
                                          <p:val>
                                            <p:strVal val="ppt_w"/>
                                          </p:val>
                                        </p:tav>
                                        <p:tav tm="100000">
                                          <p:val>
                                            <p:fltVal val="0"/>
                                          </p:val>
                                        </p:tav>
                                      </p:tavLst>
                                    </p:anim>
                                    <p:anim calcmode="lin" valueType="num">
                                      <p:cBhvr>
                                        <p:cTn id="115" dur="500"/>
                                        <p:tgtEl>
                                          <p:spTgt spid="7182"/>
                                        </p:tgtEl>
                                        <p:attrNameLst>
                                          <p:attrName>ppt_h</p:attrName>
                                        </p:attrNameLst>
                                      </p:cBhvr>
                                      <p:tavLst>
                                        <p:tav tm="0">
                                          <p:val>
                                            <p:strVal val="ppt_h"/>
                                          </p:val>
                                        </p:tav>
                                        <p:tav tm="100000">
                                          <p:val>
                                            <p:fltVal val="0"/>
                                          </p:val>
                                        </p:tav>
                                      </p:tavLst>
                                    </p:anim>
                                    <p:animEffect transition="out" filter="fade">
                                      <p:cBhvr>
                                        <p:cTn id="116" dur="500"/>
                                        <p:tgtEl>
                                          <p:spTgt spid="7182"/>
                                        </p:tgtEl>
                                      </p:cBhvr>
                                    </p:animEffect>
                                    <p:set>
                                      <p:cBhvr>
                                        <p:cTn id="117" dur="1" fill="hold">
                                          <p:stCondLst>
                                            <p:cond delay="499"/>
                                          </p:stCondLst>
                                        </p:cTn>
                                        <p:tgtEl>
                                          <p:spTgt spid="7182"/>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7183"/>
                                        </p:tgtEl>
                                        <p:attrNameLst>
                                          <p:attrName>ppt_w</p:attrName>
                                        </p:attrNameLst>
                                      </p:cBhvr>
                                      <p:tavLst>
                                        <p:tav tm="0">
                                          <p:val>
                                            <p:strVal val="ppt_w"/>
                                          </p:val>
                                        </p:tav>
                                        <p:tav tm="100000">
                                          <p:val>
                                            <p:fltVal val="0"/>
                                          </p:val>
                                        </p:tav>
                                      </p:tavLst>
                                    </p:anim>
                                    <p:anim calcmode="lin" valueType="num">
                                      <p:cBhvr>
                                        <p:cTn id="120" dur="500"/>
                                        <p:tgtEl>
                                          <p:spTgt spid="7183"/>
                                        </p:tgtEl>
                                        <p:attrNameLst>
                                          <p:attrName>ppt_h</p:attrName>
                                        </p:attrNameLst>
                                      </p:cBhvr>
                                      <p:tavLst>
                                        <p:tav tm="0">
                                          <p:val>
                                            <p:strVal val="ppt_h"/>
                                          </p:val>
                                        </p:tav>
                                        <p:tav tm="100000">
                                          <p:val>
                                            <p:fltVal val="0"/>
                                          </p:val>
                                        </p:tav>
                                      </p:tavLst>
                                    </p:anim>
                                    <p:animEffect transition="out" filter="fade">
                                      <p:cBhvr>
                                        <p:cTn id="121" dur="500"/>
                                        <p:tgtEl>
                                          <p:spTgt spid="7183"/>
                                        </p:tgtEl>
                                      </p:cBhvr>
                                    </p:animEffect>
                                    <p:set>
                                      <p:cBhvr>
                                        <p:cTn id="122" dur="1" fill="hold">
                                          <p:stCondLst>
                                            <p:cond delay="499"/>
                                          </p:stCondLst>
                                        </p:cTn>
                                        <p:tgtEl>
                                          <p:spTgt spid="7183"/>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7184"/>
                                        </p:tgtEl>
                                        <p:attrNameLst>
                                          <p:attrName>ppt_w</p:attrName>
                                        </p:attrNameLst>
                                      </p:cBhvr>
                                      <p:tavLst>
                                        <p:tav tm="0">
                                          <p:val>
                                            <p:strVal val="ppt_w"/>
                                          </p:val>
                                        </p:tav>
                                        <p:tav tm="100000">
                                          <p:val>
                                            <p:fltVal val="0"/>
                                          </p:val>
                                        </p:tav>
                                      </p:tavLst>
                                    </p:anim>
                                    <p:anim calcmode="lin" valueType="num">
                                      <p:cBhvr>
                                        <p:cTn id="125" dur="500"/>
                                        <p:tgtEl>
                                          <p:spTgt spid="7184"/>
                                        </p:tgtEl>
                                        <p:attrNameLst>
                                          <p:attrName>ppt_h</p:attrName>
                                        </p:attrNameLst>
                                      </p:cBhvr>
                                      <p:tavLst>
                                        <p:tav tm="0">
                                          <p:val>
                                            <p:strVal val="ppt_h"/>
                                          </p:val>
                                        </p:tav>
                                        <p:tav tm="100000">
                                          <p:val>
                                            <p:fltVal val="0"/>
                                          </p:val>
                                        </p:tav>
                                      </p:tavLst>
                                    </p:anim>
                                    <p:animEffect transition="out" filter="fade">
                                      <p:cBhvr>
                                        <p:cTn id="126" dur="500"/>
                                        <p:tgtEl>
                                          <p:spTgt spid="7184"/>
                                        </p:tgtEl>
                                      </p:cBhvr>
                                    </p:animEffect>
                                    <p:set>
                                      <p:cBhvr>
                                        <p:cTn id="127" dur="1" fill="hold">
                                          <p:stCondLst>
                                            <p:cond delay="499"/>
                                          </p:stCondLst>
                                        </p:cTn>
                                        <p:tgtEl>
                                          <p:spTgt spid="7184"/>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7185"/>
                                        </p:tgtEl>
                                        <p:attrNameLst>
                                          <p:attrName>ppt_w</p:attrName>
                                        </p:attrNameLst>
                                      </p:cBhvr>
                                      <p:tavLst>
                                        <p:tav tm="0">
                                          <p:val>
                                            <p:strVal val="ppt_w"/>
                                          </p:val>
                                        </p:tav>
                                        <p:tav tm="100000">
                                          <p:val>
                                            <p:fltVal val="0"/>
                                          </p:val>
                                        </p:tav>
                                      </p:tavLst>
                                    </p:anim>
                                    <p:anim calcmode="lin" valueType="num">
                                      <p:cBhvr>
                                        <p:cTn id="130" dur="500"/>
                                        <p:tgtEl>
                                          <p:spTgt spid="7185"/>
                                        </p:tgtEl>
                                        <p:attrNameLst>
                                          <p:attrName>ppt_h</p:attrName>
                                        </p:attrNameLst>
                                      </p:cBhvr>
                                      <p:tavLst>
                                        <p:tav tm="0">
                                          <p:val>
                                            <p:strVal val="ppt_h"/>
                                          </p:val>
                                        </p:tav>
                                        <p:tav tm="100000">
                                          <p:val>
                                            <p:fltVal val="0"/>
                                          </p:val>
                                        </p:tav>
                                      </p:tavLst>
                                    </p:anim>
                                    <p:animEffect transition="out" filter="fade">
                                      <p:cBhvr>
                                        <p:cTn id="131" dur="500"/>
                                        <p:tgtEl>
                                          <p:spTgt spid="7185"/>
                                        </p:tgtEl>
                                      </p:cBhvr>
                                    </p:animEffect>
                                    <p:set>
                                      <p:cBhvr>
                                        <p:cTn id="132" dur="1" fill="hold">
                                          <p:stCondLst>
                                            <p:cond delay="499"/>
                                          </p:stCondLst>
                                        </p:cTn>
                                        <p:tgtEl>
                                          <p:spTgt spid="7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rgbClr val="E9EAEB"/>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8195"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9219"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jpeg"/><Relationship Id="rId1" Type="http://schemas.openxmlformats.org/officeDocument/2006/relationships/slideLayout" Target="../slideLayouts/slideLayout5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9.xml"/><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40.xml"/><Relationship Id="rId5" Type="http://schemas.openxmlformats.org/officeDocument/2006/relationships/image" Target="../media/image24.png"/><Relationship Id="rId4" Type="http://schemas.openxmlformats.org/officeDocument/2006/relationships/image" Target="../media/image2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84.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9.xml"/><Relationship Id="rId4" Type="http://schemas.openxmlformats.org/officeDocument/2006/relationships/image" Target="../media/image36.png"/></Relationships>
</file>

<file path=ppt/slides/_rels/slide2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9.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png"/><Relationship Id="rId1" Type="http://schemas.openxmlformats.org/officeDocument/2006/relationships/slideLayout" Target="../slideLayouts/slideLayout29.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jpeg"/><Relationship Id="rId1" Type="http://schemas.openxmlformats.org/officeDocument/2006/relationships/slideLayout" Target="../slideLayouts/slideLayout5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Oval 5"/>
          <p:cNvSpPr>
            <a:spLocks noChangeArrowheads="1"/>
          </p:cNvSpPr>
          <p:nvPr/>
        </p:nvSpPr>
        <p:spPr bwMode="auto">
          <a:xfrm>
            <a:off x="1416050" y="1758950"/>
            <a:ext cx="3000375" cy="3019425"/>
          </a:xfrm>
          <a:prstGeom prst="ellipse">
            <a:avLst/>
          </a:prstGeom>
          <a:solidFill>
            <a:srgbClr val="F3F3F3"/>
          </a:solidFill>
          <a:ln w="9525" cmpd="sng">
            <a:solidFill>
              <a:schemeClr val="bg1"/>
            </a:solid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1267" name="Freeform 6"/>
          <p:cNvSpPr/>
          <p:nvPr/>
        </p:nvSpPr>
        <p:spPr bwMode="auto">
          <a:xfrm>
            <a:off x="3856038" y="2070100"/>
            <a:ext cx="8340725" cy="2527300"/>
          </a:xfrm>
          <a:custGeom>
            <a:avLst/>
            <a:gdLst>
              <a:gd name="T0" fmla="*/ 206 w 10932"/>
              <a:gd name="T1" fmla="*/ 0 h 3294"/>
              <a:gd name="T2" fmla="*/ 10932 w 10932"/>
              <a:gd name="T3" fmla="*/ 0 h 3294"/>
              <a:gd name="T4" fmla="*/ 10932 w 10932"/>
              <a:gd name="T5" fmla="*/ 3294 h 3294"/>
              <a:gd name="T6" fmla="*/ 0 w 10932"/>
              <a:gd name="T7" fmla="*/ 3294 h 3294"/>
              <a:gd name="T8" fmla="*/ 892 w 10932"/>
              <a:gd name="T9" fmla="*/ 1564 h 3294"/>
              <a:gd name="T10" fmla="*/ 206 w 10932"/>
              <a:gd name="T11" fmla="*/ 0 h 3294"/>
            </a:gdLst>
            <a:ahLst/>
            <a:cxnLst>
              <a:cxn ang="0">
                <a:pos x="T0" y="T1"/>
              </a:cxn>
              <a:cxn ang="0">
                <a:pos x="T2" y="T3"/>
              </a:cxn>
              <a:cxn ang="0">
                <a:pos x="T4" y="T5"/>
              </a:cxn>
              <a:cxn ang="0">
                <a:pos x="T6" y="T7"/>
              </a:cxn>
              <a:cxn ang="0">
                <a:pos x="T8" y="T9"/>
              </a:cxn>
              <a:cxn ang="0">
                <a:pos x="T10" y="T11"/>
              </a:cxn>
            </a:cxnLst>
            <a:rect l="0" t="0" r="r" b="b"/>
            <a:pathLst>
              <a:path w="10932" h="3294">
                <a:moveTo>
                  <a:pt x="206" y="0"/>
                </a:moveTo>
                <a:lnTo>
                  <a:pt x="10932" y="0"/>
                </a:lnTo>
                <a:lnTo>
                  <a:pt x="10932" y="3294"/>
                </a:lnTo>
                <a:lnTo>
                  <a:pt x="0" y="3294"/>
                </a:lnTo>
                <a:cubicBezTo>
                  <a:pt x="540" y="2909"/>
                  <a:pt x="892" y="2277"/>
                  <a:pt x="892" y="1564"/>
                </a:cubicBezTo>
                <a:cubicBezTo>
                  <a:pt x="892" y="945"/>
                  <a:pt x="628" y="388"/>
                  <a:pt x="206"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268" name="Freeform 7"/>
          <p:cNvSpPr/>
          <p:nvPr/>
        </p:nvSpPr>
        <p:spPr bwMode="auto">
          <a:xfrm>
            <a:off x="0" y="2070100"/>
            <a:ext cx="1974850" cy="2527300"/>
          </a:xfrm>
          <a:custGeom>
            <a:avLst/>
            <a:gdLst>
              <a:gd name="T0" fmla="*/ 0 w 2589"/>
              <a:gd name="T1" fmla="*/ 0 h 3294"/>
              <a:gd name="T2" fmla="*/ 2383 w 2589"/>
              <a:gd name="T3" fmla="*/ 0 h 3294"/>
              <a:gd name="T4" fmla="*/ 1697 w 2589"/>
              <a:gd name="T5" fmla="*/ 1564 h 3294"/>
              <a:gd name="T6" fmla="*/ 2589 w 2589"/>
              <a:gd name="T7" fmla="*/ 3294 h 3294"/>
              <a:gd name="T8" fmla="*/ 0 w 2589"/>
              <a:gd name="T9" fmla="*/ 3294 h 3294"/>
              <a:gd name="T10" fmla="*/ 0 w 2589"/>
              <a:gd name="T11" fmla="*/ 0 h 3294"/>
            </a:gdLst>
            <a:ahLst/>
            <a:cxnLst>
              <a:cxn ang="0">
                <a:pos x="T0" y="T1"/>
              </a:cxn>
              <a:cxn ang="0">
                <a:pos x="T2" y="T3"/>
              </a:cxn>
              <a:cxn ang="0">
                <a:pos x="T4" y="T5"/>
              </a:cxn>
              <a:cxn ang="0">
                <a:pos x="T6" y="T7"/>
              </a:cxn>
              <a:cxn ang="0">
                <a:pos x="T8" y="T9"/>
              </a:cxn>
              <a:cxn ang="0">
                <a:pos x="T10" y="T11"/>
              </a:cxn>
            </a:cxnLst>
            <a:rect l="0" t="0" r="r" b="b"/>
            <a:pathLst>
              <a:path w="2589" h="3294">
                <a:moveTo>
                  <a:pt x="0" y="0"/>
                </a:moveTo>
                <a:lnTo>
                  <a:pt x="2383" y="0"/>
                </a:lnTo>
                <a:cubicBezTo>
                  <a:pt x="1961" y="388"/>
                  <a:pt x="1697" y="945"/>
                  <a:pt x="1697" y="1564"/>
                </a:cubicBezTo>
                <a:cubicBezTo>
                  <a:pt x="1697" y="2277"/>
                  <a:pt x="2049" y="2909"/>
                  <a:pt x="2589" y="3294"/>
                </a:cubicBezTo>
                <a:lnTo>
                  <a:pt x="0" y="3294"/>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269" name="Freeform 8"/>
          <p:cNvSpPr>
            <a:spLocks noEditPoints="1"/>
          </p:cNvSpPr>
          <p:nvPr/>
        </p:nvSpPr>
        <p:spPr bwMode="auto">
          <a:xfrm>
            <a:off x="1717675" y="2357438"/>
            <a:ext cx="2509838" cy="2079625"/>
          </a:xfrm>
          <a:custGeom>
            <a:avLst/>
            <a:gdLst>
              <a:gd name="T0" fmla="*/ 1750 w 3291"/>
              <a:gd name="T1" fmla="*/ 2045 h 2711"/>
              <a:gd name="T2" fmla="*/ 124 w 3291"/>
              <a:gd name="T3" fmla="*/ 1828 h 2711"/>
              <a:gd name="T4" fmla="*/ 2796 w 3291"/>
              <a:gd name="T5" fmla="*/ 1897 h 2711"/>
              <a:gd name="T6" fmla="*/ 2758 w 3291"/>
              <a:gd name="T7" fmla="*/ 1846 h 2711"/>
              <a:gd name="T8" fmla="*/ 1737 w 3291"/>
              <a:gd name="T9" fmla="*/ 1944 h 2711"/>
              <a:gd name="T10" fmla="*/ 137 w 3291"/>
              <a:gd name="T11" fmla="*/ 1170 h 2711"/>
              <a:gd name="T12" fmla="*/ 1769 w 3291"/>
              <a:gd name="T13" fmla="*/ 1998 h 2711"/>
              <a:gd name="T14" fmla="*/ 2793 w 3291"/>
              <a:gd name="T15" fmla="*/ 1500 h 2711"/>
              <a:gd name="T16" fmla="*/ 1737 w 3291"/>
              <a:gd name="T17" fmla="*/ 1944 h 2711"/>
              <a:gd name="T18" fmla="*/ 2416 w 3291"/>
              <a:gd name="T19" fmla="*/ 1399 h 2711"/>
              <a:gd name="T20" fmla="*/ 2389 w 3291"/>
              <a:gd name="T21" fmla="*/ 1066 h 2711"/>
              <a:gd name="T22" fmla="*/ 686 w 3291"/>
              <a:gd name="T23" fmla="*/ 1043 h 2711"/>
              <a:gd name="T24" fmla="*/ 170 w 3291"/>
              <a:gd name="T25" fmla="*/ 1155 h 2711"/>
              <a:gd name="T26" fmla="*/ 1736 w 3291"/>
              <a:gd name="T27" fmla="*/ 2657 h 2711"/>
              <a:gd name="T28" fmla="*/ 136 w 3291"/>
              <a:gd name="T29" fmla="*/ 1883 h 2711"/>
              <a:gd name="T30" fmla="*/ 1769 w 3291"/>
              <a:gd name="T31" fmla="*/ 2711 h 2711"/>
              <a:gd name="T32" fmla="*/ 2792 w 3291"/>
              <a:gd name="T33" fmla="*/ 2213 h 2711"/>
              <a:gd name="T34" fmla="*/ 1736 w 3291"/>
              <a:gd name="T35" fmla="*/ 2657 h 2711"/>
              <a:gd name="T36" fmla="*/ 2573 w 3291"/>
              <a:gd name="T37" fmla="*/ 831 h 2711"/>
              <a:gd name="T38" fmla="*/ 2548 w 3291"/>
              <a:gd name="T39" fmla="*/ 890 h 2711"/>
              <a:gd name="T40" fmla="*/ 2565 w 3291"/>
              <a:gd name="T41" fmla="*/ 976 h 2711"/>
              <a:gd name="T42" fmla="*/ 2496 w 3291"/>
              <a:gd name="T43" fmla="*/ 1357 h 2711"/>
              <a:gd name="T44" fmla="*/ 2689 w 3291"/>
              <a:gd name="T45" fmla="*/ 1020 h 2711"/>
              <a:gd name="T46" fmla="*/ 2669 w 3291"/>
              <a:gd name="T47" fmla="*/ 940 h 2711"/>
              <a:gd name="T48" fmla="*/ 2686 w 3291"/>
              <a:gd name="T49" fmla="*/ 850 h 2711"/>
              <a:gd name="T50" fmla="*/ 2664 w 3291"/>
              <a:gd name="T51" fmla="*/ 547 h 2711"/>
              <a:gd name="T52" fmla="*/ 3272 w 3291"/>
              <a:gd name="T53" fmla="*/ 421 h 2711"/>
              <a:gd name="T54" fmla="*/ 1864 w 3291"/>
              <a:gd name="T55" fmla="*/ 11 h 2711"/>
              <a:gd name="T56" fmla="*/ 996 w 3291"/>
              <a:gd name="T57" fmla="*/ 69 h 2711"/>
              <a:gd name="T58" fmla="*/ 25 w 3291"/>
              <a:gd name="T59" fmla="*/ 185 h 2711"/>
              <a:gd name="T60" fmla="*/ 1157 w 3291"/>
              <a:gd name="T61" fmla="*/ 782 h 2711"/>
              <a:gd name="T62" fmla="*/ 2505 w 3291"/>
              <a:gd name="T63" fmla="*/ 575 h 2711"/>
              <a:gd name="T64" fmla="*/ 1514 w 3291"/>
              <a:gd name="T65" fmla="*/ 390 h 2711"/>
              <a:gd name="T66" fmla="*/ 2542 w 3291"/>
              <a:gd name="T67" fmla="*/ 495 h 2711"/>
              <a:gd name="T68" fmla="*/ 2317 w 3291"/>
              <a:gd name="T69" fmla="*/ 680 h 2711"/>
              <a:gd name="T70" fmla="*/ 759 w 3291"/>
              <a:gd name="T71" fmla="*/ 1043 h 2711"/>
              <a:gd name="T72" fmla="*/ 1124 w 3291"/>
              <a:gd name="T73" fmla="*/ 845 h 2711"/>
              <a:gd name="T74" fmla="*/ 2317 w 3291"/>
              <a:gd name="T75" fmla="*/ 680 h 2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1" h="2711">
                <a:moveTo>
                  <a:pt x="1729" y="2299"/>
                </a:moveTo>
                <a:cubicBezTo>
                  <a:pt x="1706" y="2214"/>
                  <a:pt x="1705" y="2127"/>
                  <a:pt x="1750" y="2045"/>
                </a:cubicBezTo>
                <a:lnTo>
                  <a:pt x="129" y="1525"/>
                </a:lnTo>
                <a:cubicBezTo>
                  <a:pt x="67" y="1606"/>
                  <a:pt x="52" y="1714"/>
                  <a:pt x="124" y="1828"/>
                </a:cubicBezTo>
                <a:lnTo>
                  <a:pt x="1762" y="2353"/>
                </a:lnTo>
                <a:lnTo>
                  <a:pt x="2796" y="1897"/>
                </a:lnTo>
                <a:cubicBezTo>
                  <a:pt x="2824" y="1885"/>
                  <a:pt x="2819" y="1866"/>
                  <a:pt x="2785" y="1855"/>
                </a:cubicBezTo>
                <a:lnTo>
                  <a:pt x="2758" y="1846"/>
                </a:lnTo>
                <a:lnTo>
                  <a:pt x="1729" y="2299"/>
                </a:lnTo>
                <a:close/>
                <a:moveTo>
                  <a:pt x="1737" y="1944"/>
                </a:moveTo>
                <a:cubicBezTo>
                  <a:pt x="1714" y="1859"/>
                  <a:pt x="1712" y="1772"/>
                  <a:pt x="1757" y="1689"/>
                </a:cubicBezTo>
                <a:lnTo>
                  <a:pt x="137" y="1170"/>
                </a:lnTo>
                <a:cubicBezTo>
                  <a:pt x="74" y="1251"/>
                  <a:pt x="59" y="1358"/>
                  <a:pt x="131" y="1473"/>
                </a:cubicBezTo>
                <a:lnTo>
                  <a:pt x="1769" y="1998"/>
                </a:lnTo>
                <a:lnTo>
                  <a:pt x="2803" y="1542"/>
                </a:lnTo>
                <a:cubicBezTo>
                  <a:pt x="2831" y="1529"/>
                  <a:pt x="2826" y="1510"/>
                  <a:pt x="2793" y="1500"/>
                </a:cubicBezTo>
                <a:lnTo>
                  <a:pt x="2765" y="1491"/>
                </a:lnTo>
                <a:lnTo>
                  <a:pt x="1737" y="1944"/>
                </a:lnTo>
                <a:close/>
                <a:moveTo>
                  <a:pt x="1791" y="1675"/>
                </a:moveTo>
                <a:lnTo>
                  <a:pt x="2416" y="1399"/>
                </a:lnTo>
                <a:lnTo>
                  <a:pt x="2463" y="1089"/>
                </a:lnTo>
                <a:lnTo>
                  <a:pt x="2389" y="1066"/>
                </a:lnTo>
                <a:cubicBezTo>
                  <a:pt x="2354" y="1324"/>
                  <a:pt x="1716" y="1343"/>
                  <a:pt x="1538" y="1343"/>
                </a:cubicBezTo>
                <a:cubicBezTo>
                  <a:pt x="1355" y="1343"/>
                  <a:pt x="686" y="1323"/>
                  <a:pt x="686" y="1043"/>
                </a:cubicBezTo>
                <a:lnTo>
                  <a:pt x="686" y="928"/>
                </a:lnTo>
                <a:lnTo>
                  <a:pt x="170" y="1155"/>
                </a:lnTo>
                <a:lnTo>
                  <a:pt x="1791" y="1675"/>
                </a:lnTo>
                <a:close/>
                <a:moveTo>
                  <a:pt x="1736" y="2657"/>
                </a:moveTo>
                <a:cubicBezTo>
                  <a:pt x="1713" y="2572"/>
                  <a:pt x="1712" y="2485"/>
                  <a:pt x="1757" y="2403"/>
                </a:cubicBezTo>
                <a:lnTo>
                  <a:pt x="136" y="1883"/>
                </a:lnTo>
                <a:cubicBezTo>
                  <a:pt x="74" y="1964"/>
                  <a:pt x="58" y="2072"/>
                  <a:pt x="131" y="2186"/>
                </a:cubicBezTo>
                <a:lnTo>
                  <a:pt x="1769" y="2711"/>
                </a:lnTo>
                <a:lnTo>
                  <a:pt x="2803" y="2255"/>
                </a:lnTo>
                <a:cubicBezTo>
                  <a:pt x="2831" y="2243"/>
                  <a:pt x="2826" y="2224"/>
                  <a:pt x="2792" y="2213"/>
                </a:cubicBezTo>
                <a:lnTo>
                  <a:pt x="2765" y="2204"/>
                </a:lnTo>
                <a:lnTo>
                  <a:pt x="1736" y="2657"/>
                </a:lnTo>
                <a:close/>
                <a:moveTo>
                  <a:pt x="2573" y="530"/>
                </a:moveTo>
                <a:lnTo>
                  <a:pt x="2573" y="831"/>
                </a:lnTo>
                <a:cubicBezTo>
                  <a:pt x="2562" y="833"/>
                  <a:pt x="2552" y="840"/>
                  <a:pt x="2551" y="850"/>
                </a:cubicBezTo>
                <a:lnTo>
                  <a:pt x="2548" y="890"/>
                </a:lnTo>
                <a:cubicBezTo>
                  <a:pt x="2547" y="912"/>
                  <a:pt x="2569" y="922"/>
                  <a:pt x="2567" y="940"/>
                </a:cubicBezTo>
                <a:lnTo>
                  <a:pt x="2565" y="976"/>
                </a:lnTo>
                <a:cubicBezTo>
                  <a:pt x="2564" y="990"/>
                  <a:pt x="2549" y="1002"/>
                  <a:pt x="2548" y="1020"/>
                </a:cubicBezTo>
                <a:lnTo>
                  <a:pt x="2496" y="1357"/>
                </a:lnTo>
                <a:cubicBezTo>
                  <a:pt x="2516" y="1397"/>
                  <a:pt x="2718" y="1398"/>
                  <a:pt x="2740" y="1357"/>
                </a:cubicBezTo>
                <a:lnTo>
                  <a:pt x="2689" y="1020"/>
                </a:lnTo>
                <a:cubicBezTo>
                  <a:pt x="2688" y="1002"/>
                  <a:pt x="2672" y="991"/>
                  <a:pt x="2671" y="976"/>
                </a:cubicBezTo>
                <a:lnTo>
                  <a:pt x="2669" y="940"/>
                </a:lnTo>
                <a:cubicBezTo>
                  <a:pt x="2668" y="921"/>
                  <a:pt x="2691" y="916"/>
                  <a:pt x="2689" y="891"/>
                </a:cubicBezTo>
                <a:lnTo>
                  <a:pt x="2686" y="850"/>
                </a:lnTo>
                <a:cubicBezTo>
                  <a:pt x="2686" y="839"/>
                  <a:pt x="2675" y="832"/>
                  <a:pt x="2664" y="831"/>
                </a:cubicBezTo>
                <a:cubicBezTo>
                  <a:pt x="2664" y="527"/>
                  <a:pt x="2664" y="875"/>
                  <a:pt x="2664" y="547"/>
                </a:cubicBezTo>
                <a:lnTo>
                  <a:pt x="3270" y="442"/>
                </a:lnTo>
                <a:cubicBezTo>
                  <a:pt x="3287" y="440"/>
                  <a:pt x="3291" y="428"/>
                  <a:pt x="3272" y="421"/>
                </a:cubicBezTo>
                <a:cubicBezTo>
                  <a:pt x="2980" y="336"/>
                  <a:pt x="2714" y="258"/>
                  <a:pt x="2471" y="187"/>
                </a:cubicBezTo>
                <a:cubicBezTo>
                  <a:pt x="2253" y="124"/>
                  <a:pt x="2051" y="65"/>
                  <a:pt x="1864" y="11"/>
                </a:cubicBezTo>
                <a:cubicBezTo>
                  <a:pt x="1831" y="1"/>
                  <a:pt x="1809" y="0"/>
                  <a:pt x="1775" y="3"/>
                </a:cubicBezTo>
                <a:cubicBezTo>
                  <a:pt x="1531" y="24"/>
                  <a:pt x="1272" y="46"/>
                  <a:pt x="996" y="69"/>
                </a:cubicBezTo>
                <a:cubicBezTo>
                  <a:pt x="696" y="95"/>
                  <a:pt x="375" y="122"/>
                  <a:pt x="29" y="151"/>
                </a:cubicBezTo>
                <a:cubicBezTo>
                  <a:pt x="0" y="155"/>
                  <a:pt x="6" y="177"/>
                  <a:pt x="25" y="185"/>
                </a:cubicBezTo>
                <a:cubicBezTo>
                  <a:pt x="163" y="258"/>
                  <a:pt x="313" y="337"/>
                  <a:pt x="479" y="424"/>
                </a:cubicBezTo>
                <a:cubicBezTo>
                  <a:pt x="679" y="529"/>
                  <a:pt x="903" y="648"/>
                  <a:pt x="1157" y="782"/>
                </a:cubicBezTo>
                <a:cubicBezTo>
                  <a:pt x="1179" y="793"/>
                  <a:pt x="1226" y="797"/>
                  <a:pt x="1262" y="791"/>
                </a:cubicBezTo>
                <a:cubicBezTo>
                  <a:pt x="1676" y="719"/>
                  <a:pt x="2091" y="647"/>
                  <a:pt x="2505" y="575"/>
                </a:cubicBezTo>
                <a:cubicBezTo>
                  <a:pt x="2504" y="561"/>
                  <a:pt x="2499" y="553"/>
                  <a:pt x="2481" y="548"/>
                </a:cubicBezTo>
                <a:lnTo>
                  <a:pt x="1514" y="390"/>
                </a:lnTo>
                <a:cubicBezTo>
                  <a:pt x="1430" y="377"/>
                  <a:pt x="1445" y="316"/>
                  <a:pt x="1494" y="324"/>
                </a:cubicBezTo>
                <a:lnTo>
                  <a:pt x="2542" y="495"/>
                </a:lnTo>
                <a:cubicBezTo>
                  <a:pt x="2562" y="498"/>
                  <a:pt x="2573" y="511"/>
                  <a:pt x="2573" y="530"/>
                </a:cubicBezTo>
                <a:close/>
                <a:moveTo>
                  <a:pt x="2317" y="680"/>
                </a:moveTo>
                <a:lnTo>
                  <a:pt x="2317" y="1043"/>
                </a:lnTo>
                <a:cubicBezTo>
                  <a:pt x="2317" y="1345"/>
                  <a:pt x="759" y="1345"/>
                  <a:pt x="759" y="1043"/>
                </a:cubicBezTo>
                <a:lnTo>
                  <a:pt x="759" y="652"/>
                </a:lnTo>
                <a:cubicBezTo>
                  <a:pt x="880" y="716"/>
                  <a:pt x="1002" y="781"/>
                  <a:pt x="1124" y="845"/>
                </a:cubicBezTo>
                <a:cubicBezTo>
                  <a:pt x="1164" y="866"/>
                  <a:pt x="1229" y="869"/>
                  <a:pt x="1274" y="861"/>
                </a:cubicBezTo>
                <a:cubicBezTo>
                  <a:pt x="1622" y="801"/>
                  <a:pt x="1969" y="741"/>
                  <a:pt x="2317" y="680"/>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270" name="Rectangle 3"/>
          <p:cNvSpPr>
            <a:spLocks noGrp="1" noChangeArrowheads="1"/>
          </p:cNvSpPr>
          <p:nvPr>
            <p:ph type="ctrTitle" idx="4294967295"/>
          </p:nvPr>
        </p:nvSpPr>
        <p:spPr>
          <a:xfrm>
            <a:off x="4826000" y="2930525"/>
            <a:ext cx="7056438" cy="677863"/>
          </a:xfrm>
        </p:spPr>
        <p:txBody>
          <a:bodyPr/>
          <a:lstStyle/>
          <a:p>
            <a:pPr eaLnBrk="1" hangingPunct="1"/>
            <a:r>
              <a:rPr lang="zh-CN" altLang="en-US" sz="5400" b="1" dirty="0">
                <a:solidFill>
                  <a:srgbClr val="F8F8F8"/>
                </a:solidFill>
                <a:latin typeface="微软雅黑" panose="020B0503020204020204" pitchFamily="34" charset="-122"/>
              </a:rPr>
              <a:t>请单击输</a:t>
            </a:r>
            <a:r>
              <a:rPr lang="zh-CN" altLang="en-US" sz="5400" b="1" dirty="0" smtClean="0">
                <a:solidFill>
                  <a:srgbClr val="F8F8F8"/>
                </a:solidFill>
                <a:latin typeface="微软雅黑" panose="020B0503020204020204" pitchFamily="34" charset="-122"/>
              </a:rPr>
              <a:t>入您的标题</a:t>
            </a:r>
            <a:endParaRPr lang="zh-CN" altLang="en-US" sz="5400" b="1" dirty="0">
              <a:solidFill>
                <a:srgbClr val="F8F8F8"/>
              </a:solidFill>
              <a:latin typeface="微软雅黑" panose="020B0503020204020204" pitchFamily="34" charset="-122"/>
            </a:endParaRPr>
          </a:p>
        </p:txBody>
      </p:sp>
      <p:sp>
        <p:nvSpPr>
          <p:cNvPr id="11271" name="TextBox 11"/>
          <p:cNvSpPr txBox="1">
            <a:spLocks noChangeArrowheads="1"/>
          </p:cNvSpPr>
          <p:nvPr/>
        </p:nvSpPr>
        <p:spPr bwMode="auto">
          <a:xfrm>
            <a:off x="7831138" y="5849938"/>
            <a:ext cx="3852862" cy="59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2200">
                <a:solidFill>
                  <a:schemeClr val="bg1"/>
                </a:solidFill>
                <a:latin typeface="微软雅黑" panose="020B0503020204020204" pitchFamily="34" charset="-122"/>
                <a:ea typeface="微软雅黑" panose="020B0503020204020204" pitchFamily="34" charset="-122"/>
              </a:rPr>
              <a:t>院系专业：某某某学院</a:t>
            </a:r>
          </a:p>
        </p:txBody>
      </p:sp>
      <p:sp>
        <p:nvSpPr>
          <p:cNvPr id="11272" name="TextBox 35"/>
          <p:cNvSpPr txBox="1">
            <a:spLocks noChangeArrowheads="1"/>
          </p:cNvSpPr>
          <p:nvPr/>
        </p:nvSpPr>
        <p:spPr bwMode="auto">
          <a:xfrm>
            <a:off x="4946650" y="3632200"/>
            <a:ext cx="6484938"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smtClean="0">
                <a:solidFill>
                  <a:srgbClr val="F8F8F8"/>
                </a:solidFill>
                <a:latin typeface="微软雅黑" panose="020B0503020204020204" pitchFamily="34" charset="-122"/>
                <a:ea typeface="微软雅黑" panose="020B0503020204020204" pitchFamily="34" charset="-122"/>
              </a:rPr>
              <a:t>答辩人：</a:t>
            </a:r>
            <a:r>
              <a:rPr lang="en-US" altLang="zh-CN" sz="2000" smtClean="0">
                <a:solidFill>
                  <a:srgbClr val="F8F8F8"/>
                </a:solidFill>
                <a:latin typeface="微软雅黑" panose="020B0503020204020204" pitchFamily="34" charset="-122"/>
                <a:ea typeface="微软雅黑" panose="020B0503020204020204" pitchFamily="34" charset="-122"/>
              </a:rPr>
              <a:t>www.PPT818.com         </a:t>
            </a:r>
            <a:r>
              <a:rPr lang="zh-CN" altLang="en-US" sz="2000" smtClean="0">
                <a:solidFill>
                  <a:srgbClr val="F8F8F8"/>
                </a:solidFill>
                <a:latin typeface="微软雅黑" panose="020B0503020204020204" pitchFamily="34" charset="-122"/>
                <a:ea typeface="微软雅黑" panose="020B0503020204020204" pitchFamily="34" charset="-122"/>
              </a:rPr>
              <a:t>指导老师：</a:t>
            </a:r>
            <a:r>
              <a:rPr lang="en-US" altLang="zh-CN" sz="2000" smtClean="0">
                <a:solidFill>
                  <a:srgbClr val="F8F8F8"/>
                </a:solidFill>
                <a:latin typeface="微软雅黑" panose="020B0503020204020204" pitchFamily="34" charset="-122"/>
                <a:ea typeface="微软雅黑" panose="020B0503020204020204" pitchFamily="34" charset="-122"/>
              </a:rPr>
              <a:t>PPT818</a:t>
            </a:r>
            <a:endParaRPr lang="en-US" altLang="zh-CN" sz="2000" dirty="0">
              <a:solidFill>
                <a:srgbClr val="F8F8F8"/>
              </a:solidFill>
              <a:latin typeface="微软雅黑" panose="020B0503020204020204" pitchFamily="34" charset="-122"/>
              <a:ea typeface="微软雅黑" panose="020B0503020204020204" pitchFamily="34" charset="-122"/>
            </a:endParaRPr>
          </a:p>
        </p:txBody>
      </p:sp>
      <p:sp>
        <p:nvSpPr>
          <p:cNvPr id="11273" name="TextBox 16"/>
          <p:cNvSpPr txBox="1">
            <a:spLocks noChangeArrowheads="1"/>
          </p:cNvSpPr>
          <p:nvPr/>
        </p:nvSpPr>
        <p:spPr bwMode="auto">
          <a:xfrm>
            <a:off x="4916488" y="2390775"/>
            <a:ext cx="61499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F8F8F8"/>
                </a:solidFill>
                <a:latin typeface="微软雅黑" panose="020B0503020204020204" pitchFamily="34" charset="-122"/>
                <a:ea typeface="微软雅黑" panose="020B0503020204020204" pitchFamily="34" charset="-122"/>
              </a:rPr>
              <a:t>严谨实用论文答辩开题报告动态</a:t>
            </a:r>
            <a:r>
              <a:rPr lang="en-US" altLang="zh-CN" sz="2200">
                <a:solidFill>
                  <a:srgbClr val="F8F8F8"/>
                </a:solidFill>
                <a:latin typeface="微软雅黑" panose="020B0503020204020204" pitchFamily="34" charset="-122"/>
                <a:ea typeface="微软雅黑" panose="020B0503020204020204" pitchFamily="34" charset="-122"/>
              </a:rPr>
              <a:t>PPT</a:t>
            </a:r>
            <a:r>
              <a:rPr lang="zh-CN" altLang="en-US" sz="2200">
                <a:solidFill>
                  <a:srgbClr val="F8F8F8"/>
                </a:solidFill>
                <a:latin typeface="微软雅黑" panose="020B0503020204020204" pitchFamily="34" charset="-122"/>
                <a:ea typeface="微软雅黑" panose="020B0503020204020204" pitchFamily="34" charset="-122"/>
              </a:rPr>
              <a:t>模板</a:t>
            </a:r>
          </a:p>
        </p:txBody>
      </p:sp>
      <p:sp>
        <p:nvSpPr>
          <p:cNvPr id="11274" name="TextBox 17"/>
          <p:cNvSpPr txBox="1">
            <a:spLocks noChangeArrowheads="1"/>
          </p:cNvSpPr>
          <p:nvPr/>
        </p:nvSpPr>
        <p:spPr bwMode="auto">
          <a:xfrm>
            <a:off x="434975" y="379413"/>
            <a:ext cx="1871663" cy="461962"/>
          </a:xfrm>
          <a:prstGeom prst="rect">
            <a:avLst/>
          </a:prstGeom>
          <a:noFill/>
          <a:ln w="9525" cmpd="sng">
            <a:solidFill>
              <a:schemeClr val="bg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solidFill>
                  <a:schemeClr val="bg1"/>
                </a:solidFill>
              </a:rPr>
              <a:t>院校</a:t>
            </a:r>
            <a:r>
              <a:rPr lang="en-US" altLang="zh-CN" sz="2400" dirty="0">
                <a:solidFill>
                  <a:schemeClr val="bg1"/>
                </a:solidFill>
              </a:rPr>
              <a:t>LOGO</a:t>
            </a:r>
            <a:endParaRPr lang="zh-CN" altLang="en-US" sz="2400" dirty="0">
              <a:solidFill>
                <a:schemeClr val="bg1"/>
              </a:solidFill>
            </a:endParaRPr>
          </a:p>
        </p:txBody>
      </p:sp>
      <p:pic>
        <p:nvPicPr>
          <p:cNvPr id="11275" name="组合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2463" y="1524000"/>
            <a:ext cx="4635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组合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69363" y="1524000"/>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组合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7850" y="1524000"/>
            <a:ext cx="46831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组合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71100" y="1524000"/>
            <a:ext cx="4635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组合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0" y="1524000"/>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组合 8"/>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64900" y="1524000"/>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8478">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1000" fill="hold"/>
                                        <p:tgtEl>
                                          <p:spTgt spid="11269"/>
                                        </p:tgtEl>
                                        <p:attrNameLst>
                                          <p:attrName>ppt_w</p:attrName>
                                        </p:attrNameLst>
                                      </p:cBhvr>
                                      <p:tavLst>
                                        <p:tav tm="0">
                                          <p:val>
                                            <p:fltVal val="0"/>
                                          </p:val>
                                        </p:tav>
                                        <p:tav tm="100000">
                                          <p:val>
                                            <p:strVal val="#ppt_w"/>
                                          </p:val>
                                        </p:tav>
                                      </p:tavLst>
                                    </p:anim>
                                    <p:anim calcmode="lin" valueType="num">
                                      <p:cBhvr>
                                        <p:cTn id="8" dur="1000" fill="hold"/>
                                        <p:tgtEl>
                                          <p:spTgt spid="11269"/>
                                        </p:tgtEl>
                                        <p:attrNameLst>
                                          <p:attrName>ppt_h</p:attrName>
                                        </p:attrNameLst>
                                      </p:cBhvr>
                                      <p:tavLst>
                                        <p:tav tm="0">
                                          <p:val>
                                            <p:fltVal val="0"/>
                                          </p:val>
                                        </p:tav>
                                        <p:tav tm="100000">
                                          <p:val>
                                            <p:strVal val="#ppt_h"/>
                                          </p:val>
                                        </p:tav>
                                      </p:tavLst>
                                    </p:anim>
                                    <p:animEffect transition="in" filter="fade">
                                      <p:cBhvr>
                                        <p:cTn id="9" dur="1000"/>
                                        <p:tgtEl>
                                          <p:spTgt spid="11269"/>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266"/>
                                        </p:tgtEl>
                                        <p:attrNameLst>
                                          <p:attrName>style.visibility</p:attrName>
                                        </p:attrNameLst>
                                      </p:cBhvr>
                                      <p:to>
                                        <p:strVal val="visible"/>
                                      </p:to>
                                    </p:set>
                                    <p:anim calcmode="lin" valueType="num">
                                      <p:cBhvr>
                                        <p:cTn id="12" dur="1000" fill="hold"/>
                                        <p:tgtEl>
                                          <p:spTgt spid="11266"/>
                                        </p:tgtEl>
                                        <p:attrNameLst>
                                          <p:attrName>ppt_w</p:attrName>
                                        </p:attrNameLst>
                                      </p:cBhvr>
                                      <p:tavLst>
                                        <p:tav tm="0">
                                          <p:val>
                                            <p:fltVal val="0"/>
                                          </p:val>
                                        </p:tav>
                                        <p:tav tm="100000">
                                          <p:val>
                                            <p:strVal val="#ppt_w"/>
                                          </p:val>
                                        </p:tav>
                                      </p:tavLst>
                                    </p:anim>
                                    <p:anim calcmode="lin" valueType="num">
                                      <p:cBhvr>
                                        <p:cTn id="13" dur="1000" fill="hold"/>
                                        <p:tgtEl>
                                          <p:spTgt spid="11266"/>
                                        </p:tgtEl>
                                        <p:attrNameLst>
                                          <p:attrName>ppt_h</p:attrName>
                                        </p:attrNameLst>
                                      </p:cBhvr>
                                      <p:tavLst>
                                        <p:tav tm="0">
                                          <p:val>
                                            <p:fltVal val="0"/>
                                          </p:val>
                                        </p:tav>
                                        <p:tav tm="100000">
                                          <p:val>
                                            <p:strVal val="#ppt_h"/>
                                          </p:val>
                                        </p:tav>
                                      </p:tavLst>
                                    </p:anim>
                                    <p:animEffect transition="in" filter="fade">
                                      <p:cBhvr>
                                        <p:cTn id="14" dur="1000"/>
                                        <p:tgtEl>
                                          <p:spTgt spid="11266"/>
                                        </p:tgtEl>
                                      </p:cBhvr>
                                    </p:animEffect>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11268"/>
                                        </p:tgtEl>
                                        <p:attrNameLst>
                                          <p:attrName>style.visibility</p:attrName>
                                        </p:attrNameLst>
                                      </p:cBhvr>
                                      <p:to>
                                        <p:strVal val="visible"/>
                                      </p:to>
                                    </p:set>
                                    <p:animEffect transition="in" filter="wipe(right)">
                                      <p:cBhvr>
                                        <p:cTn id="18" dur="1000"/>
                                        <p:tgtEl>
                                          <p:spTgt spid="1126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267"/>
                                        </p:tgtEl>
                                        <p:attrNameLst>
                                          <p:attrName>style.visibility</p:attrName>
                                        </p:attrNameLst>
                                      </p:cBhvr>
                                      <p:to>
                                        <p:strVal val="visible"/>
                                      </p:to>
                                    </p:set>
                                    <p:animEffect transition="in" filter="wipe(left)">
                                      <p:cBhvr>
                                        <p:cTn id="21" dur="1000"/>
                                        <p:tgtEl>
                                          <p:spTgt spid="11267"/>
                                        </p:tgtEl>
                                      </p:cBhvr>
                                    </p:animEffect>
                                  </p:childTnLst>
                                </p:cTn>
                              </p:par>
                            </p:childTnLst>
                          </p:cTn>
                        </p:par>
                        <p:par>
                          <p:cTn id="22" fill="hold">
                            <p:stCondLst>
                              <p:cond delay="2000"/>
                            </p:stCondLst>
                            <p:childTnLst>
                              <p:par>
                                <p:cTn id="23" presetID="2" presetClass="entr" presetSubtype="9" fill="hold" nodeType="afterEffect">
                                  <p:stCondLst>
                                    <p:cond delay="0"/>
                                  </p:stCondLst>
                                  <p:childTnLst>
                                    <p:set>
                                      <p:cBhvr>
                                        <p:cTn id="24" dur="1" fill="hold">
                                          <p:stCondLst>
                                            <p:cond delay="0"/>
                                          </p:stCondLst>
                                        </p:cTn>
                                        <p:tgtEl>
                                          <p:spTgt spid="11275"/>
                                        </p:tgtEl>
                                        <p:attrNameLst>
                                          <p:attrName>style.visibility</p:attrName>
                                        </p:attrNameLst>
                                      </p:cBhvr>
                                      <p:to>
                                        <p:strVal val="visible"/>
                                      </p:to>
                                    </p:set>
                                    <p:anim calcmode="lin" valueType="num">
                                      <p:cBhvr additive="base">
                                        <p:cTn id="25" dur="2000" fill="hold"/>
                                        <p:tgtEl>
                                          <p:spTgt spid="11275"/>
                                        </p:tgtEl>
                                        <p:attrNameLst>
                                          <p:attrName>ppt_x</p:attrName>
                                        </p:attrNameLst>
                                      </p:cBhvr>
                                      <p:tavLst>
                                        <p:tav tm="0">
                                          <p:val>
                                            <p:strVal val="0-#ppt_w/2"/>
                                          </p:val>
                                        </p:tav>
                                        <p:tav tm="100000">
                                          <p:val>
                                            <p:strVal val="#ppt_x"/>
                                          </p:val>
                                        </p:tav>
                                      </p:tavLst>
                                    </p:anim>
                                    <p:anim calcmode="lin" valueType="num">
                                      <p:cBhvr additive="base">
                                        <p:cTn id="26" dur="2000" fill="hold"/>
                                        <p:tgtEl>
                                          <p:spTgt spid="11275"/>
                                        </p:tgtEl>
                                        <p:attrNameLst>
                                          <p:attrName>ppt_y</p:attrName>
                                        </p:attrNameLst>
                                      </p:cBhvr>
                                      <p:tavLst>
                                        <p:tav tm="0">
                                          <p:val>
                                            <p:strVal val="0-#ppt_h/2"/>
                                          </p:val>
                                        </p:tav>
                                        <p:tav tm="100000">
                                          <p:val>
                                            <p:strVal val="#ppt_y"/>
                                          </p:val>
                                        </p:tav>
                                      </p:tavLst>
                                    </p:anim>
                                  </p:childTnLst>
                                </p:cTn>
                              </p:par>
                              <p:par>
                                <p:cTn id="27" presetID="8" presetClass="emph" presetSubtype="0" fill="hold" nodeType="withEffect">
                                  <p:stCondLst>
                                    <p:cond delay="0"/>
                                  </p:stCondLst>
                                  <p:childTnLst>
                                    <p:animRot by="21600000">
                                      <p:cBhvr>
                                        <p:cTn id="28" dur="2000" fill="hold"/>
                                        <p:tgtEl>
                                          <p:spTgt spid="11275"/>
                                        </p:tgtEl>
                                        <p:attrNameLst>
                                          <p:attrName>r</p:attrName>
                                        </p:attrNameLst>
                                      </p:cBhvr>
                                    </p:animRot>
                                  </p:childTnLst>
                                </p:cTn>
                              </p:par>
                              <p:par>
                                <p:cTn id="29" presetID="2" presetClass="entr" presetSubtype="9" fill="hold" nodeType="withEffect">
                                  <p:stCondLst>
                                    <p:cond delay="200"/>
                                  </p:stCondLst>
                                  <p:childTnLst>
                                    <p:set>
                                      <p:cBhvr>
                                        <p:cTn id="30" dur="1" fill="hold">
                                          <p:stCondLst>
                                            <p:cond delay="0"/>
                                          </p:stCondLst>
                                        </p:cTn>
                                        <p:tgtEl>
                                          <p:spTgt spid="11276"/>
                                        </p:tgtEl>
                                        <p:attrNameLst>
                                          <p:attrName>style.visibility</p:attrName>
                                        </p:attrNameLst>
                                      </p:cBhvr>
                                      <p:to>
                                        <p:strVal val="visible"/>
                                      </p:to>
                                    </p:set>
                                    <p:anim calcmode="lin" valueType="num">
                                      <p:cBhvr additive="base">
                                        <p:cTn id="31" dur="2000" fill="hold"/>
                                        <p:tgtEl>
                                          <p:spTgt spid="11276"/>
                                        </p:tgtEl>
                                        <p:attrNameLst>
                                          <p:attrName>ppt_x</p:attrName>
                                        </p:attrNameLst>
                                      </p:cBhvr>
                                      <p:tavLst>
                                        <p:tav tm="0">
                                          <p:val>
                                            <p:strVal val="0-#ppt_w/2"/>
                                          </p:val>
                                        </p:tav>
                                        <p:tav tm="100000">
                                          <p:val>
                                            <p:strVal val="#ppt_x"/>
                                          </p:val>
                                        </p:tav>
                                      </p:tavLst>
                                    </p:anim>
                                    <p:anim calcmode="lin" valueType="num">
                                      <p:cBhvr additive="base">
                                        <p:cTn id="32" dur="2000" fill="hold"/>
                                        <p:tgtEl>
                                          <p:spTgt spid="11276"/>
                                        </p:tgtEl>
                                        <p:attrNameLst>
                                          <p:attrName>ppt_y</p:attrName>
                                        </p:attrNameLst>
                                      </p:cBhvr>
                                      <p:tavLst>
                                        <p:tav tm="0">
                                          <p:val>
                                            <p:strVal val="0-#ppt_h/2"/>
                                          </p:val>
                                        </p:tav>
                                        <p:tav tm="100000">
                                          <p:val>
                                            <p:strVal val="#ppt_y"/>
                                          </p:val>
                                        </p:tav>
                                      </p:tavLst>
                                    </p:anim>
                                  </p:childTnLst>
                                </p:cTn>
                              </p:par>
                              <p:par>
                                <p:cTn id="33" presetID="8" presetClass="emph" presetSubtype="0" fill="hold" nodeType="withEffect">
                                  <p:stCondLst>
                                    <p:cond delay="200"/>
                                  </p:stCondLst>
                                  <p:childTnLst>
                                    <p:animRot by="21600000">
                                      <p:cBhvr>
                                        <p:cTn id="34" dur="2000" fill="hold"/>
                                        <p:tgtEl>
                                          <p:spTgt spid="11276"/>
                                        </p:tgtEl>
                                        <p:attrNameLst>
                                          <p:attrName>r</p:attrName>
                                        </p:attrNameLst>
                                      </p:cBhvr>
                                    </p:animRot>
                                  </p:childTnLst>
                                </p:cTn>
                              </p:par>
                              <p:par>
                                <p:cTn id="35" presetID="2" presetClass="entr" presetSubtype="9" fill="hold" nodeType="withEffect">
                                  <p:stCondLst>
                                    <p:cond delay="400"/>
                                  </p:stCondLst>
                                  <p:childTnLst>
                                    <p:set>
                                      <p:cBhvr>
                                        <p:cTn id="36" dur="1" fill="hold">
                                          <p:stCondLst>
                                            <p:cond delay="0"/>
                                          </p:stCondLst>
                                        </p:cTn>
                                        <p:tgtEl>
                                          <p:spTgt spid="11277"/>
                                        </p:tgtEl>
                                        <p:attrNameLst>
                                          <p:attrName>style.visibility</p:attrName>
                                        </p:attrNameLst>
                                      </p:cBhvr>
                                      <p:to>
                                        <p:strVal val="visible"/>
                                      </p:to>
                                    </p:set>
                                    <p:anim calcmode="lin" valueType="num">
                                      <p:cBhvr additive="base">
                                        <p:cTn id="37" dur="2000" fill="hold"/>
                                        <p:tgtEl>
                                          <p:spTgt spid="11277"/>
                                        </p:tgtEl>
                                        <p:attrNameLst>
                                          <p:attrName>ppt_x</p:attrName>
                                        </p:attrNameLst>
                                      </p:cBhvr>
                                      <p:tavLst>
                                        <p:tav tm="0">
                                          <p:val>
                                            <p:strVal val="0-#ppt_w/2"/>
                                          </p:val>
                                        </p:tav>
                                        <p:tav tm="100000">
                                          <p:val>
                                            <p:strVal val="#ppt_x"/>
                                          </p:val>
                                        </p:tav>
                                      </p:tavLst>
                                    </p:anim>
                                    <p:anim calcmode="lin" valueType="num">
                                      <p:cBhvr additive="base">
                                        <p:cTn id="38" dur="2000" fill="hold"/>
                                        <p:tgtEl>
                                          <p:spTgt spid="11277"/>
                                        </p:tgtEl>
                                        <p:attrNameLst>
                                          <p:attrName>ppt_y</p:attrName>
                                        </p:attrNameLst>
                                      </p:cBhvr>
                                      <p:tavLst>
                                        <p:tav tm="0">
                                          <p:val>
                                            <p:strVal val="0-#ppt_h/2"/>
                                          </p:val>
                                        </p:tav>
                                        <p:tav tm="100000">
                                          <p:val>
                                            <p:strVal val="#ppt_y"/>
                                          </p:val>
                                        </p:tav>
                                      </p:tavLst>
                                    </p:anim>
                                  </p:childTnLst>
                                </p:cTn>
                              </p:par>
                              <p:par>
                                <p:cTn id="39" presetID="8" presetClass="emph" presetSubtype="0" fill="hold" nodeType="withEffect">
                                  <p:stCondLst>
                                    <p:cond delay="400"/>
                                  </p:stCondLst>
                                  <p:childTnLst>
                                    <p:animRot by="21600000">
                                      <p:cBhvr>
                                        <p:cTn id="40" dur="2000" fill="hold"/>
                                        <p:tgtEl>
                                          <p:spTgt spid="11277"/>
                                        </p:tgtEl>
                                        <p:attrNameLst>
                                          <p:attrName>r</p:attrName>
                                        </p:attrNameLst>
                                      </p:cBhvr>
                                    </p:animRot>
                                  </p:childTnLst>
                                </p:cTn>
                              </p:par>
                              <p:par>
                                <p:cTn id="41" presetID="2" presetClass="entr" presetSubtype="9" fill="hold" nodeType="withEffect">
                                  <p:stCondLst>
                                    <p:cond delay="600"/>
                                  </p:stCondLst>
                                  <p:childTnLst>
                                    <p:set>
                                      <p:cBhvr>
                                        <p:cTn id="42" dur="1" fill="hold">
                                          <p:stCondLst>
                                            <p:cond delay="0"/>
                                          </p:stCondLst>
                                        </p:cTn>
                                        <p:tgtEl>
                                          <p:spTgt spid="11278"/>
                                        </p:tgtEl>
                                        <p:attrNameLst>
                                          <p:attrName>style.visibility</p:attrName>
                                        </p:attrNameLst>
                                      </p:cBhvr>
                                      <p:to>
                                        <p:strVal val="visible"/>
                                      </p:to>
                                    </p:set>
                                    <p:anim calcmode="lin" valueType="num">
                                      <p:cBhvr additive="base">
                                        <p:cTn id="43" dur="2000" fill="hold"/>
                                        <p:tgtEl>
                                          <p:spTgt spid="11278"/>
                                        </p:tgtEl>
                                        <p:attrNameLst>
                                          <p:attrName>ppt_x</p:attrName>
                                        </p:attrNameLst>
                                      </p:cBhvr>
                                      <p:tavLst>
                                        <p:tav tm="0">
                                          <p:val>
                                            <p:strVal val="0-#ppt_w/2"/>
                                          </p:val>
                                        </p:tav>
                                        <p:tav tm="100000">
                                          <p:val>
                                            <p:strVal val="#ppt_x"/>
                                          </p:val>
                                        </p:tav>
                                      </p:tavLst>
                                    </p:anim>
                                    <p:anim calcmode="lin" valueType="num">
                                      <p:cBhvr additive="base">
                                        <p:cTn id="44" dur="2000" fill="hold"/>
                                        <p:tgtEl>
                                          <p:spTgt spid="11278"/>
                                        </p:tgtEl>
                                        <p:attrNameLst>
                                          <p:attrName>ppt_y</p:attrName>
                                        </p:attrNameLst>
                                      </p:cBhvr>
                                      <p:tavLst>
                                        <p:tav tm="0">
                                          <p:val>
                                            <p:strVal val="0-#ppt_h/2"/>
                                          </p:val>
                                        </p:tav>
                                        <p:tav tm="100000">
                                          <p:val>
                                            <p:strVal val="#ppt_y"/>
                                          </p:val>
                                        </p:tav>
                                      </p:tavLst>
                                    </p:anim>
                                  </p:childTnLst>
                                </p:cTn>
                              </p:par>
                              <p:par>
                                <p:cTn id="45" presetID="8" presetClass="emph" presetSubtype="0" fill="hold" nodeType="withEffect">
                                  <p:stCondLst>
                                    <p:cond delay="600"/>
                                  </p:stCondLst>
                                  <p:childTnLst>
                                    <p:animRot by="21600000">
                                      <p:cBhvr>
                                        <p:cTn id="46" dur="2000" fill="hold"/>
                                        <p:tgtEl>
                                          <p:spTgt spid="11278"/>
                                        </p:tgtEl>
                                        <p:attrNameLst>
                                          <p:attrName>r</p:attrName>
                                        </p:attrNameLst>
                                      </p:cBhvr>
                                    </p:animRot>
                                  </p:childTnLst>
                                </p:cTn>
                              </p:par>
                              <p:par>
                                <p:cTn id="47" presetID="2" presetClass="entr" presetSubtype="9" fill="hold" nodeType="withEffect">
                                  <p:stCondLst>
                                    <p:cond delay="800"/>
                                  </p:stCondLst>
                                  <p:childTnLst>
                                    <p:set>
                                      <p:cBhvr>
                                        <p:cTn id="48" dur="1" fill="hold">
                                          <p:stCondLst>
                                            <p:cond delay="0"/>
                                          </p:stCondLst>
                                        </p:cTn>
                                        <p:tgtEl>
                                          <p:spTgt spid="11279"/>
                                        </p:tgtEl>
                                        <p:attrNameLst>
                                          <p:attrName>style.visibility</p:attrName>
                                        </p:attrNameLst>
                                      </p:cBhvr>
                                      <p:to>
                                        <p:strVal val="visible"/>
                                      </p:to>
                                    </p:set>
                                    <p:anim calcmode="lin" valueType="num">
                                      <p:cBhvr additive="base">
                                        <p:cTn id="49" dur="2000" fill="hold"/>
                                        <p:tgtEl>
                                          <p:spTgt spid="11279"/>
                                        </p:tgtEl>
                                        <p:attrNameLst>
                                          <p:attrName>ppt_x</p:attrName>
                                        </p:attrNameLst>
                                      </p:cBhvr>
                                      <p:tavLst>
                                        <p:tav tm="0">
                                          <p:val>
                                            <p:strVal val="0-#ppt_w/2"/>
                                          </p:val>
                                        </p:tav>
                                        <p:tav tm="100000">
                                          <p:val>
                                            <p:strVal val="#ppt_x"/>
                                          </p:val>
                                        </p:tav>
                                      </p:tavLst>
                                    </p:anim>
                                    <p:anim calcmode="lin" valueType="num">
                                      <p:cBhvr additive="base">
                                        <p:cTn id="50" dur="2000" fill="hold"/>
                                        <p:tgtEl>
                                          <p:spTgt spid="11279"/>
                                        </p:tgtEl>
                                        <p:attrNameLst>
                                          <p:attrName>ppt_y</p:attrName>
                                        </p:attrNameLst>
                                      </p:cBhvr>
                                      <p:tavLst>
                                        <p:tav tm="0">
                                          <p:val>
                                            <p:strVal val="0-#ppt_h/2"/>
                                          </p:val>
                                        </p:tav>
                                        <p:tav tm="100000">
                                          <p:val>
                                            <p:strVal val="#ppt_y"/>
                                          </p:val>
                                        </p:tav>
                                      </p:tavLst>
                                    </p:anim>
                                  </p:childTnLst>
                                </p:cTn>
                              </p:par>
                              <p:par>
                                <p:cTn id="51" presetID="8" presetClass="emph" presetSubtype="0" fill="hold" nodeType="withEffect">
                                  <p:stCondLst>
                                    <p:cond delay="800"/>
                                  </p:stCondLst>
                                  <p:childTnLst>
                                    <p:animRot by="21600000">
                                      <p:cBhvr>
                                        <p:cTn id="52" dur="2000" fill="hold"/>
                                        <p:tgtEl>
                                          <p:spTgt spid="11279"/>
                                        </p:tgtEl>
                                        <p:attrNameLst>
                                          <p:attrName>r</p:attrName>
                                        </p:attrNameLst>
                                      </p:cBhvr>
                                    </p:animRot>
                                  </p:childTnLst>
                                </p:cTn>
                              </p:par>
                              <p:par>
                                <p:cTn id="53" presetID="2" presetClass="entr" presetSubtype="9" fill="hold" nodeType="withEffect">
                                  <p:stCondLst>
                                    <p:cond delay="1000"/>
                                  </p:stCondLst>
                                  <p:childTnLst>
                                    <p:set>
                                      <p:cBhvr>
                                        <p:cTn id="54" dur="1" fill="hold">
                                          <p:stCondLst>
                                            <p:cond delay="0"/>
                                          </p:stCondLst>
                                        </p:cTn>
                                        <p:tgtEl>
                                          <p:spTgt spid="11280"/>
                                        </p:tgtEl>
                                        <p:attrNameLst>
                                          <p:attrName>style.visibility</p:attrName>
                                        </p:attrNameLst>
                                      </p:cBhvr>
                                      <p:to>
                                        <p:strVal val="visible"/>
                                      </p:to>
                                    </p:set>
                                    <p:anim calcmode="lin" valueType="num">
                                      <p:cBhvr additive="base">
                                        <p:cTn id="55" dur="2000" fill="hold"/>
                                        <p:tgtEl>
                                          <p:spTgt spid="11280"/>
                                        </p:tgtEl>
                                        <p:attrNameLst>
                                          <p:attrName>ppt_x</p:attrName>
                                        </p:attrNameLst>
                                      </p:cBhvr>
                                      <p:tavLst>
                                        <p:tav tm="0">
                                          <p:val>
                                            <p:strVal val="0-#ppt_w/2"/>
                                          </p:val>
                                        </p:tav>
                                        <p:tav tm="100000">
                                          <p:val>
                                            <p:strVal val="#ppt_x"/>
                                          </p:val>
                                        </p:tav>
                                      </p:tavLst>
                                    </p:anim>
                                    <p:anim calcmode="lin" valueType="num">
                                      <p:cBhvr additive="base">
                                        <p:cTn id="56" dur="2000" fill="hold"/>
                                        <p:tgtEl>
                                          <p:spTgt spid="11280"/>
                                        </p:tgtEl>
                                        <p:attrNameLst>
                                          <p:attrName>ppt_y</p:attrName>
                                        </p:attrNameLst>
                                      </p:cBhvr>
                                      <p:tavLst>
                                        <p:tav tm="0">
                                          <p:val>
                                            <p:strVal val="0-#ppt_h/2"/>
                                          </p:val>
                                        </p:tav>
                                        <p:tav tm="100000">
                                          <p:val>
                                            <p:strVal val="#ppt_y"/>
                                          </p:val>
                                        </p:tav>
                                      </p:tavLst>
                                    </p:anim>
                                  </p:childTnLst>
                                </p:cTn>
                              </p:par>
                              <p:par>
                                <p:cTn id="57" presetID="8" presetClass="emph" presetSubtype="0" fill="hold" nodeType="withEffect">
                                  <p:stCondLst>
                                    <p:cond delay="1000"/>
                                  </p:stCondLst>
                                  <p:childTnLst>
                                    <p:animRot by="21600000">
                                      <p:cBhvr>
                                        <p:cTn id="58" dur="2000" fill="hold"/>
                                        <p:tgtEl>
                                          <p:spTgt spid="11280"/>
                                        </p:tgtEl>
                                        <p:attrNameLst>
                                          <p:attrName>r</p:attrName>
                                        </p:attrNameLst>
                                      </p:cBhvr>
                                    </p:animRot>
                                  </p:childTnLst>
                                </p:cTn>
                              </p:par>
                            </p:childTnLst>
                          </p:cTn>
                        </p:par>
                        <p:par>
                          <p:cTn id="59" fill="hold">
                            <p:stCondLst>
                              <p:cond delay="4000"/>
                            </p:stCondLst>
                            <p:childTnLst>
                              <p:par>
                                <p:cTn id="60" presetID="2" presetClass="entr" presetSubtype="2" fill="hold" grpId="0" nodeType="afterEffect">
                                  <p:stCondLst>
                                    <p:cond delay="0"/>
                                  </p:stCondLst>
                                  <p:childTnLst>
                                    <p:set>
                                      <p:cBhvr>
                                        <p:cTn id="61" dur="1" fill="hold">
                                          <p:stCondLst>
                                            <p:cond delay="0"/>
                                          </p:stCondLst>
                                        </p:cTn>
                                        <p:tgtEl>
                                          <p:spTgt spid="11270"/>
                                        </p:tgtEl>
                                        <p:attrNameLst>
                                          <p:attrName>style.visibility</p:attrName>
                                        </p:attrNameLst>
                                      </p:cBhvr>
                                      <p:to>
                                        <p:strVal val="visible"/>
                                      </p:to>
                                    </p:set>
                                    <p:anim calcmode="lin" valueType="num">
                                      <p:cBhvr additive="base">
                                        <p:cTn id="62" dur="500" fill="hold"/>
                                        <p:tgtEl>
                                          <p:spTgt spid="11270"/>
                                        </p:tgtEl>
                                        <p:attrNameLst>
                                          <p:attrName>ppt_x</p:attrName>
                                        </p:attrNameLst>
                                      </p:cBhvr>
                                      <p:tavLst>
                                        <p:tav tm="0">
                                          <p:val>
                                            <p:strVal val="1+#ppt_w/2"/>
                                          </p:val>
                                        </p:tav>
                                        <p:tav tm="100000">
                                          <p:val>
                                            <p:strVal val="#ppt_x"/>
                                          </p:val>
                                        </p:tav>
                                      </p:tavLst>
                                    </p:anim>
                                    <p:anim calcmode="lin" valueType="num">
                                      <p:cBhvr additive="base">
                                        <p:cTn id="63" dur="500" fill="hold"/>
                                        <p:tgtEl>
                                          <p:spTgt spid="11270"/>
                                        </p:tgtEl>
                                        <p:attrNameLst>
                                          <p:attrName>ppt_y</p:attrName>
                                        </p:attrNameLst>
                                      </p:cBhvr>
                                      <p:tavLst>
                                        <p:tav tm="0">
                                          <p:val>
                                            <p:strVal val="#ppt_y"/>
                                          </p:val>
                                        </p:tav>
                                        <p:tav tm="100000">
                                          <p:val>
                                            <p:strVal val="#ppt_y"/>
                                          </p:val>
                                        </p:tav>
                                      </p:tavLst>
                                    </p:anim>
                                  </p:childTnLst>
                                </p:cTn>
                              </p:par>
                            </p:childTnLst>
                          </p:cTn>
                        </p:par>
                        <p:par>
                          <p:cTn id="64" fill="hold">
                            <p:stCondLst>
                              <p:cond delay="4500"/>
                            </p:stCondLst>
                            <p:childTnLst>
                              <p:par>
                                <p:cTn id="65" presetID="41" presetClass="entr" presetSubtype="0" fill="hold" grpId="0" nodeType="afterEffect">
                                  <p:stCondLst>
                                    <p:cond delay="0"/>
                                  </p:stCondLst>
                                  <p:iterate type="lt">
                                    <p:tmPct val="10000"/>
                                  </p:iterate>
                                  <p:childTnLst>
                                    <p:set>
                                      <p:cBhvr>
                                        <p:cTn id="66" dur="1" fill="hold">
                                          <p:stCondLst>
                                            <p:cond delay="0"/>
                                          </p:stCondLst>
                                        </p:cTn>
                                        <p:tgtEl>
                                          <p:spTgt spid="11272"/>
                                        </p:tgtEl>
                                        <p:attrNameLst>
                                          <p:attrName>style.visibility</p:attrName>
                                        </p:attrNameLst>
                                      </p:cBhvr>
                                      <p:to>
                                        <p:strVal val="visible"/>
                                      </p:to>
                                    </p:set>
                                    <p:anim calcmode="lin" valueType="num">
                                      <p:cBhvr>
                                        <p:cTn id="67" dur="500" fill="hold"/>
                                        <p:tgtEl>
                                          <p:spTgt spid="11272"/>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11272"/>
                                        </p:tgtEl>
                                        <p:attrNameLst>
                                          <p:attrName>ppt_y</p:attrName>
                                        </p:attrNameLst>
                                      </p:cBhvr>
                                      <p:tavLst>
                                        <p:tav tm="0">
                                          <p:val>
                                            <p:strVal val="#ppt_y"/>
                                          </p:val>
                                        </p:tav>
                                        <p:tav tm="100000">
                                          <p:val>
                                            <p:strVal val="#ppt_y"/>
                                          </p:val>
                                        </p:tav>
                                      </p:tavLst>
                                    </p:anim>
                                    <p:anim calcmode="lin" valueType="num">
                                      <p:cBhvr>
                                        <p:cTn id="69" dur="500" fill="hold"/>
                                        <p:tgtEl>
                                          <p:spTgt spid="11272"/>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11272"/>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11272"/>
                                        </p:tgtEl>
                                      </p:cBhvr>
                                    </p:animEffect>
                                  </p:childTnLst>
                                </p:cTn>
                              </p:par>
                              <p:par>
                                <p:cTn id="72" presetID="41" presetClass="entr" presetSubtype="0" fill="hold" grpId="0" nodeType="withEffect">
                                  <p:stCondLst>
                                    <p:cond delay="0"/>
                                  </p:stCondLst>
                                  <p:iterate type="lt">
                                    <p:tmPct val="10000"/>
                                  </p:iterate>
                                  <p:childTnLst>
                                    <p:set>
                                      <p:cBhvr>
                                        <p:cTn id="73" dur="1" fill="hold">
                                          <p:stCondLst>
                                            <p:cond delay="0"/>
                                          </p:stCondLst>
                                        </p:cTn>
                                        <p:tgtEl>
                                          <p:spTgt spid="11273"/>
                                        </p:tgtEl>
                                        <p:attrNameLst>
                                          <p:attrName>style.visibility</p:attrName>
                                        </p:attrNameLst>
                                      </p:cBhvr>
                                      <p:to>
                                        <p:strVal val="visible"/>
                                      </p:to>
                                    </p:set>
                                    <p:anim calcmode="lin" valueType="num">
                                      <p:cBhvr>
                                        <p:cTn id="74" dur="500" fill="hold"/>
                                        <p:tgtEl>
                                          <p:spTgt spid="11273"/>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11273"/>
                                        </p:tgtEl>
                                        <p:attrNameLst>
                                          <p:attrName>ppt_y</p:attrName>
                                        </p:attrNameLst>
                                      </p:cBhvr>
                                      <p:tavLst>
                                        <p:tav tm="0">
                                          <p:val>
                                            <p:strVal val="#ppt_y"/>
                                          </p:val>
                                        </p:tav>
                                        <p:tav tm="100000">
                                          <p:val>
                                            <p:strVal val="#ppt_y"/>
                                          </p:val>
                                        </p:tav>
                                      </p:tavLst>
                                    </p:anim>
                                    <p:anim calcmode="lin" valueType="num">
                                      <p:cBhvr>
                                        <p:cTn id="76" dur="500" fill="hold"/>
                                        <p:tgtEl>
                                          <p:spTgt spid="11273"/>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11273"/>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11273"/>
                                        </p:tgtEl>
                                      </p:cBhvr>
                                    </p:animEffect>
                                  </p:childTnLst>
                                </p:cTn>
                              </p:par>
                            </p:childTnLst>
                          </p:cTn>
                        </p:par>
                        <p:par>
                          <p:cTn id="79" fill="hold">
                            <p:stCondLst>
                              <p:cond delay="6400"/>
                            </p:stCondLst>
                            <p:childTnLst>
                              <p:par>
                                <p:cTn id="80" presetID="31" presetClass="entr" presetSubtype="0" fill="hold" grpId="0" nodeType="afterEffect">
                                  <p:stCondLst>
                                    <p:cond delay="0"/>
                                  </p:stCondLst>
                                  <p:childTnLst>
                                    <p:set>
                                      <p:cBhvr>
                                        <p:cTn id="81" dur="1" fill="hold">
                                          <p:stCondLst>
                                            <p:cond delay="0"/>
                                          </p:stCondLst>
                                        </p:cTn>
                                        <p:tgtEl>
                                          <p:spTgt spid="11274"/>
                                        </p:tgtEl>
                                        <p:attrNameLst>
                                          <p:attrName>style.visibility</p:attrName>
                                        </p:attrNameLst>
                                      </p:cBhvr>
                                      <p:to>
                                        <p:strVal val="visible"/>
                                      </p:to>
                                    </p:set>
                                    <p:anim calcmode="lin" valueType="num">
                                      <p:cBhvr>
                                        <p:cTn id="82" dur="500" fill="hold"/>
                                        <p:tgtEl>
                                          <p:spTgt spid="11274"/>
                                        </p:tgtEl>
                                        <p:attrNameLst>
                                          <p:attrName>ppt_w</p:attrName>
                                        </p:attrNameLst>
                                      </p:cBhvr>
                                      <p:tavLst>
                                        <p:tav tm="0">
                                          <p:val>
                                            <p:fltVal val="0"/>
                                          </p:val>
                                        </p:tav>
                                        <p:tav tm="100000">
                                          <p:val>
                                            <p:strVal val="#ppt_w"/>
                                          </p:val>
                                        </p:tav>
                                      </p:tavLst>
                                    </p:anim>
                                    <p:anim calcmode="lin" valueType="num">
                                      <p:cBhvr>
                                        <p:cTn id="83" dur="500" fill="hold"/>
                                        <p:tgtEl>
                                          <p:spTgt spid="11274"/>
                                        </p:tgtEl>
                                        <p:attrNameLst>
                                          <p:attrName>ppt_h</p:attrName>
                                        </p:attrNameLst>
                                      </p:cBhvr>
                                      <p:tavLst>
                                        <p:tav tm="0">
                                          <p:val>
                                            <p:fltVal val="0"/>
                                          </p:val>
                                        </p:tav>
                                        <p:tav tm="100000">
                                          <p:val>
                                            <p:strVal val="#ppt_h"/>
                                          </p:val>
                                        </p:tav>
                                      </p:tavLst>
                                    </p:anim>
                                    <p:anim calcmode="lin" valueType="num">
                                      <p:cBhvr>
                                        <p:cTn id="84" dur="500" fill="hold"/>
                                        <p:tgtEl>
                                          <p:spTgt spid="11274"/>
                                        </p:tgtEl>
                                        <p:attrNameLst>
                                          <p:attrName>style.rotation</p:attrName>
                                        </p:attrNameLst>
                                      </p:cBhvr>
                                      <p:tavLst>
                                        <p:tav tm="0">
                                          <p:val>
                                            <p:fltVal val="90"/>
                                          </p:val>
                                        </p:tav>
                                        <p:tav tm="100000">
                                          <p:val>
                                            <p:fltVal val="0"/>
                                          </p:val>
                                        </p:tav>
                                      </p:tavLst>
                                    </p:anim>
                                    <p:animEffect transition="in" filter="fade">
                                      <p:cBhvr>
                                        <p:cTn id="85" dur="500"/>
                                        <p:tgtEl>
                                          <p:spTgt spid="11274"/>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11271"/>
                                        </p:tgtEl>
                                        <p:attrNameLst>
                                          <p:attrName>style.visibility</p:attrName>
                                        </p:attrNameLst>
                                      </p:cBhvr>
                                      <p:to>
                                        <p:strVal val="visible"/>
                                      </p:to>
                                    </p:set>
                                    <p:anim calcmode="lin" valueType="num">
                                      <p:cBhvr>
                                        <p:cTn id="88" dur="500" fill="hold"/>
                                        <p:tgtEl>
                                          <p:spTgt spid="11271"/>
                                        </p:tgtEl>
                                        <p:attrNameLst>
                                          <p:attrName>ppt_w</p:attrName>
                                        </p:attrNameLst>
                                      </p:cBhvr>
                                      <p:tavLst>
                                        <p:tav tm="0">
                                          <p:val>
                                            <p:fltVal val="0"/>
                                          </p:val>
                                        </p:tav>
                                        <p:tav tm="100000">
                                          <p:val>
                                            <p:strVal val="#ppt_w"/>
                                          </p:val>
                                        </p:tav>
                                      </p:tavLst>
                                    </p:anim>
                                    <p:anim calcmode="lin" valueType="num">
                                      <p:cBhvr>
                                        <p:cTn id="89" dur="500" fill="hold"/>
                                        <p:tgtEl>
                                          <p:spTgt spid="11271"/>
                                        </p:tgtEl>
                                        <p:attrNameLst>
                                          <p:attrName>ppt_h</p:attrName>
                                        </p:attrNameLst>
                                      </p:cBhvr>
                                      <p:tavLst>
                                        <p:tav tm="0">
                                          <p:val>
                                            <p:fltVal val="0"/>
                                          </p:val>
                                        </p:tav>
                                        <p:tav tm="100000">
                                          <p:val>
                                            <p:strVal val="#ppt_h"/>
                                          </p:val>
                                        </p:tav>
                                      </p:tavLst>
                                    </p:anim>
                                    <p:anim calcmode="lin" valueType="num">
                                      <p:cBhvr>
                                        <p:cTn id="90" dur="500" fill="hold"/>
                                        <p:tgtEl>
                                          <p:spTgt spid="11271"/>
                                        </p:tgtEl>
                                        <p:attrNameLst>
                                          <p:attrName>style.rotation</p:attrName>
                                        </p:attrNameLst>
                                      </p:cBhvr>
                                      <p:tavLst>
                                        <p:tav tm="0">
                                          <p:val>
                                            <p:fltVal val="90"/>
                                          </p:val>
                                        </p:tav>
                                        <p:tav tm="100000">
                                          <p:val>
                                            <p:fltVal val="0"/>
                                          </p:val>
                                        </p:tav>
                                      </p:tavLst>
                                    </p:anim>
                                    <p:animEffect transition="in" filter="fade">
                                      <p:cBhvr>
                                        <p:cTn id="91"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P spid="11267" grpId="0" animBg="1"/>
      <p:bldP spid="11268" grpId="0" animBg="1"/>
      <p:bldP spid="11269" grpId="0" animBg="1"/>
      <p:bldP spid="11270" grpId="0" autoUpdateAnimBg="0"/>
      <p:bldP spid="11271" grpId="0" autoUpdateAnimBg="0"/>
      <p:bldP spid="11272" grpId="0" autoUpdateAnimBg="0"/>
      <p:bldP spid="11273" grpId="0" autoUpdateAnimBg="0"/>
      <p:bldP spid="11274"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22531"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2532"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3" name="AutoShape 2"/>
          <p:cNvSpPr>
            <a:spLocks noChangeArrowheads="1"/>
          </p:cNvSpPr>
          <p:nvPr/>
        </p:nvSpPr>
        <p:spPr bwMode="auto">
          <a:xfrm>
            <a:off x="7188200" y="4397375"/>
            <a:ext cx="1754188" cy="1536700"/>
          </a:xfrm>
          <a:prstGeom prst="roundRect">
            <a:avLst>
              <a:gd name="adj" fmla="val 0"/>
            </a:avLst>
          </a:prstGeom>
          <a:noFill/>
          <a:ln w="3175" cmpd="sng">
            <a:solidFill>
              <a:srgbClr val="969696"/>
            </a:solidFill>
            <a:prstDash val="dash"/>
            <a:round/>
          </a:ln>
          <a:extLst>
            <a:ext uri="{909E8E84-426E-40DD-AFC4-6F175D3DCCD1}">
              <a14:hiddenFill xmlns:a14="http://schemas.microsoft.com/office/drawing/2010/main">
                <a:solidFill>
                  <a:srgbClr val="FFFFFF"/>
                </a:solidFill>
              </a14:hiddenFill>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a:solidFill>
                  <a:schemeClr val="bg1"/>
                </a:solidFill>
                <a:latin typeface="微软雅黑" panose="020B0503020204020204" pitchFamily="34" charset="-122"/>
                <a:ea typeface="微软雅黑" panose="020B0503020204020204" pitchFamily="34" charset="-122"/>
              </a:rPr>
              <a:t>单击添加段落文字单击添加段落文字单击添加段落文字单击添加段落文字。</a:t>
            </a:r>
          </a:p>
          <a:p>
            <a:pPr eaLnBrk="1" hangingPunct="1">
              <a:lnSpc>
                <a:spcPct val="120000"/>
              </a:lnSpc>
            </a:pP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2534" name="AutoShape 3"/>
          <p:cNvSpPr>
            <a:spLocks noChangeArrowheads="1"/>
          </p:cNvSpPr>
          <p:nvPr/>
        </p:nvSpPr>
        <p:spPr bwMode="auto">
          <a:xfrm>
            <a:off x="3286125" y="4391025"/>
            <a:ext cx="1754188" cy="1541463"/>
          </a:xfrm>
          <a:prstGeom prst="roundRect">
            <a:avLst>
              <a:gd name="adj" fmla="val 0"/>
            </a:avLst>
          </a:prstGeom>
          <a:noFill/>
          <a:ln w="3175" cmpd="sng">
            <a:solidFill>
              <a:srgbClr val="969696"/>
            </a:solidFill>
            <a:prstDash val="dash"/>
            <a:round/>
          </a:ln>
          <a:extLst>
            <a:ext uri="{909E8E84-426E-40DD-AFC4-6F175D3DCCD1}">
              <a14:hiddenFill xmlns:a14="http://schemas.microsoft.com/office/drawing/2010/main">
                <a:solidFill>
                  <a:srgbClr val="FFFFFF"/>
                </a:solidFill>
              </a14:hiddenFill>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a:solidFill>
                  <a:schemeClr val="bg1"/>
                </a:solidFill>
                <a:latin typeface="微软雅黑" panose="020B0503020204020204" pitchFamily="34" charset="-122"/>
                <a:ea typeface="微软雅黑" panose="020B0503020204020204" pitchFamily="34" charset="-122"/>
              </a:rPr>
              <a:t>单击添加段落文字单击添加段落文字单击添加段落文字单击添加段落文字。</a:t>
            </a:r>
          </a:p>
          <a:p>
            <a:pPr eaLnBrk="1" hangingPunct="1">
              <a:lnSpc>
                <a:spcPct val="120000"/>
              </a:lnSpc>
            </a:pP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2535" name="AutoShape 4"/>
          <p:cNvSpPr>
            <a:spLocks noChangeArrowheads="1"/>
          </p:cNvSpPr>
          <p:nvPr/>
        </p:nvSpPr>
        <p:spPr bwMode="auto">
          <a:xfrm>
            <a:off x="5235575" y="1684338"/>
            <a:ext cx="1744663" cy="1531937"/>
          </a:xfrm>
          <a:prstGeom prst="roundRect">
            <a:avLst>
              <a:gd name="adj" fmla="val 0"/>
            </a:avLst>
          </a:prstGeom>
          <a:noFill/>
          <a:ln w="3175" cmpd="sng">
            <a:solidFill>
              <a:srgbClr val="969696"/>
            </a:solidFill>
            <a:prstDash val="dash"/>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a:solidFill>
                  <a:schemeClr val="bg1"/>
                </a:solidFill>
                <a:latin typeface="微软雅黑" panose="020B0503020204020204" pitchFamily="34" charset="-122"/>
                <a:ea typeface="微软雅黑" panose="020B0503020204020204" pitchFamily="34" charset="-122"/>
              </a:rPr>
              <a:t>单击添加段落文字单击添加段落文字单击添加段落文字</a:t>
            </a:r>
          </a:p>
        </p:txBody>
      </p:sp>
      <p:sp>
        <p:nvSpPr>
          <p:cNvPr id="22536" name="AutoShape 5"/>
          <p:cNvSpPr>
            <a:spLocks noChangeArrowheads="1"/>
          </p:cNvSpPr>
          <p:nvPr/>
        </p:nvSpPr>
        <p:spPr bwMode="auto">
          <a:xfrm>
            <a:off x="9088438" y="1684338"/>
            <a:ext cx="1762125" cy="1531937"/>
          </a:xfrm>
          <a:prstGeom prst="roundRect">
            <a:avLst>
              <a:gd name="adj" fmla="val 0"/>
            </a:avLst>
          </a:prstGeom>
          <a:noFill/>
          <a:ln w="3175" cmpd="sng">
            <a:solidFill>
              <a:srgbClr val="969696"/>
            </a:solidFill>
            <a:prstDash val="dash"/>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a:solidFill>
                  <a:schemeClr val="bg1"/>
                </a:solidFill>
                <a:latin typeface="微软雅黑" panose="020B0503020204020204" pitchFamily="34" charset="-122"/>
                <a:ea typeface="微软雅黑" panose="020B0503020204020204" pitchFamily="34" charset="-122"/>
              </a:rPr>
              <a:t>单击添加段落文字单击添加段落文字单击添加段落文字</a:t>
            </a:r>
          </a:p>
        </p:txBody>
      </p:sp>
      <p:sp>
        <p:nvSpPr>
          <p:cNvPr id="22537" name="AutoShape 6"/>
          <p:cNvSpPr>
            <a:spLocks noChangeArrowheads="1"/>
          </p:cNvSpPr>
          <p:nvPr/>
        </p:nvSpPr>
        <p:spPr bwMode="auto">
          <a:xfrm>
            <a:off x="1335088" y="1684338"/>
            <a:ext cx="1704975" cy="1531937"/>
          </a:xfrm>
          <a:prstGeom prst="roundRect">
            <a:avLst>
              <a:gd name="adj" fmla="val 0"/>
            </a:avLst>
          </a:prstGeom>
          <a:noFill/>
          <a:ln w="3175" cmpd="sng">
            <a:solidFill>
              <a:srgbClr val="969696"/>
            </a:solidFill>
            <a:prstDash val="dash"/>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a:solidFill>
                  <a:schemeClr val="bg1"/>
                </a:solidFill>
                <a:latin typeface="微软雅黑" panose="020B0503020204020204" pitchFamily="34" charset="-122"/>
                <a:ea typeface="微软雅黑" panose="020B0503020204020204" pitchFamily="34" charset="-122"/>
              </a:rPr>
              <a:t>单击添加段落文字单击添加段落文字单击添加段落文字</a:t>
            </a:r>
          </a:p>
        </p:txBody>
      </p:sp>
      <p:sp>
        <p:nvSpPr>
          <p:cNvPr id="22538" name="AutoShape 9"/>
          <p:cNvSpPr>
            <a:spLocks noChangeArrowheads="1"/>
          </p:cNvSpPr>
          <p:nvPr/>
        </p:nvSpPr>
        <p:spPr bwMode="auto">
          <a:xfrm>
            <a:off x="3284538" y="3213100"/>
            <a:ext cx="2070100" cy="1189038"/>
          </a:xfrm>
          <a:prstGeom prst="chevron">
            <a:avLst>
              <a:gd name="adj" fmla="val 25800"/>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rgbClr val="F8F8F8"/>
                </a:solidFill>
                <a:latin typeface="微软雅黑" panose="020B0503020204020204" pitchFamily="34" charset="-122"/>
                <a:ea typeface="微软雅黑" panose="020B0503020204020204" pitchFamily="34" charset="-122"/>
              </a:rPr>
              <a:t>NO.2</a:t>
            </a:r>
          </a:p>
        </p:txBody>
      </p:sp>
      <p:sp>
        <p:nvSpPr>
          <p:cNvPr id="22539" name="AutoShape 10"/>
          <p:cNvSpPr>
            <a:spLocks noChangeArrowheads="1"/>
          </p:cNvSpPr>
          <p:nvPr/>
        </p:nvSpPr>
        <p:spPr bwMode="auto">
          <a:xfrm>
            <a:off x="1335088" y="3213100"/>
            <a:ext cx="2068512" cy="1189038"/>
          </a:xfrm>
          <a:prstGeom prst="homePlate">
            <a:avLst>
              <a:gd name="adj" fmla="val 30492"/>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rgbClr val="F8F8F8"/>
                </a:solidFill>
                <a:latin typeface="微软雅黑" panose="020B0503020204020204" pitchFamily="34" charset="-122"/>
                <a:ea typeface="微软雅黑" panose="020B0503020204020204" pitchFamily="34" charset="-122"/>
              </a:rPr>
              <a:t>NO.1</a:t>
            </a:r>
          </a:p>
        </p:txBody>
      </p:sp>
      <p:sp>
        <p:nvSpPr>
          <p:cNvPr id="22540" name="AutoShape 11"/>
          <p:cNvSpPr>
            <a:spLocks noChangeArrowheads="1"/>
          </p:cNvSpPr>
          <p:nvPr/>
        </p:nvSpPr>
        <p:spPr bwMode="auto">
          <a:xfrm>
            <a:off x="5233988" y="3213100"/>
            <a:ext cx="2070100" cy="1189038"/>
          </a:xfrm>
          <a:prstGeom prst="chevron">
            <a:avLst>
              <a:gd name="adj" fmla="val 25800"/>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rgbClr val="F8F8F8"/>
                </a:solidFill>
                <a:latin typeface="微软雅黑" panose="020B0503020204020204" pitchFamily="34" charset="-122"/>
                <a:ea typeface="微软雅黑" panose="020B0503020204020204" pitchFamily="34" charset="-122"/>
              </a:rPr>
              <a:t>NO.3</a:t>
            </a:r>
          </a:p>
        </p:txBody>
      </p:sp>
      <p:sp>
        <p:nvSpPr>
          <p:cNvPr id="22541" name="AutoShape 12"/>
          <p:cNvSpPr>
            <a:spLocks noChangeArrowheads="1"/>
          </p:cNvSpPr>
          <p:nvPr/>
        </p:nvSpPr>
        <p:spPr bwMode="auto">
          <a:xfrm>
            <a:off x="7181850" y="3213100"/>
            <a:ext cx="2070100" cy="1189038"/>
          </a:xfrm>
          <a:prstGeom prst="chevron">
            <a:avLst>
              <a:gd name="adj" fmla="val 25800"/>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rgbClr val="F8F8F8"/>
                </a:solidFill>
                <a:latin typeface="微软雅黑" panose="020B0503020204020204" pitchFamily="34" charset="-122"/>
                <a:ea typeface="微软雅黑" panose="020B0503020204020204" pitchFamily="34" charset="-122"/>
              </a:rPr>
              <a:t>NO.4</a:t>
            </a:r>
          </a:p>
        </p:txBody>
      </p:sp>
      <p:sp>
        <p:nvSpPr>
          <p:cNvPr id="22542" name="AutoShape 13"/>
          <p:cNvSpPr>
            <a:spLocks noChangeArrowheads="1"/>
          </p:cNvSpPr>
          <p:nvPr/>
        </p:nvSpPr>
        <p:spPr bwMode="auto">
          <a:xfrm>
            <a:off x="9090025" y="3213100"/>
            <a:ext cx="2068513" cy="1189038"/>
          </a:xfrm>
          <a:prstGeom prst="chevron">
            <a:avLst>
              <a:gd name="adj" fmla="val 25781"/>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rgbClr val="F8F8F8"/>
                </a:solidFill>
                <a:latin typeface="微软雅黑" panose="020B0503020204020204" pitchFamily="34" charset="-122"/>
                <a:ea typeface="微软雅黑" panose="020B0503020204020204" pitchFamily="34" charset="-122"/>
              </a:rPr>
              <a:t>NO.5</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1+#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2532"/>
                                        </p:tgtEl>
                                        <p:attrNameLst>
                                          <p:attrName>style.visibility</p:attrName>
                                        </p:attrNameLst>
                                      </p:cBhvr>
                                      <p:to>
                                        <p:strVal val="visible"/>
                                      </p:to>
                                    </p:set>
                                    <p:animEffect transition="in" filter="wipe(right)">
                                      <p:cBhvr>
                                        <p:cTn id="11" dur="500"/>
                                        <p:tgtEl>
                                          <p:spTgt spid="22532"/>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2530"/>
                                        </p:tgtEl>
                                        <p:attrNameLst>
                                          <p:attrName>style.visibility</p:attrName>
                                        </p:attrNameLst>
                                      </p:cBhvr>
                                      <p:to>
                                        <p:strVal val="visible"/>
                                      </p:to>
                                    </p:set>
                                    <p:anim calcmode="lin" valueType="num">
                                      <p:cBhvr>
                                        <p:cTn id="15" dur="400" fill="hold"/>
                                        <p:tgtEl>
                                          <p:spTgt spid="22530"/>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2530"/>
                                        </p:tgtEl>
                                        <p:attrNameLst>
                                          <p:attrName>ppt_y</p:attrName>
                                        </p:attrNameLst>
                                      </p:cBhvr>
                                      <p:tavLst>
                                        <p:tav tm="0">
                                          <p:val>
                                            <p:strVal val="#ppt_y"/>
                                          </p:val>
                                        </p:tav>
                                        <p:tav tm="100000">
                                          <p:val>
                                            <p:strVal val="#ppt_y"/>
                                          </p:val>
                                        </p:tav>
                                      </p:tavLst>
                                    </p:anim>
                                    <p:anim calcmode="lin" valueType="num">
                                      <p:cBhvr>
                                        <p:cTn id="17" dur="400" fill="hold"/>
                                        <p:tgtEl>
                                          <p:spTgt spid="22530"/>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253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2530"/>
                                        </p:tgtEl>
                                      </p:cBhvr>
                                    </p:animEffect>
                                  </p:childTnLst>
                                </p:cTn>
                              </p:par>
                            </p:childTnLst>
                          </p:cTn>
                        </p:par>
                        <p:par>
                          <p:cTn id="20" fill="hold">
                            <p:stCondLst>
                              <p:cond delay="1240"/>
                            </p:stCondLst>
                            <p:childTnLst>
                              <p:par>
                                <p:cTn id="21" presetID="2" presetClass="entr" presetSubtype="8" fill="hold" grpId="0" nodeType="afterEffect">
                                  <p:stCondLst>
                                    <p:cond delay="0"/>
                                  </p:stCondLst>
                                  <p:childTnLst>
                                    <p:set>
                                      <p:cBhvr>
                                        <p:cTn id="22" dur="1" fill="hold">
                                          <p:stCondLst>
                                            <p:cond delay="0"/>
                                          </p:stCondLst>
                                        </p:cTn>
                                        <p:tgtEl>
                                          <p:spTgt spid="22539"/>
                                        </p:tgtEl>
                                        <p:attrNameLst>
                                          <p:attrName>style.visibility</p:attrName>
                                        </p:attrNameLst>
                                      </p:cBhvr>
                                      <p:to>
                                        <p:strVal val="visible"/>
                                      </p:to>
                                    </p:set>
                                    <p:anim calcmode="lin" valueType="num">
                                      <p:cBhvr additive="base">
                                        <p:cTn id="23" dur="300" fill="hold"/>
                                        <p:tgtEl>
                                          <p:spTgt spid="22539"/>
                                        </p:tgtEl>
                                        <p:attrNameLst>
                                          <p:attrName>ppt_x</p:attrName>
                                        </p:attrNameLst>
                                      </p:cBhvr>
                                      <p:tavLst>
                                        <p:tav tm="0">
                                          <p:val>
                                            <p:strVal val="0-#ppt_w/2"/>
                                          </p:val>
                                        </p:tav>
                                        <p:tav tm="100000">
                                          <p:val>
                                            <p:strVal val="#ppt_x"/>
                                          </p:val>
                                        </p:tav>
                                      </p:tavLst>
                                    </p:anim>
                                    <p:anim calcmode="lin" valueType="num">
                                      <p:cBhvr additive="base">
                                        <p:cTn id="24" dur="300" fill="hold"/>
                                        <p:tgtEl>
                                          <p:spTgt spid="22539"/>
                                        </p:tgtEl>
                                        <p:attrNameLst>
                                          <p:attrName>ppt_y</p:attrName>
                                        </p:attrNameLst>
                                      </p:cBhvr>
                                      <p:tavLst>
                                        <p:tav tm="0">
                                          <p:val>
                                            <p:strVal val="#ppt_y"/>
                                          </p:val>
                                        </p:tav>
                                        <p:tav tm="100000">
                                          <p:val>
                                            <p:strVal val="#ppt_y"/>
                                          </p:val>
                                        </p:tav>
                                      </p:tavLst>
                                    </p:anim>
                                  </p:childTnLst>
                                </p:cTn>
                              </p:par>
                            </p:childTnLst>
                          </p:cTn>
                        </p:par>
                        <p:par>
                          <p:cTn id="25" fill="hold">
                            <p:stCondLst>
                              <p:cond delay="1740"/>
                            </p:stCondLst>
                            <p:childTnLst>
                              <p:par>
                                <p:cTn id="26" presetID="22" presetClass="entr" presetSubtype="4" fill="hold" grpId="0" nodeType="afterEffect">
                                  <p:stCondLst>
                                    <p:cond delay="0"/>
                                  </p:stCondLst>
                                  <p:childTnLst>
                                    <p:set>
                                      <p:cBhvr>
                                        <p:cTn id="27" dur="1" fill="hold">
                                          <p:stCondLst>
                                            <p:cond delay="0"/>
                                          </p:stCondLst>
                                        </p:cTn>
                                        <p:tgtEl>
                                          <p:spTgt spid="22537"/>
                                        </p:tgtEl>
                                        <p:attrNameLst>
                                          <p:attrName>style.visibility</p:attrName>
                                        </p:attrNameLst>
                                      </p:cBhvr>
                                      <p:to>
                                        <p:strVal val="visible"/>
                                      </p:to>
                                    </p:set>
                                    <p:animEffect transition="in" filter="wipe(down)">
                                      <p:cBhvr>
                                        <p:cTn id="28" dur="500"/>
                                        <p:tgtEl>
                                          <p:spTgt spid="22537"/>
                                        </p:tgtEl>
                                      </p:cBhvr>
                                    </p:animEffect>
                                  </p:childTnLst>
                                </p:cTn>
                              </p:par>
                            </p:childTnLst>
                          </p:cTn>
                        </p:par>
                        <p:par>
                          <p:cTn id="29" fill="hold">
                            <p:stCondLst>
                              <p:cond delay="2240"/>
                            </p:stCondLst>
                            <p:childTnLst>
                              <p:par>
                                <p:cTn id="30" presetID="2" presetClass="entr" presetSubtype="8" fill="hold" grpId="0" nodeType="afterEffect">
                                  <p:stCondLst>
                                    <p:cond delay="0"/>
                                  </p:stCondLst>
                                  <p:childTnLst>
                                    <p:set>
                                      <p:cBhvr>
                                        <p:cTn id="31" dur="1" fill="hold">
                                          <p:stCondLst>
                                            <p:cond delay="0"/>
                                          </p:stCondLst>
                                        </p:cTn>
                                        <p:tgtEl>
                                          <p:spTgt spid="22538"/>
                                        </p:tgtEl>
                                        <p:attrNameLst>
                                          <p:attrName>style.visibility</p:attrName>
                                        </p:attrNameLst>
                                      </p:cBhvr>
                                      <p:to>
                                        <p:strVal val="visible"/>
                                      </p:to>
                                    </p:set>
                                    <p:anim calcmode="lin" valueType="num">
                                      <p:cBhvr additive="base">
                                        <p:cTn id="32" dur="300" fill="hold"/>
                                        <p:tgtEl>
                                          <p:spTgt spid="22538"/>
                                        </p:tgtEl>
                                        <p:attrNameLst>
                                          <p:attrName>ppt_x</p:attrName>
                                        </p:attrNameLst>
                                      </p:cBhvr>
                                      <p:tavLst>
                                        <p:tav tm="0">
                                          <p:val>
                                            <p:strVal val="0-#ppt_w/2"/>
                                          </p:val>
                                        </p:tav>
                                        <p:tav tm="100000">
                                          <p:val>
                                            <p:strVal val="#ppt_x"/>
                                          </p:val>
                                        </p:tav>
                                      </p:tavLst>
                                    </p:anim>
                                    <p:anim calcmode="lin" valueType="num">
                                      <p:cBhvr additive="base">
                                        <p:cTn id="33" dur="300" fill="hold"/>
                                        <p:tgtEl>
                                          <p:spTgt spid="22538"/>
                                        </p:tgtEl>
                                        <p:attrNameLst>
                                          <p:attrName>ppt_y</p:attrName>
                                        </p:attrNameLst>
                                      </p:cBhvr>
                                      <p:tavLst>
                                        <p:tav tm="0">
                                          <p:val>
                                            <p:strVal val="#ppt_y"/>
                                          </p:val>
                                        </p:tav>
                                        <p:tav tm="100000">
                                          <p:val>
                                            <p:strVal val="#ppt_y"/>
                                          </p:val>
                                        </p:tav>
                                      </p:tavLst>
                                    </p:anim>
                                  </p:childTnLst>
                                </p:cTn>
                              </p:par>
                            </p:childTnLst>
                          </p:cTn>
                        </p:par>
                        <p:par>
                          <p:cTn id="34" fill="hold">
                            <p:stCondLst>
                              <p:cond delay="2740"/>
                            </p:stCondLst>
                            <p:childTnLst>
                              <p:par>
                                <p:cTn id="35" presetID="22" presetClass="entr" presetSubtype="1" fill="hold" grpId="0" nodeType="afterEffect">
                                  <p:stCondLst>
                                    <p:cond delay="0"/>
                                  </p:stCondLst>
                                  <p:childTnLst>
                                    <p:set>
                                      <p:cBhvr>
                                        <p:cTn id="36" dur="1" fill="hold">
                                          <p:stCondLst>
                                            <p:cond delay="0"/>
                                          </p:stCondLst>
                                        </p:cTn>
                                        <p:tgtEl>
                                          <p:spTgt spid="22534"/>
                                        </p:tgtEl>
                                        <p:attrNameLst>
                                          <p:attrName>style.visibility</p:attrName>
                                        </p:attrNameLst>
                                      </p:cBhvr>
                                      <p:to>
                                        <p:strVal val="visible"/>
                                      </p:to>
                                    </p:set>
                                    <p:animEffect transition="in" filter="wipe(up)">
                                      <p:cBhvr>
                                        <p:cTn id="37" dur="500"/>
                                        <p:tgtEl>
                                          <p:spTgt spid="22534"/>
                                        </p:tgtEl>
                                      </p:cBhvr>
                                    </p:animEffect>
                                  </p:childTnLst>
                                </p:cTn>
                              </p:par>
                            </p:childTnLst>
                          </p:cTn>
                        </p:par>
                        <p:par>
                          <p:cTn id="38" fill="hold">
                            <p:stCondLst>
                              <p:cond delay="3240"/>
                            </p:stCondLst>
                            <p:childTnLst>
                              <p:par>
                                <p:cTn id="39" presetID="2" presetClass="entr" presetSubtype="8" fill="hold" grpId="0" nodeType="afterEffect">
                                  <p:stCondLst>
                                    <p:cond delay="0"/>
                                  </p:stCondLst>
                                  <p:childTnLst>
                                    <p:set>
                                      <p:cBhvr>
                                        <p:cTn id="40" dur="1" fill="hold">
                                          <p:stCondLst>
                                            <p:cond delay="0"/>
                                          </p:stCondLst>
                                        </p:cTn>
                                        <p:tgtEl>
                                          <p:spTgt spid="22540"/>
                                        </p:tgtEl>
                                        <p:attrNameLst>
                                          <p:attrName>style.visibility</p:attrName>
                                        </p:attrNameLst>
                                      </p:cBhvr>
                                      <p:to>
                                        <p:strVal val="visible"/>
                                      </p:to>
                                    </p:set>
                                    <p:anim calcmode="lin" valueType="num">
                                      <p:cBhvr additive="base">
                                        <p:cTn id="41" dur="300" fill="hold"/>
                                        <p:tgtEl>
                                          <p:spTgt spid="22540"/>
                                        </p:tgtEl>
                                        <p:attrNameLst>
                                          <p:attrName>ppt_x</p:attrName>
                                        </p:attrNameLst>
                                      </p:cBhvr>
                                      <p:tavLst>
                                        <p:tav tm="0">
                                          <p:val>
                                            <p:strVal val="0-#ppt_w/2"/>
                                          </p:val>
                                        </p:tav>
                                        <p:tav tm="100000">
                                          <p:val>
                                            <p:strVal val="#ppt_x"/>
                                          </p:val>
                                        </p:tav>
                                      </p:tavLst>
                                    </p:anim>
                                    <p:anim calcmode="lin" valueType="num">
                                      <p:cBhvr additive="base">
                                        <p:cTn id="42" dur="300" fill="hold"/>
                                        <p:tgtEl>
                                          <p:spTgt spid="22540"/>
                                        </p:tgtEl>
                                        <p:attrNameLst>
                                          <p:attrName>ppt_y</p:attrName>
                                        </p:attrNameLst>
                                      </p:cBhvr>
                                      <p:tavLst>
                                        <p:tav tm="0">
                                          <p:val>
                                            <p:strVal val="#ppt_y"/>
                                          </p:val>
                                        </p:tav>
                                        <p:tav tm="100000">
                                          <p:val>
                                            <p:strVal val="#ppt_y"/>
                                          </p:val>
                                        </p:tav>
                                      </p:tavLst>
                                    </p:anim>
                                  </p:childTnLst>
                                </p:cTn>
                              </p:par>
                            </p:childTnLst>
                          </p:cTn>
                        </p:par>
                        <p:par>
                          <p:cTn id="43" fill="hold">
                            <p:stCondLst>
                              <p:cond delay="3740"/>
                            </p:stCondLst>
                            <p:childTnLst>
                              <p:par>
                                <p:cTn id="44" presetID="22" presetClass="entr" presetSubtype="4" fill="hold" grpId="0" nodeType="afterEffect">
                                  <p:stCondLst>
                                    <p:cond delay="0"/>
                                  </p:stCondLst>
                                  <p:childTnLst>
                                    <p:set>
                                      <p:cBhvr>
                                        <p:cTn id="45" dur="1" fill="hold">
                                          <p:stCondLst>
                                            <p:cond delay="0"/>
                                          </p:stCondLst>
                                        </p:cTn>
                                        <p:tgtEl>
                                          <p:spTgt spid="22535"/>
                                        </p:tgtEl>
                                        <p:attrNameLst>
                                          <p:attrName>style.visibility</p:attrName>
                                        </p:attrNameLst>
                                      </p:cBhvr>
                                      <p:to>
                                        <p:strVal val="visible"/>
                                      </p:to>
                                    </p:set>
                                    <p:animEffect transition="in" filter="wipe(down)">
                                      <p:cBhvr>
                                        <p:cTn id="46" dur="500"/>
                                        <p:tgtEl>
                                          <p:spTgt spid="22535"/>
                                        </p:tgtEl>
                                      </p:cBhvr>
                                    </p:animEffect>
                                  </p:childTnLst>
                                </p:cTn>
                              </p:par>
                            </p:childTnLst>
                          </p:cTn>
                        </p:par>
                        <p:par>
                          <p:cTn id="47" fill="hold">
                            <p:stCondLst>
                              <p:cond delay="4240"/>
                            </p:stCondLst>
                            <p:childTnLst>
                              <p:par>
                                <p:cTn id="48" presetID="2" presetClass="entr" presetSubtype="8" fill="hold" grpId="0" nodeType="afterEffect">
                                  <p:stCondLst>
                                    <p:cond delay="0"/>
                                  </p:stCondLst>
                                  <p:childTnLst>
                                    <p:set>
                                      <p:cBhvr>
                                        <p:cTn id="49" dur="1" fill="hold">
                                          <p:stCondLst>
                                            <p:cond delay="0"/>
                                          </p:stCondLst>
                                        </p:cTn>
                                        <p:tgtEl>
                                          <p:spTgt spid="22541"/>
                                        </p:tgtEl>
                                        <p:attrNameLst>
                                          <p:attrName>style.visibility</p:attrName>
                                        </p:attrNameLst>
                                      </p:cBhvr>
                                      <p:to>
                                        <p:strVal val="visible"/>
                                      </p:to>
                                    </p:set>
                                    <p:anim calcmode="lin" valueType="num">
                                      <p:cBhvr additive="base">
                                        <p:cTn id="50" dur="300" fill="hold"/>
                                        <p:tgtEl>
                                          <p:spTgt spid="22541"/>
                                        </p:tgtEl>
                                        <p:attrNameLst>
                                          <p:attrName>ppt_x</p:attrName>
                                        </p:attrNameLst>
                                      </p:cBhvr>
                                      <p:tavLst>
                                        <p:tav tm="0">
                                          <p:val>
                                            <p:strVal val="0-#ppt_w/2"/>
                                          </p:val>
                                        </p:tav>
                                        <p:tav tm="100000">
                                          <p:val>
                                            <p:strVal val="#ppt_x"/>
                                          </p:val>
                                        </p:tav>
                                      </p:tavLst>
                                    </p:anim>
                                    <p:anim calcmode="lin" valueType="num">
                                      <p:cBhvr additive="base">
                                        <p:cTn id="51" dur="300" fill="hold"/>
                                        <p:tgtEl>
                                          <p:spTgt spid="22541"/>
                                        </p:tgtEl>
                                        <p:attrNameLst>
                                          <p:attrName>ppt_y</p:attrName>
                                        </p:attrNameLst>
                                      </p:cBhvr>
                                      <p:tavLst>
                                        <p:tav tm="0">
                                          <p:val>
                                            <p:strVal val="#ppt_y"/>
                                          </p:val>
                                        </p:tav>
                                        <p:tav tm="100000">
                                          <p:val>
                                            <p:strVal val="#ppt_y"/>
                                          </p:val>
                                        </p:tav>
                                      </p:tavLst>
                                    </p:anim>
                                  </p:childTnLst>
                                </p:cTn>
                              </p:par>
                            </p:childTnLst>
                          </p:cTn>
                        </p:par>
                        <p:par>
                          <p:cTn id="52" fill="hold">
                            <p:stCondLst>
                              <p:cond delay="4740"/>
                            </p:stCondLst>
                            <p:childTnLst>
                              <p:par>
                                <p:cTn id="53" presetID="22" presetClass="entr" presetSubtype="1" fill="hold" grpId="0" nodeType="afterEffect">
                                  <p:stCondLst>
                                    <p:cond delay="0"/>
                                  </p:stCondLst>
                                  <p:childTnLst>
                                    <p:set>
                                      <p:cBhvr>
                                        <p:cTn id="54" dur="1" fill="hold">
                                          <p:stCondLst>
                                            <p:cond delay="0"/>
                                          </p:stCondLst>
                                        </p:cTn>
                                        <p:tgtEl>
                                          <p:spTgt spid="22533"/>
                                        </p:tgtEl>
                                        <p:attrNameLst>
                                          <p:attrName>style.visibility</p:attrName>
                                        </p:attrNameLst>
                                      </p:cBhvr>
                                      <p:to>
                                        <p:strVal val="visible"/>
                                      </p:to>
                                    </p:set>
                                    <p:animEffect transition="in" filter="wipe(up)">
                                      <p:cBhvr>
                                        <p:cTn id="55" dur="500"/>
                                        <p:tgtEl>
                                          <p:spTgt spid="22533"/>
                                        </p:tgtEl>
                                      </p:cBhvr>
                                    </p:animEffect>
                                  </p:childTnLst>
                                </p:cTn>
                              </p:par>
                            </p:childTnLst>
                          </p:cTn>
                        </p:par>
                        <p:par>
                          <p:cTn id="56" fill="hold">
                            <p:stCondLst>
                              <p:cond delay="5240"/>
                            </p:stCondLst>
                            <p:childTnLst>
                              <p:par>
                                <p:cTn id="57" presetID="2" presetClass="entr" presetSubtype="8" fill="hold" grpId="0" nodeType="afterEffect">
                                  <p:stCondLst>
                                    <p:cond delay="0"/>
                                  </p:stCondLst>
                                  <p:childTnLst>
                                    <p:set>
                                      <p:cBhvr>
                                        <p:cTn id="58" dur="1" fill="hold">
                                          <p:stCondLst>
                                            <p:cond delay="0"/>
                                          </p:stCondLst>
                                        </p:cTn>
                                        <p:tgtEl>
                                          <p:spTgt spid="22542"/>
                                        </p:tgtEl>
                                        <p:attrNameLst>
                                          <p:attrName>style.visibility</p:attrName>
                                        </p:attrNameLst>
                                      </p:cBhvr>
                                      <p:to>
                                        <p:strVal val="visible"/>
                                      </p:to>
                                    </p:set>
                                    <p:anim calcmode="lin" valueType="num">
                                      <p:cBhvr additive="base">
                                        <p:cTn id="59" dur="300" fill="hold"/>
                                        <p:tgtEl>
                                          <p:spTgt spid="22542"/>
                                        </p:tgtEl>
                                        <p:attrNameLst>
                                          <p:attrName>ppt_x</p:attrName>
                                        </p:attrNameLst>
                                      </p:cBhvr>
                                      <p:tavLst>
                                        <p:tav tm="0">
                                          <p:val>
                                            <p:strVal val="0-#ppt_w/2"/>
                                          </p:val>
                                        </p:tav>
                                        <p:tav tm="100000">
                                          <p:val>
                                            <p:strVal val="#ppt_x"/>
                                          </p:val>
                                        </p:tav>
                                      </p:tavLst>
                                    </p:anim>
                                    <p:anim calcmode="lin" valueType="num">
                                      <p:cBhvr additive="base">
                                        <p:cTn id="60" dur="300" fill="hold"/>
                                        <p:tgtEl>
                                          <p:spTgt spid="22542"/>
                                        </p:tgtEl>
                                        <p:attrNameLst>
                                          <p:attrName>ppt_y</p:attrName>
                                        </p:attrNameLst>
                                      </p:cBhvr>
                                      <p:tavLst>
                                        <p:tav tm="0">
                                          <p:val>
                                            <p:strVal val="#ppt_y"/>
                                          </p:val>
                                        </p:tav>
                                        <p:tav tm="100000">
                                          <p:val>
                                            <p:strVal val="#ppt_y"/>
                                          </p:val>
                                        </p:tav>
                                      </p:tavLst>
                                    </p:anim>
                                  </p:childTnLst>
                                </p:cTn>
                              </p:par>
                            </p:childTnLst>
                          </p:cTn>
                        </p:par>
                        <p:par>
                          <p:cTn id="61" fill="hold">
                            <p:stCondLst>
                              <p:cond delay="5740"/>
                            </p:stCondLst>
                            <p:childTnLst>
                              <p:par>
                                <p:cTn id="62" presetID="22" presetClass="entr" presetSubtype="4" fill="hold" grpId="0" nodeType="afterEffect">
                                  <p:stCondLst>
                                    <p:cond delay="0"/>
                                  </p:stCondLst>
                                  <p:childTnLst>
                                    <p:set>
                                      <p:cBhvr>
                                        <p:cTn id="63" dur="1" fill="hold">
                                          <p:stCondLst>
                                            <p:cond delay="0"/>
                                          </p:stCondLst>
                                        </p:cTn>
                                        <p:tgtEl>
                                          <p:spTgt spid="22536"/>
                                        </p:tgtEl>
                                        <p:attrNameLst>
                                          <p:attrName>style.visibility</p:attrName>
                                        </p:attrNameLst>
                                      </p:cBhvr>
                                      <p:to>
                                        <p:strVal val="visible"/>
                                      </p:to>
                                    </p:set>
                                    <p:animEffect transition="in" filter="wipe(down)">
                                      <p:cBhvr>
                                        <p:cTn id="64"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nimBg="1"/>
      <p:bldP spid="22533" grpId="0" animBg="1" autoUpdateAnimBg="0"/>
      <p:bldP spid="22534" grpId="0" animBg="1" autoUpdateAnimBg="0"/>
      <p:bldP spid="22535" grpId="0" animBg="1" autoUpdateAnimBg="0"/>
      <p:bldP spid="22536" grpId="0" animBg="1" autoUpdateAnimBg="0"/>
      <p:bldP spid="22537" grpId="0" animBg="1" autoUpdateAnimBg="0"/>
      <p:bldP spid="22538" grpId="0" animBg="1" autoUpdateAnimBg="0"/>
      <p:bldP spid="22539" grpId="0" animBg="1" autoUpdateAnimBg="0"/>
      <p:bldP spid="22540" grpId="0" animBg="1" autoUpdateAnimBg="0"/>
      <p:bldP spid="22541" grpId="0" animBg="1" autoUpdateAnimBg="0"/>
      <p:bldP spid="2254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23555"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3556"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57" name="Freeform 6"/>
          <p:cNvSpPr/>
          <p:nvPr/>
        </p:nvSpPr>
        <p:spPr bwMode="auto">
          <a:xfrm>
            <a:off x="7427913" y="5453063"/>
            <a:ext cx="217487" cy="522287"/>
          </a:xfrm>
          <a:custGeom>
            <a:avLst/>
            <a:gdLst>
              <a:gd name="T0" fmla="*/ 242 w 501"/>
              <a:gd name="T1" fmla="*/ 1207 h 1207"/>
              <a:gd name="T2" fmla="*/ 150 w 501"/>
              <a:gd name="T3" fmla="*/ 1064 h 1207"/>
              <a:gd name="T4" fmla="*/ 93 w 501"/>
              <a:gd name="T5" fmla="*/ 1046 h 1207"/>
              <a:gd name="T6" fmla="*/ 14 w 501"/>
              <a:gd name="T7" fmla="*/ 904 h 1207"/>
              <a:gd name="T8" fmla="*/ 11 w 501"/>
              <a:gd name="T9" fmla="*/ 835 h 1207"/>
              <a:gd name="T10" fmla="*/ 38 w 501"/>
              <a:gd name="T11" fmla="*/ 662 h 1207"/>
              <a:gd name="T12" fmla="*/ 109 w 501"/>
              <a:gd name="T13" fmla="*/ 434 h 1207"/>
              <a:gd name="T14" fmla="*/ 129 w 501"/>
              <a:gd name="T15" fmla="*/ 327 h 1207"/>
              <a:gd name="T16" fmla="*/ 271 w 501"/>
              <a:gd name="T17" fmla="*/ 82 h 1207"/>
              <a:gd name="T18" fmla="*/ 367 w 501"/>
              <a:gd name="T19" fmla="*/ 2 h 1207"/>
              <a:gd name="T20" fmla="*/ 473 w 501"/>
              <a:gd name="T21" fmla="*/ 2 h 1207"/>
              <a:gd name="T22" fmla="*/ 491 w 501"/>
              <a:gd name="T23" fmla="*/ 136 h 1207"/>
              <a:gd name="T24" fmla="*/ 457 w 501"/>
              <a:gd name="T25" fmla="*/ 541 h 1207"/>
              <a:gd name="T26" fmla="*/ 324 w 501"/>
              <a:gd name="T27" fmla="*/ 839 h 1207"/>
              <a:gd name="T28" fmla="*/ 301 w 501"/>
              <a:gd name="T29" fmla="*/ 898 h 1207"/>
              <a:gd name="T30" fmla="*/ 268 w 501"/>
              <a:gd name="T31" fmla="*/ 1185 h 1207"/>
              <a:gd name="T32" fmla="*/ 242 w 501"/>
              <a:gd name="T3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1"/>
          </a:solidFill>
          <a:ln w="8" cap="flat" cmpd="sng">
            <a:solidFill>
              <a:srgbClr val="FFFFFF"/>
            </a:solidFill>
            <a:round/>
          </a:ln>
        </p:spPr>
        <p:txBody>
          <a:bodyPr/>
          <a:lstStyle/>
          <a:p>
            <a:endParaRPr lang="zh-CN" altLang="en-US"/>
          </a:p>
        </p:txBody>
      </p:sp>
      <p:sp>
        <p:nvSpPr>
          <p:cNvPr id="23558" name="Freeform 7"/>
          <p:cNvSpPr/>
          <p:nvPr/>
        </p:nvSpPr>
        <p:spPr bwMode="auto">
          <a:xfrm>
            <a:off x="5838825" y="6286500"/>
            <a:ext cx="336550" cy="268288"/>
          </a:xfrm>
          <a:custGeom>
            <a:avLst/>
            <a:gdLst>
              <a:gd name="T0" fmla="*/ 277 w 776"/>
              <a:gd name="T1" fmla="*/ 619 h 619"/>
              <a:gd name="T2" fmla="*/ 98 w 776"/>
              <a:gd name="T3" fmla="*/ 552 h 619"/>
              <a:gd name="T4" fmla="*/ 33 w 776"/>
              <a:gd name="T5" fmla="*/ 337 h 619"/>
              <a:gd name="T6" fmla="*/ 126 w 776"/>
              <a:gd name="T7" fmla="*/ 228 h 619"/>
              <a:gd name="T8" fmla="*/ 161 w 776"/>
              <a:gd name="T9" fmla="*/ 200 h 619"/>
              <a:gd name="T10" fmla="*/ 168 w 776"/>
              <a:gd name="T11" fmla="*/ 85 h 619"/>
              <a:gd name="T12" fmla="*/ 181 w 776"/>
              <a:gd name="T13" fmla="*/ 82 h 619"/>
              <a:gd name="T14" fmla="*/ 290 w 776"/>
              <a:gd name="T15" fmla="*/ 95 h 619"/>
              <a:gd name="T16" fmla="*/ 443 w 776"/>
              <a:gd name="T17" fmla="*/ 10 h 619"/>
              <a:gd name="T18" fmla="*/ 696 w 776"/>
              <a:gd name="T19" fmla="*/ 0 h 619"/>
              <a:gd name="T20" fmla="*/ 775 w 776"/>
              <a:gd name="T21" fmla="*/ 114 h 619"/>
              <a:gd name="T22" fmla="*/ 691 w 776"/>
              <a:gd name="T23" fmla="*/ 233 h 619"/>
              <a:gd name="T24" fmla="*/ 604 w 776"/>
              <a:gd name="T25" fmla="*/ 437 h 619"/>
              <a:gd name="T26" fmla="*/ 331 w 776"/>
              <a:gd name="T27" fmla="*/ 607 h 619"/>
              <a:gd name="T28" fmla="*/ 277 w 776"/>
              <a:gd name="T2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1"/>
          </a:solidFill>
          <a:ln w="8" cap="flat" cmpd="sng">
            <a:solidFill>
              <a:srgbClr val="FFFFFF"/>
            </a:solidFill>
            <a:round/>
          </a:ln>
        </p:spPr>
        <p:txBody>
          <a:bodyPr/>
          <a:lstStyle/>
          <a:p>
            <a:endParaRPr lang="zh-CN" altLang="en-US"/>
          </a:p>
        </p:txBody>
      </p:sp>
      <p:sp>
        <p:nvSpPr>
          <p:cNvPr id="23559" name="Freeform 8"/>
          <p:cNvSpPr/>
          <p:nvPr/>
        </p:nvSpPr>
        <p:spPr bwMode="auto">
          <a:xfrm>
            <a:off x="4344988" y="4805363"/>
            <a:ext cx="1158875" cy="1277937"/>
          </a:xfrm>
          <a:custGeom>
            <a:avLst/>
            <a:gdLst>
              <a:gd name="T0" fmla="*/ 1076 w 2678"/>
              <a:gd name="T1" fmla="*/ 2846 h 2954"/>
              <a:gd name="T2" fmla="*/ 1033 w 2678"/>
              <a:gd name="T3" fmla="*/ 2648 h 2954"/>
              <a:gd name="T4" fmla="*/ 783 w 2678"/>
              <a:gd name="T5" fmla="*/ 2721 h 2954"/>
              <a:gd name="T6" fmla="*/ 519 w 2678"/>
              <a:gd name="T7" fmla="*/ 2517 h 2954"/>
              <a:gd name="T8" fmla="*/ 486 w 2678"/>
              <a:gd name="T9" fmla="*/ 2160 h 2954"/>
              <a:gd name="T10" fmla="*/ 340 w 2678"/>
              <a:gd name="T11" fmla="*/ 1946 h 2954"/>
              <a:gd name="T12" fmla="*/ 172 w 2678"/>
              <a:gd name="T13" fmla="*/ 1759 h 2954"/>
              <a:gd name="T14" fmla="*/ 2 w 2678"/>
              <a:gd name="T15" fmla="*/ 1817 h 2954"/>
              <a:gd name="T16" fmla="*/ 46 w 2678"/>
              <a:gd name="T17" fmla="*/ 1438 h 2954"/>
              <a:gd name="T18" fmla="*/ 329 w 2678"/>
              <a:gd name="T19" fmla="*/ 1183 h 2954"/>
              <a:gd name="T20" fmla="*/ 368 w 2678"/>
              <a:gd name="T21" fmla="*/ 994 h 2954"/>
              <a:gd name="T22" fmla="*/ 390 w 2678"/>
              <a:gd name="T23" fmla="*/ 585 h 2954"/>
              <a:gd name="T24" fmla="*/ 263 w 2678"/>
              <a:gd name="T25" fmla="*/ 369 h 2954"/>
              <a:gd name="T26" fmla="*/ 367 w 2678"/>
              <a:gd name="T27" fmla="*/ 68 h 2954"/>
              <a:gd name="T28" fmla="*/ 564 w 2678"/>
              <a:gd name="T29" fmla="*/ 315 h 2954"/>
              <a:gd name="T30" fmla="*/ 670 w 2678"/>
              <a:gd name="T31" fmla="*/ 173 h 2954"/>
              <a:gd name="T32" fmla="*/ 775 w 2678"/>
              <a:gd name="T33" fmla="*/ 310 h 2954"/>
              <a:gd name="T34" fmla="*/ 1013 w 2678"/>
              <a:gd name="T35" fmla="*/ 506 h 2954"/>
              <a:gd name="T36" fmla="*/ 1232 w 2678"/>
              <a:gd name="T37" fmla="*/ 872 h 2954"/>
              <a:gd name="T38" fmla="*/ 1189 w 2678"/>
              <a:gd name="T39" fmla="*/ 1058 h 2954"/>
              <a:gd name="T40" fmla="*/ 1437 w 2678"/>
              <a:gd name="T41" fmla="*/ 1241 h 2954"/>
              <a:gd name="T42" fmla="*/ 1744 w 2678"/>
              <a:gd name="T43" fmla="*/ 1140 h 2954"/>
              <a:gd name="T44" fmla="*/ 1698 w 2678"/>
              <a:gd name="T45" fmla="*/ 877 h 2954"/>
              <a:gd name="T46" fmla="*/ 1888 w 2678"/>
              <a:gd name="T47" fmla="*/ 620 h 2954"/>
              <a:gd name="T48" fmla="*/ 1829 w 2678"/>
              <a:gd name="T49" fmla="*/ 425 h 2954"/>
              <a:gd name="T50" fmla="*/ 1873 w 2678"/>
              <a:gd name="T51" fmla="*/ 394 h 2954"/>
              <a:gd name="T52" fmla="*/ 2116 w 2678"/>
              <a:gd name="T53" fmla="*/ 459 h 2954"/>
              <a:gd name="T54" fmla="*/ 2307 w 2678"/>
              <a:gd name="T55" fmla="*/ 549 h 2954"/>
              <a:gd name="T56" fmla="*/ 2426 w 2678"/>
              <a:gd name="T57" fmla="*/ 509 h 2954"/>
              <a:gd name="T58" fmla="*/ 2293 w 2678"/>
              <a:gd name="T59" fmla="*/ 728 h 2954"/>
              <a:gd name="T60" fmla="*/ 1954 w 2678"/>
              <a:gd name="T61" fmla="*/ 746 h 2954"/>
              <a:gd name="T62" fmla="*/ 1934 w 2678"/>
              <a:gd name="T63" fmla="*/ 939 h 2954"/>
              <a:gd name="T64" fmla="*/ 2182 w 2678"/>
              <a:gd name="T65" fmla="*/ 1106 h 2954"/>
              <a:gd name="T66" fmla="*/ 2231 w 2678"/>
              <a:gd name="T67" fmla="*/ 1460 h 2954"/>
              <a:gd name="T68" fmla="*/ 2217 w 2678"/>
              <a:gd name="T69" fmla="*/ 1748 h 2954"/>
              <a:gd name="T70" fmla="*/ 2513 w 2678"/>
              <a:gd name="T71" fmla="*/ 1919 h 2954"/>
              <a:gd name="T72" fmla="*/ 2663 w 2678"/>
              <a:gd name="T73" fmla="*/ 1976 h 2954"/>
              <a:gd name="T74" fmla="*/ 2646 w 2678"/>
              <a:gd name="T75" fmla="*/ 2096 h 2954"/>
              <a:gd name="T76" fmla="*/ 2259 w 2678"/>
              <a:gd name="T77" fmla="*/ 2257 h 2954"/>
              <a:gd name="T78" fmla="*/ 2066 w 2678"/>
              <a:gd name="T79" fmla="*/ 2360 h 2954"/>
              <a:gd name="T80" fmla="*/ 1737 w 2678"/>
              <a:gd name="T81" fmla="*/ 2427 h 2954"/>
              <a:gd name="T82" fmla="*/ 1433 w 2678"/>
              <a:gd name="T83" fmla="*/ 2439 h 2954"/>
              <a:gd name="T84" fmla="*/ 1255 w 2678"/>
              <a:gd name="T85" fmla="*/ 2408 h 2954"/>
              <a:gd name="T86" fmla="*/ 1237 w 2678"/>
              <a:gd name="T87" fmla="*/ 2732 h 2954"/>
              <a:gd name="T88" fmla="*/ 1223 w 2678"/>
              <a:gd name="T89" fmla="*/ 2954 h 2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1"/>
          </a:solidFill>
          <a:ln w="8" cap="flat" cmpd="sng">
            <a:solidFill>
              <a:srgbClr val="FFFFFF"/>
            </a:solidFill>
            <a:round/>
          </a:ln>
        </p:spPr>
        <p:txBody>
          <a:bodyPr/>
          <a:lstStyle/>
          <a:p>
            <a:endParaRPr lang="zh-CN" altLang="en-US"/>
          </a:p>
        </p:txBody>
      </p:sp>
      <p:sp>
        <p:nvSpPr>
          <p:cNvPr id="23560" name="Freeform 9"/>
          <p:cNvSpPr/>
          <p:nvPr/>
        </p:nvSpPr>
        <p:spPr bwMode="auto">
          <a:xfrm>
            <a:off x="5321300" y="5308600"/>
            <a:ext cx="985838" cy="749300"/>
          </a:xfrm>
          <a:custGeom>
            <a:avLst/>
            <a:gdLst>
              <a:gd name="T0" fmla="*/ 1361 w 2275"/>
              <a:gd name="T1" fmla="*/ 1675 h 1731"/>
              <a:gd name="T2" fmla="*/ 1298 w 2275"/>
              <a:gd name="T3" fmla="*/ 1637 h 1731"/>
              <a:gd name="T4" fmla="*/ 1179 w 2275"/>
              <a:gd name="T5" fmla="*/ 1654 h 1731"/>
              <a:gd name="T6" fmla="*/ 844 w 2275"/>
              <a:gd name="T7" fmla="*/ 1632 h 1731"/>
              <a:gd name="T8" fmla="*/ 659 w 2275"/>
              <a:gd name="T9" fmla="*/ 1523 h 1731"/>
              <a:gd name="T10" fmla="*/ 615 w 2275"/>
              <a:gd name="T11" fmla="*/ 1463 h 1731"/>
              <a:gd name="T12" fmla="*/ 642 w 2275"/>
              <a:gd name="T13" fmla="*/ 1234 h 1731"/>
              <a:gd name="T14" fmla="*/ 566 w 2275"/>
              <a:gd name="T15" fmla="*/ 1167 h 1731"/>
              <a:gd name="T16" fmla="*/ 246 w 2275"/>
              <a:gd name="T17" fmla="*/ 1110 h 1731"/>
              <a:gd name="T18" fmla="*/ 311 w 2275"/>
              <a:gd name="T19" fmla="*/ 1026 h 1731"/>
              <a:gd name="T20" fmla="*/ 427 w 2275"/>
              <a:gd name="T21" fmla="*/ 784 h 1731"/>
              <a:gd name="T22" fmla="*/ 57 w 2275"/>
              <a:gd name="T23" fmla="*/ 650 h 1731"/>
              <a:gd name="T24" fmla="*/ 186 w 2275"/>
              <a:gd name="T25" fmla="*/ 437 h 1731"/>
              <a:gd name="T26" fmla="*/ 362 w 2275"/>
              <a:gd name="T27" fmla="*/ 553 h 1731"/>
              <a:gd name="T28" fmla="*/ 727 w 2275"/>
              <a:gd name="T29" fmla="*/ 346 h 1731"/>
              <a:gd name="T30" fmla="*/ 804 w 2275"/>
              <a:gd name="T31" fmla="*/ 272 h 1731"/>
              <a:gd name="T32" fmla="*/ 985 w 2275"/>
              <a:gd name="T33" fmla="*/ 398 h 1731"/>
              <a:gd name="T34" fmla="*/ 1171 w 2275"/>
              <a:gd name="T35" fmla="*/ 360 h 1731"/>
              <a:gd name="T36" fmla="*/ 1370 w 2275"/>
              <a:gd name="T37" fmla="*/ 215 h 1731"/>
              <a:gd name="T38" fmla="*/ 1677 w 2275"/>
              <a:gd name="T39" fmla="*/ 111 h 1731"/>
              <a:gd name="T40" fmla="*/ 1990 w 2275"/>
              <a:gd name="T41" fmla="*/ 119 h 1731"/>
              <a:gd name="T42" fmla="*/ 1944 w 2275"/>
              <a:gd name="T43" fmla="*/ 350 h 1731"/>
              <a:gd name="T44" fmla="*/ 2043 w 2275"/>
              <a:gd name="T45" fmla="*/ 451 h 1731"/>
              <a:gd name="T46" fmla="*/ 2099 w 2275"/>
              <a:gd name="T47" fmla="*/ 583 h 1731"/>
              <a:gd name="T48" fmla="*/ 2274 w 2275"/>
              <a:gd name="T49" fmla="*/ 755 h 1731"/>
              <a:gd name="T50" fmla="*/ 2181 w 2275"/>
              <a:gd name="T51" fmla="*/ 838 h 1731"/>
              <a:gd name="T52" fmla="*/ 2125 w 2275"/>
              <a:gd name="T53" fmla="*/ 1062 h 1731"/>
              <a:gd name="T54" fmla="*/ 1871 w 2275"/>
              <a:gd name="T55" fmla="*/ 1311 h 1731"/>
              <a:gd name="T56" fmla="*/ 1733 w 2275"/>
              <a:gd name="T57" fmla="*/ 1442 h 1731"/>
              <a:gd name="T58" fmla="*/ 1714 w 2275"/>
              <a:gd name="T59" fmla="*/ 1458 h 1731"/>
              <a:gd name="T60" fmla="*/ 1614 w 2275"/>
              <a:gd name="T61" fmla="*/ 1554 h 1731"/>
              <a:gd name="T62" fmla="*/ 1412 w 2275"/>
              <a:gd name="T63" fmla="*/ 1729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1"/>
          </a:solidFill>
          <a:ln w="8" cap="flat" cmpd="sng">
            <a:solidFill>
              <a:srgbClr val="FFFFFF"/>
            </a:solidFill>
            <a:round/>
          </a:ln>
        </p:spPr>
        <p:txBody>
          <a:bodyPr/>
          <a:lstStyle/>
          <a:p>
            <a:endParaRPr lang="zh-CN" altLang="en-US"/>
          </a:p>
        </p:txBody>
      </p:sp>
      <p:sp>
        <p:nvSpPr>
          <p:cNvPr id="23561" name="Freeform 10"/>
          <p:cNvSpPr/>
          <p:nvPr/>
        </p:nvSpPr>
        <p:spPr bwMode="auto">
          <a:xfrm>
            <a:off x="6858000" y="4929188"/>
            <a:ext cx="552450" cy="727075"/>
          </a:xfrm>
          <a:custGeom>
            <a:avLst/>
            <a:gdLst>
              <a:gd name="T0" fmla="*/ 422 w 1277"/>
              <a:gd name="T1" fmla="*/ 1680 h 1680"/>
              <a:gd name="T2" fmla="*/ 362 w 1277"/>
              <a:gd name="T3" fmla="*/ 1571 h 1680"/>
              <a:gd name="T4" fmla="*/ 359 w 1277"/>
              <a:gd name="T5" fmla="*/ 1554 h 1680"/>
              <a:gd name="T6" fmla="*/ 188 w 1277"/>
              <a:gd name="T7" fmla="*/ 1321 h 1680"/>
              <a:gd name="T8" fmla="*/ 16 w 1277"/>
              <a:gd name="T9" fmla="*/ 1297 h 1680"/>
              <a:gd name="T10" fmla="*/ 30 w 1277"/>
              <a:gd name="T11" fmla="*/ 1114 h 1680"/>
              <a:gd name="T12" fmla="*/ 37 w 1277"/>
              <a:gd name="T13" fmla="*/ 947 h 1680"/>
              <a:gd name="T14" fmla="*/ 133 w 1277"/>
              <a:gd name="T15" fmla="*/ 835 h 1680"/>
              <a:gd name="T16" fmla="*/ 150 w 1277"/>
              <a:gd name="T17" fmla="*/ 760 h 1680"/>
              <a:gd name="T18" fmla="*/ 157 w 1277"/>
              <a:gd name="T19" fmla="*/ 590 h 1680"/>
              <a:gd name="T20" fmla="*/ 241 w 1277"/>
              <a:gd name="T21" fmla="*/ 539 h 1680"/>
              <a:gd name="T22" fmla="*/ 302 w 1277"/>
              <a:gd name="T23" fmla="*/ 472 h 1680"/>
              <a:gd name="T24" fmla="*/ 328 w 1277"/>
              <a:gd name="T25" fmla="*/ 414 h 1680"/>
              <a:gd name="T26" fmla="*/ 325 w 1277"/>
              <a:gd name="T27" fmla="*/ 358 h 1680"/>
              <a:gd name="T28" fmla="*/ 380 w 1277"/>
              <a:gd name="T29" fmla="*/ 189 h 1680"/>
              <a:gd name="T30" fmla="*/ 540 w 1277"/>
              <a:gd name="T31" fmla="*/ 154 h 1680"/>
              <a:gd name="T32" fmla="*/ 640 w 1277"/>
              <a:gd name="T33" fmla="*/ 12 h 1680"/>
              <a:gd name="T34" fmla="*/ 723 w 1277"/>
              <a:gd name="T35" fmla="*/ 31 h 1680"/>
              <a:gd name="T36" fmla="*/ 868 w 1277"/>
              <a:gd name="T37" fmla="*/ 310 h 1680"/>
              <a:gd name="T38" fmla="*/ 1037 w 1277"/>
              <a:gd name="T39" fmla="*/ 327 h 1680"/>
              <a:gd name="T40" fmla="*/ 1245 w 1277"/>
              <a:gd name="T41" fmla="*/ 286 h 1680"/>
              <a:gd name="T42" fmla="*/ 1277 w 1277"/>
              <a:gd name="T43" fmla="*/ 304 h 1680"/>
              <a:gd name="T44" fmla="*/ 1184 w 1277"/>
              <a:gd name="T45" fmla="*/ 406 h 1680"/>
              <a:gd name="T46" fmla="*/ 1180 w 1277"/>
              <a:gd name="T47" fmla="*/ 504 h 1680"/>
              <a:gd name="T48" fmla="*/ 1010 w 1277"/>
              <a:gd name="T49" fmla="*/ 575 h 1680"/>
              <a:gd name="T50" fmla="*/ 1074 w 1277"/>
              <a:gd name="T51" fmla="*/ 636 h 1680"/>
              <a:gd name="T52" fmla="*/ 1122 w 1277"/>
              <a:gd name="T53" fmla="*/ 670 h 1680"/>
              <a:gd name="T54" fmla="*/ 1080 w 1277"/>
              <a:gd name="T55" fmla="*/ 708 h 1680"/>
              <a:gd name="T56" fmla="*/ 1066 w 1277"/>
              <a:gd name="T57" fmla="*/ 940 h 1680"/>
              <a:gd name="T58" fmla="*/ 1098 w 1277"/>
              <a:gd name="T59" fmla="*/ 967 h 1680"/>
              <a:gd name="T60" fmla="*/ 1098 w 1277"/>
              <a:gd name="T61" fmla="*/ 977 h 1680"/>
              <a:gd name="T62" fmla="*/ 1078 w 1277"/>
              <a:gd name="T63" fmla="*/ 970 h 1680"/>
              <a:gd name="T64" fmla="*/ 992 w 1277"/>
              <a:gd name="T65" fmla="*/ 971 h 1680"/>
              <a:gd name="T66" fmla="*/ 982 w 1277"/>
              <a:gd name="T67" fmla="*/ 1062 h 1680"/>
              <a:gd name="T68" fmla="*/ 888 w 1277"/>
              <a:gd name="T69" fmla="*/ 1211 h 1680"/>
              <a:gd name="T70" fmla="*/ 824 w 1277"/>
              <a:gd name="T71" fmla="*/ 1281 h 1680"/>
              <a:gd name="T72" fmla="*/ 719 w 1277"/>
              <a:gd name="T73" fmla="*/ 1285 h 1680"/>
              <a:gd name="T74" fmla="*/ 741 w 1277"/>
              <a:gd name="T75" fmla="*/ 1380 h 1680"/>
              <a:gd name="T76" fmla="*/ 522 w 1277"/>
              <a:gd name="T77" fmla="*/ 1562 h 1680"/>
              <a:gd name="T78" fmla="*/ 512 w 1277"/>
              <a:gd name="T79" fmla="*/ 1607 h 1680"/>
              <a:gd name="T80" fmla="*/ 422 w 1277"/>
              <a:gd name="T81" fmla="*/ 1680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1"/>
          </a:solidFill>
          <a:ln w="8" cap="flat" cmpd="sng">
            <a:solidFill>
              <a:srgbClr val="FFFFFF"/>
            </a:solidFill>
            <a:round/>
          </a:ln>
        </p:spPr>
        <p:txBody>
          <a:bodyPr/>
          <a:lstStyle/>
          <a:p>
            <a:endParaRPr lang="zh-CN" altLang="en-US"/>
          </a:p>
        </p:txBody>
      </p:sp>
      <p:sp>
        <p:nvSpPr>
          <p:cNvPr id="23562" name="Freeform 11"/>
          <p:cNvSpPr/>
          <p:nvPr/>
        </p:nvSpPr>
        <p:spPr bwMode="auto">
          <a:xfrm>
            <a:off x="5189538" y="4826000"/>
            <a:ext cx="795337" cy="714375"/>
          </a:xfrm>
          <a:custGeom>
            <a:avLst/>
            <a:gdLst>
              <a:gd name="T0" fmla="*/ 724 w 1839"/>
              <a:gd name="T1" fmla="*/ 1648 h 1648"/>
              <a:gd name="T2" fmla="*/ 584 w 1839"/>
              <a:gd name="T3" fmla="*/ 1546 h 1648"/>
              <a:gd name="T4" fmla="*/ 520 w 1839"/>
              <a:gd name="T5" fmla="*/ 1521 h 1648"/>
              <a:gd name="T6" fmla="*/ 335 w 1839"/>
              <a:gd name="T7" fmla="*/ 1562 h 1648"/>
              <a:gd name="T8" fmla="*/ 287 w 1839"/>
              <a:gd name="T9" fmla="*/ 1627 h 1648"/>
              <a:gd name="T10" fmla="*/ 310 w 1839"/>
              <a:gd name="T11" fmla="*/ 1516 h 1648"/>
              <a:gd name="T12" fmla="*/ 317 w 1839"/>
              <a:gd name="T13" fmla="*/ 1388 h 1648"/>
              <a:gd name="T14" fmla="*/ 183 w 1839"/>
              <a:gd name="T15" fmla="*/ 1323 h 1648"/>
              <a:gd name="T16" fmla="*/ 206 w 1839"/>
              <a:gd name="T17" fmla="*/ 1255 h 1648"/>
              <a:gd name="T18" fmla="*/ 255 w 1839"/>
              <a:gd name="T19" fmla="*/ 1086 h 1648"/>
              <a:gd name="T20" fmla="*/ 255 w 1839"/>
              <a:gd name="T21" fmla="*/ 971 h 1648"/>
              <a:gd name="T22" fmla="*/ 214 w 1839"/>
              <a:gd name="T23" fmla="*/ 924 h 1648"/>
              <a:gd name="T24" fmla="*/ 60 w 1839"/>
              <a:gd name="T25" fmla="*/ 950 h 1648"/>
              <a:gd name="T26" fmla="*/ 16 w 1839"/>
              <a:gd name="T27" fmla="*/ 873 h 1648"/>
              <a:gd name="T28" fmla="*/ 0 w 1839"/>
              <a:gd name="T29" fmla="*/ 837 h 1648"/>
              <a:gd name="T30" fmla="*/ 180 w 1839"/>
              <a:gd name="T31" fmla="*/ 651 h 1648"/>
              <a:gd name="T32" fmla="*/ 228 w 1839"/>
              <a:gd name="T33" fmla="*/ 653 h 1648"/>
              <a:gd name="T34" fmla="*/ 439 w 1839"/>
              <a:gd name="T35" fmla="*/ 697 h 1648"/>
              <a:gd name="T36" fmla="*/ 481 w 1839"/>
              <a:gd name="T37" fmla="*/ 649 h 1648"/>
              <a:gd name="T38" fmla="*/ 497 w 1839"/>
              <a:gd name="T39" fmla="*/ 591 h 1648"/>
              <a:gd name="T40" fmla="*/ 529 w 1839"/>
              <a:gd name="T41" fmla="*/ 588 h 1648"/>
              <a:gd name="T42" fmla="*/ 765 w 1839"/>
              <a:gd name="T43" fmla="*/ 624 h 1648"/>
              <a:gd name="T44" fmla="*/ 811 w 1839"/>
              <a:gd name="T45" fmla="*/ 441 h 1648"/>
              <a:gd name="T46" fmla="*/ 601 w 1839"/>
              <a:gd name="T47" fmla="*/ 318 h 1648"/>
              <a:gd name="T48" fmla="*/ 659 w 1839"/>
              <a:gd name="T49" fmla="*/ 231 h 1648"/>
              <a:gd name="T50" fmla="*/ 726 w 1839"/>
              <a:gd name="T51" fmla="*/ 279 h 1648"/>
              <a:gd name="T52" fmla="*/ 850 w 1839"/>
              <a:gd name="T53" fmla="*/ 308 h 1648"/>
              <a:gd name="T54" fmla="*/ 1181 w 1839"/>
              <a:gd name="T55" fmla="*/ 94 h 1648"/>
              <a:gd name="T56" fmla="*/ 1315 w 1839"/>
              <a:gd name="T57" fmla="*/ 2 h 1648"/>
              <a:gd name="T58" fmla="*/ 1429 w 1839"/>
              <a:gd name="T59" fmla="*/ 211 h 1648"/>
              <a:gd name="T60" fmla="*/ 1604 w 1839"/>
              <a:gd name="T61" fmla="*/ 416 h 1648"/>
              <a:gd name="T62" fmla="*/ 1699 w 1839"/>
              <a:gd name="T63" fmla="*/ 454 h 1648"/>
              <a:gd name="T64" fmla="*/ 1698 w 1839"/>
              <a:gd name="T65" fmla="*/ 647 h 1648"/>
              <a:gd name="T66" fmla="*/ 1537 w 1839"/>
              <a:gd name="T67" fmla="*/ 827 h 1648"/>
              <a:gd name="T68" fmla="*/ 1617 w 1839"/>
              <a:gd name="T69" fmla="*/ 812 h 1648"/>
              <a:gd name="T70" fmla="*/ 1742 w 1839"/>
              <a:gd name="T71" fmla="*/ 812 h 1648"/>
              <a:gd name="T72" fmla="*/ 1728 w 1839"/>
              <a:gd name="T73" fmla="*/ 1031 h 1648"/>
              <a:gd name="T74" fmla="*/ 1801 w 1839"/>
              <a:gd name="T75" fmla="*/ 1121 h 1648"/>
              <a:gd name="T76" fmla="*/ 1839 w 1839"/>
              <a:gd name="T77" fmla="*/ 1191 h 1648"/>
              <a:gd name="T78" fmla="*/ 1682 w 1839"/>
              <a:gd name="T79" fmla="*/ 1253 h 1648"/>
              <a:gd name="T80" fmla="*/ 1460 w 1839"/>
              <a:gd name="T81" fmla="*/ 1437 h 1648"/>
              <a:gd name="T82" fmla="*/ 1272 w 1839"/>
              <a:gd name="T83" fmla="*/ 1471 h 1648"/>
              <a:gd name="T84" fmla="*/ 1186 w 1839"/>
              <a:gd name="T85" fmla="*/ 1420 h 1648"/>
              <a:gd name="T86" fmla="*/ 1039 w 1839"/>
              <a:gd name="T87" fmla="*/ 1351 h 1648"/>
              <a:gd name="T88" fmla="*/ 1004 w 1839"/>
              <a:gd name="T89" fmla="*/ 1373 h 1648"/>
              <a:gd name="T90" fmla="*/ 997 w 1839"/>
              <a:gd name="T91" fmla="*/ 1442 h 1648"/>
              <a:gd name="T92" fmla="*/ 843 w 1839"/>
              <a:gd name="T93" fmla="*/ 1618 h 1648"/>
              <a:gd name="T94" fmla="*/ 724 w 1839"/>
              <a:gd name="T95" fmla="*/ 1648 h 1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1"/>
          </a:solidFill>
          <a:ln w="8" cap="flat" cmpd="sng">
            <a:solidFill>
              <a:srgbClr val="FFFFFF"/>
            </a:solidFill>
            <a:round/>
          </a:ln>
        </p:spPr>
        <p:txBody>
          <a:bodyPr/>
          <a:lstStyle/>
          <a:p>
            <a:endParaRPr lang="zh-CN" altLang="en-US"/>
          </a:p>
        </p:txBody>
      </p:sp>
      <p:sp>
        <p:nvSpPr>
          <p:cNvPr id="23563" name="Freeform 12"/>
          <p:cNvSpPr/>
          <p:nvPr/>
        </p:nvSpPr>
        <p:spPr bwMode="auto">
          <a:xfrm>
            <a:off x="5867400" y="4676775"/>
            <a:ext cx="706438" cy="876300"/>
          </a:xfrm>
          <a:custGeom>
            <a:avLst/>
            <a:gdLst>
              <a:gd name="T0" fmla="*/ 1005 w 1633"/>
              <a:gd name="T1" fmla="*/ 2024 h 2024"/>
              <a:gd name="T2" fmla="*/ 858 w 1633"/>
              <a:gd name="T3" fmla="*/ 2014 h 2024"/>
              <a:gd name="T4" fmla="*/ 829 w 1633"/>
              <a:gd name="T5" fmla="*/ 1964 h 2024"/>
              <a:gd name="T6" fmla="*/ 708 w 1633"/>
              <a:gd name="T7" fmla="*/ 1879 h 2024"/>
              <a:gd name="T8" fmla="*/ 709 w 1633"/>
              <a:gd name="T9" fmla="*/ 1836 h 2024"/>
              <a:gd name="T10" fmla="*/ 815 w 1633"/>
              <a:gd name="T11" fmla="*/ 1613 h 2024"/>
              <a:gd name="T12" fmla="*/ 717 w 1633"/>
              <a:gd name="T13" fmla="*/ 1470 h 2024"/>
              <a:gd name="T14" fmla="*/ 622 w 1633"/>
              <a:gd name="T15" fmla="*/ 1425 h 2024"/>
              <a:gd name="T16" fmla="*/ 526 w 1633"/>
              <a:gd name="T17" fmla="*/ 1445 h 2024"/>
              <a:gd name="T18" fmla="*/ 401 w 1633"/>
              <a:gd name="T19" fmla="*/ 1534 h 2024"/>
              <a:gd name="T20" fmla="*/ 301 w 1633"/>
              <a:gd name="T21" fmla="*/ 1538 h 2024"/>
              <a:gd name="T22" fmla="*/ 210 w 1633"/>
              <a:gd name="T23" fmla="*/ 1395 h 2024"/>
              <a:gd name="T24" fmla="*/ 194 w 1633"/>
              <a:gd name="T25" fmla="*/ 1365 h 2024"/>
              <a:gd name="T26" fmla="*/ 198 w 1633"/>
              <a:gd name="T27" fmla="*/ 1119 h 2024"/>
              <a:gd name="T28" fmla="*/ 0 w 1633"/>
              <a:gd name="T29" fmla="*/ 1137 h 2024"/>
              <a:gd name="T30" fmla="*/ 100 w 1633"/>
              <a:gd name="T31" fmla="*/ 1058 h 2024"/>
              <a:gd name="T32" fmla="*/ 193 w 1633"/>
              <a:gd name="T33" fmla="*/ 900 h 2024"/>
              <a:gd name="T34" fmla="*/ 150 w 1633"/>
              <a:gd name="T35" fmla="*/ 715 h 2024"/>
              <a:gd name="T36" fmla="*/ 145 w 1633"/>
              <a:gd name="T37" fmla="*/ 496 h 2024"/>
              <a:gd name="T38" fmla="*/ 126 w 1633"/>
              <a:gd name="T39" fmla="*/ 420 h 2024"/>
              <a:gd name="T40" fmla="*/ 251 w 1633"/>
              <a:gd name="T41" fmla="*/ 259 h 2024"/>
              <a:gd name="T42" fmla="*/ 440 w 1633"/>
              <a:gd name="T43" fmla="*/ 202 h 2024"/>
              <a:gd name="T44" fmla="*/ 520 w 1633"/>
              <a:gd name="T45" fmla="*/ 158 h 2024"/>
              <a:gd name="T46" fmla="*/ 473 w 1633"/>
              <a:gd name="T47" fmla="*/ 52 h 2024"/>
              <a:gd name="T48" fmla="*/ 646 w 1633"/>
              <a:gd name="T49" fmla="*/ 66 h 2024"/>
              <a:gd name="T50" fmla="*/ 735 w 1633"/>
              <a:gd name="T51" fmla="*/ 78 h 2024"/>
              <a:gd name="T52" fmla="*/ 955 w 1633"/>
              <a:gd name="T53" fmla="*/ 212 h 2024"/>
              <a:gd name="T54" fmla="*/ 1047 w 1633"/>
              <a:gd name="T55" fmla="*/ 247 h 2024"/>
              <a:gd name="T56" fmla="*/ 1137 w 1633"/>
              <a:gd name="T57" fmla="*/ 252 h 2024"/>
              <a:gd name="T58" fmla="*/ 1201 w 1633"/>
              <a:gd name="T59" fmla="*/ 179 h 2024"/>
              <a:gd name="T60" fmla="*/ 1319 w 1633"/>
              <a:gd name="T61" fmla="*/ 270 h 2024"/>
              <a:gd name="T62" fmla="*/ 1379 w 1633"/>
              <a:gd name="T63" fmla="*/ 304 h 2024"/>
              <a:gd name="T64" fmla="*/ 1573 w 1633"/>
              <a:gd name="T65" fmla="*/ 470 h 2024"/>
              <a:gd name="T66" fmla="*/ 1575 w 1633"/>
              <a:gd name="T67" fmla="*/ 715 h 2024"/>
              <a:gd name="T68" fmla="*/ 1506 w 1633"/>
              <a:gd name="T69" fmla="*/ 1044 h 2024"/>
              <a:gd name="T70" fmla="*/ 1521 w 1633"/>
              <a:gd name="T71" fmla="*/ 1107 h 2024"/>
              <a:gd name="T72" fmla="*/ 1587 w 1633"/>
              <a:gd name="T73" fmla="*/ 1344 h 2024"/>
              <a:gd name="T74" fmla="*/ 1605 w 1633"/>
              <a:gd name="T75" fmla="*/ 1525 h 2024"/>
              <a:gd name="T76" fmla="*/ 1633 w 1633"/>
              <a:gd name="T77" fmla="*/ 1722 h 2024"/>
              <a:gd name="T78" fmla="*/ 1297 w 1633"/>
              <a:gd name="T79" fmla="*/ 1727 h 2024"/>
              <a:gd name="T80" fmla="*/ 1357 w 1633"/>
              <a:gd name="T81" fmla="*/ 1856 h 2024"/>
              <a:gd name="T82" fmla="*/ 1341 w 1633"/>
              <a:gd name="T83" fmla="*/ 1911 h 2024"/>
              <a:gd name="T84" fmla="*/ 1223 w 1633"/>
              <a:gd name="T85" fmla="*/ 1810 h 2024"/>
              <a:gd name="T86" fmla="*/ 1121 w 1633"/>
              <a:gd name="T87" fmla="*/ 1804 h 2024"/>
              <a:gd name="T88" fmla="*/ 1063 w 1633"/>
              <a:gd name="T89" fmla="*/ 1891 h 2024"/>
              <a:gd name="T90" fmla="*/ 1005 w 1633"/>
              <a:gd name="T91" fmla="*/ 2024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1"/>
          </a:solidFill>
          <a:ln w="8" cap="flat" cmpd="sng">
            <a:solidFill>
              <a:srgbClr val="FFFFFF"/>
            </a:solidFill>
            <a:round/>
          </a:ln>
        </p:spPr>
        <p:txBody>
          <a:bodyPr/>
          <a:lstStyle/>
          <a:p>
            <a:endParaRPr lang="zh-CN" altLang="en-US"/>
          </a:p>
        </p:txBody>
      </p:sp>
      <p:sp>
        <p:nvSpPr>
          <p:cNvPr id="23564" name="Freeform 13"/>
          <p:cNvSpPr/>
          <p:nvPr/>
        </p:nvSpPr>
        <p:spPr bwMode="auto">
          <a:xfrm>
            <a:off x="6505575" y="4656138"/>
            <a:ext cx="622300" cy="895350"/>
          </a:xfrm>
          <a:custGeom>
            <a:avLst/>
            <a:gdLst>
              <a:gd name="T0" fmla="*/ 373 w 1437"/>
              <a:gd name="T1" fmla="*/ 2065 h 2065"/>
              <a:gd name="T2" fmla="*/ 300 w 1437"/>
              <a:gd name="T3" fmla="*/ 2034 h 2065"/>
              <a:gd name="T4" fmla="*/ 297 w 1437"/>
              <a:gd name="T5" fmla="*/ 2014 h 2065"/>
              <a:gd name="T6" fmla="*/ 422 w 1437"/>
              <a:gd name="T7" fmla="*/ 1860 h 2065"/>
              <a:gd name="T8" fmla="*/ 404 w 1437"/>
              <a:gd name="T9" fmla="*/ 1755 h 2065"/>
              <a:gd name="T10" fmla="*/ 282 w 1437"/>
              <a:gd name="T11" fmla="*/ 1784 h 2065"/>
              <a:gd name="T12" fmla="*/ 196 w 1437"/>
              <a:gd name="T13" fmla="*/ 1785 h 2065"/>
              <a:gd name="T14" fmla="*/ 162 w 1437"/>
              <a:gd name="T15" fmla="*/ 1660 h 2065"/>
              <a:gd name="T16" fmla="*/ 173 w 1437"/>
              <a:gd name="T17" fmla="*/ 1408 h 2065"/>
              <a:gd name="T18" fmla="*/ 144 w 1437"/>
              <a:gd name="T19" fmla="*/ 1378 h 2065"/>
              <a:gd name="T20" fmla="*/ 69 w 1437"/>
              <a:gd name="T21" fmla="*/ 1094 h 2065"/>
              <a:gd name="T22" fmla="*/ 54 w 1437"/>
              <a:gd name="T23" fmla="*/ 865 h 2065"/>
              <a:gd name="T24" fmla="*/ 151 w 1437"/>
              <a:gd name="T25" fmla="*/ 736 h 2065"/>
              <a:gd name="T26" fmla="*/ 152 w 1437"/>
              <a:gd name="T27" fmla="*/ 569 h 2065"/>
              <a:gd name="T28" fmla="*/ 114 w 1437"/>
              <a:gd name="T29" fmla="*/ 470 h 2065"/>
              <a:gd name="T30" fmla="*/ 89 w 1437"/>
              <a:gd name="T31" fmla="*/ 440 h 2065"/>
              <a:gd name="T32" fmla="*/ 163 w 1437"/>
              <a:gd name="T33" fmla="*/ 376 h 2065"/>
              <a:gd name="T34" fmla="*/ 268 w 1437"/>
              <a:gd name="T35" fmla="*/ 346 h 2065"/>
              <a:gd name="T36" fmla="*/ 291 w 1437"/>
              <a:gd name="T37" fmla="*/ 344 h 2065"/>
              <a:gd name="T38" fmla="*/ 512 w 1437"/>
              <a:gd name="T39" fmla="*/ 182 h 2065"/>
              <a:gd name="T40" fmla="*/ 784 w 1437"/>
              <a:gd name="T41" fmla="*/ 68 h 2065"/>
              <a:gd name="T42" fmla="*/ 890 w 1437"/>
              <a:gd name="T43" fmla="*/ 2 h 2065"/>
              <a:gd name="T44" fmla="*/ 896 w 1437"/>
              <a:gd name="T45" fmla="*/ 153 h 2065"/>
              <a:gd name="T46" fmla="*/ 979 w 1437"/>
              <a:gd name="T47" fmla="*/ 181 h 2065"/>
              <a:gd name="T48" fmla="*/ 1040 w 1437"/>
              <a:gd name="T49" fmla="*/ 55 h 2065"/>
              <a:gd name="T50" fmla="*/ 1151 w 1437"/>
              <a:gd name="T51" fmla="*/ 179 h 2065"/>
              <a:gd name="T52" fmla="*/ 1314 w 1437"/>
              <a:gd name="T53" fmla="*/ 144 h 2065"/>
              <a:gd name="T54" fmla="*/ 1369 w 1437"/>
              <a:gd name="T55" fmla="*/ 145 h 2065"/>
              <a:gd name="T56" fmla="*/ 1285 w 1437"/>
              <a:gd name="T57" fmla="*/ 316 h 2065"/>
              <a:gd name="T58" fmla="*/ 1437 w 1437"/>
              <a:gd name="T59" fmla="*/ 540 h 2065"/>
              <a:gd name="T60" fmla="*/ 1433 w 1437"/>
              <a:gd name="T61" fmla="*/ 615 h 2065"/>
              <a:gd name="T62" fmla="*/ 1388 w 1437"/>
              <a:gd name="T63" fmla="*/ 699 h 2065"/>
              <a:gd name="T64" fmla="*/ 1167 w 1437"/>
              <a:gd name="T65" fmla="*/ 791 h 2065"/>
              <a:gd name="T66" fmla="*/ 1079 w 1437"/>
              <a:gd name="T67" fmla="*/ 956 h 2065"/>
              <a:gd name="T68" fmla="*/ 1082 w 1437"/>
              <a:gd name="T69" fmla="*/ 1084 h 2065"/>
              <a:gd name="T70" fmla="*/ 1018 w 1437"/>
              <a:gd name="T71" fmla="*/ 1151 h 2065"/>
              <a:gd name="T72" fmla="*/ 930 w 1437"/>
              <a:gd name="T73" fmla="*/ 1375 h 2065"/>
              <a:gd name="T74" fmla="*/ 907 w 1437"/>
              <a:gd name="T75" fmla="*/ 1463 h 2065"/>
              <a:gd name="T76" fmla="*/ 817 w 1437"/>
              <a:gd name="T77" fmla="*/ 1631 h 2065"/>
              <a:gd name="T78" fmla="*/ 826 w 1437"/>
              <a:gd name="T79" fmla="*/ 1703 h 2065"/>
              <a:gd name="T80" fmla="*/ 786 w 1437"/>
              <a:gd name="T81" fmla="*/ 1918 h 2065"/>
              <a:gd name="T82" fmla="*/ 805 w 1437"/>
              <a:gd name="T83" fmla="*/ 1964 h 2065"/>
              <a:gd name="T84" fmla="*/ 696 w 1437"/>
              <a:gd name="T85" fmla="*/ 2024 h 2065"/>
              <a:gd name="T86" fmla="*/ 466 w 1437"/>
              <a:gd name="T87" fmla="*/ 2034 h 2065"/>
              <a:gd name="T88" fmla="*/ 373 w 1437"/>
              <a:gd name="T89" fmla="*/ 2065 h 2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1"/>
          </a:solidFill>
          <a:ln w="8" cap="flat" cmpd="sng">
            <a:solidFill>
              <a:srgbClr val="FFFFFF"/>
            </a:solidFill>
            <a:round/>
          </a:ln>
        </p:spPr>
        <p:txBody>
          <a:bodyPr/>
          <a:lstStyle/>
          <a:p>
            <a:endParaRPr lang="zh-CN" altLang="en-US"/>
          </a:p>
        </p:txBody>
      </p:sp>
      <p:sp>
        <p:nvSpPr>
          <p:cNvPr id="23565" name="Freeform 14"/>
          <p:cNvSpPr/>
          <p:nvPr/>
        </p:nvSpPr>
        <p:spPr bwMode="auto">
          <a:xfrm>
            <a:off x="4410075" y="4029075"/>
            <a:ext cx="1282700" cy="1301750"/>
          </a:xfrm>
          <a:custGeom>
            <a:avLst/>
            <a:gdLst>
              <a:gd name="T0" fmla="*/ 1276 w 2963"/>
              <a:gd name="T1" fmla="*/ 2996 h 3007"/>
              <a:gd name="T2" fmla="*/ 1069 w 2963"/>
              <a:gd name="T3" fmla="*/ 2837 h 3007"/>
              <a:gd name="T4" fmla="*/ 1061 w 2963"/>
              <a:gd name="T5" fmla="*/ 2565 h 3007"/>
              <a:gd name="T6" fmla="*/ 804 w 2963"/>
              <a:gd name="T7" fmla="*/ 2257 h 3007"/>
              <a:gd name="T8" fmla="*/ 677 w 2963"/>
              <a:gd name="T9" fmla="*/ 2123 h 3007"/>
              <a:gd name="T10" fmla="*/ 579 w 2963"/>
              <a:gd name="T11" fmla="*/ 1901 h 3007"/>
              <a:gd name="T12" fmla="*/ 447 w 2963"/>
              <a:gd name="T13" fmla="*/ 2095 h 3007"/>
              <a:gd name="T14" fmla="*/ 420 w 2963"/>
              <a:gd name="T15" fmla="*/ 1802 h 3007"/>
              <a:gd name="T16" fmla="*/ 396 w 2963"/>
              <a:gd name="T17" fmla="*/ 1458 h 3007"/>
              <a:gd name="T18" fmla="*/ 446 w 2963"/>
              <a:gd name="T19" fmla="*/ 1240 h 3007"/>
              <a:gd name="T20" fmla="*/ 320 w 2963"/>
              <a:gd name="T21" fmla="*/ 935 h 3007"/>
              <a:gd name="T22" fmla="*/ 41 w 2963"/>
              <a:gd name="T23" fmla="*/ 581 h 3007"/>
              <a:gd name="T24" fmla="*/ 9 w 2963"/>
              <a:gd name="T25" fmla="*/ 551 h 3007"/>
              <a:gd name="T26" fmla="*/ 84 w 2963"/>
              <a:gd name="T27" fmla="*/ 248 h 3007"/>
              <a:gd name="T28" fmla="*/ 12 w 2963"/>
              <a:gd name="T29" fmla="*/ 83 h 3007"/>
              <a:gd name="T30" fmla="*/ 346 w 2963"/>
              <a:gd name="T31" fmla="*/ 206 h 3007"/>
              <a:gd name="T32" fmla="*/ 613 w 2963"/>
              <a:gd name="T33" fmla="*/ 543 h 3007"/>
              <a:gd name="T34" fmla="*/ 744 w 2963"/>
              <a:gd name="T35" fmla="*/ 504 h 3007"/>
              <a:gd name="T36" fmla="*/ 865 w 2963"/>
              <a:gd name="T37" fmla="*/ 573 h 3007"/>
              <a:gd name="T38" fmla="*/ 951 w 2963"/>
              <a:gd name="T39" fmla="*/ 608 h 3007"/>
              <a:gd name="T40" fmla="*/ 1146 w 2963"/>
              <a:gd name="T41" fmla="*/ 540 h 3007"/>
              <a:gd name="T42" fmla="*/ 1135 w 2963"/>
              <a:gd name="T43" fmla="*/ 229 h 3007"/>
              <a:gd name="T44" fmla="*/ 1263 w 2963"/>
              <a:gd name="T45" fmla="*/ 337 h 3007"/>
              <a:gd name="T46" fmla="*/ 1480 w 2963"/>
              <a:gd name="T47" fmla="*/ 293 h 3007"/>
              <a:gd name="T48" fmla="*/ 1606 w 2963"/>
              <a:gd name="T49" fmla="*/ 48 h 3007"/>
              <a:gd name="T50" fmla="*/ 1794 w 2963"/>
              <a:gd name="T51" fmla="*/ 226 h 3007"/>
              <a:gd name="T52" fmla="*/ 1984 w 2963"/>
              <a:gd name="T53" fmla="*/ 476 h 3007"/>
              <a:gd name="T54" fmla="*/ 2328 w 2963"/>
              <a:gd name="T55" fmla="*/ 626 h 3007"/>
              <a:gd name="T56" fmla="*/ 2612 w 2963"/>
              <a:gd name="T57" fmla="*/ 633 h 3007"/>
              <a:gd name="T58" fmla="*/ 2899 w 2963"/>
              <a:gd name="T59" fmla="*/ 725 h 3007"/>
              <a:gd name="T60" fmla="*/ 2962 w 2963"/>
              <a:gd name="T61" fmla="*/ 937 h 3007"/>
              <a:gd name="T62" fmla="*/ 2678 w 2963"/>
              <a:gd name="T63" fmla="*/ 1368 h 3007"/>
              <a:gd name="T64" fmla="*/ 2340 w 2963"/>
              <a:gd name="T65" fmla="*/ 1222 h 3007"/>
              <a:gd name="T66" fmla="*/ 2324 w 2963"/>
              <a:gd name="T67" fmla="*/ 1366 h 3007"/>
              <a:gd name="T68" fmla="*/ 2337 w 2963"/>
              <a:gd name="T69" fmla="*/ 1759 h 3007"/>
              <a:gd name="T70" fmla="*/ 2432 w 2963"/>
              <a:gd name="T71" fmla="*/ 2027 h 3007"/>
              <a:gd name="T72" fmla="*/ 2580 w 2963"/>
              <a:gd name="T73" fmla="*/ 2299 h 3007"/>
              <a:gd name="T74" fmla="*/ 2318 w 2963"/>
              <a:gd name="T75" fmla="*/ 2387 h 3007"/>
              <a:gd name="T76" fmla="*/ 2142 w 2963"/>
              <a:gd name="T77" fmla="*/ 2308 h 3007"/>
              <a:gd name="T78" fmla="*/ 1949 w 2963"/>
              <a:gd name="T79" fmla="*/ 2073 h 3007"/>
              <a:gd name="T80" fmla="*/ 1734 w 2963"/>
              <a:gd name="T81" fmla="*/ 2127 h 3007"/>
              <a:gd name="T82" fmla="*/ 1648 w 2963"/>
              <a:gd name="T83" fmla="*/ 2230 h 3007"/>
              <a:gd name="T84" fmla="*/ 1537 w 2963"/>
              <a:gd name="T85" fmla="*/ 2528 h 3007"/>
              <a:gd name="T86" fmla="*/ 1517 w 2963"/>
              <a:gd name="T87" fmla="*/ 2681 h 3007"/>
              <a:gd name="T88" fmla="*/ 1580 w 2963"/>
              <a:gd name="T89" fmla="*/ 2896 h 3007"/>
              <a:gd name="T90" fmla="*/ 1304 w 2963"/>
              <a:gd name="T91" fmla="*/ 3007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cmpd="sng">
            <a:solidFill>
              <a:srgbClr val="FFFFFF"/>
            </a:solidFill>
            <a:round/>
          </a:ln>
        </p:spPr>
        <p:txBody>
          <a:bodyPr/>
          <a:lstStyle/>
          <a:p>
            <a:endParaRPr lang="zh-CN" altLang="en-US"/>
          </a:p>
        </p:txBody>
      </p:sp>
      <p:sp>
        <p:nvSpPr>
          <p:cNvPr id="23566" name="Freeform 15"/>
          <p:cNvSpPr/>
          <p:nvPr/>
        </p:nvSpPr>
        <p:spPr bwMode="auto">
          <a:xfrm>
            <a:off x="2016125" y="3416300"/>
            <a:ext cx="2579688" cy="1647825"/>
          </a:xfrm>
          <a:custGeom>
            <a:avLst/>
            <a:gdLst>
              <a:gd name="T0" fmla="*/ 3842 w 5957"/>
              <a:gd name="T1" fmla="*/ 3778 h 3807"/>
              <a:gd name="T2" fmla="*/ 3757 w 5957"/>
              <a:gd name="T3" fmla="*/ 3615 h 3807"/>
              <a:gd name="T4" fmla="*/ 3627 w 5957"/>
              <a:gd name="T5" fmla="*/ 3399 h 3807"/>
              <a:gd name="T6" fmla="*/ 3452 w 5957"/>
              <a:gd name="T7" fmla="*/ 3349 h 3807"/>
              <a:gd name="T8" fmla="*/ 3216 w 5957"/>
              <a:gd name="T9" fmla="*/ 3179 h 3807"/>
              <a:gd name="T10" fmla="*/ 3070 w 5957"/>
              <a:gd name="T11" fmla="*/ 3159 h 3807"/>
              <a:gd name="T12" fmla="*/ 2890 w 5957"/>
              <a:gd name="T13" fmla="*/ 3298 h 3807"/>
              <a:gd name="T14" fmla="*/ 2844 w 5957"/>
              <a:gd name="T15" fmla="*/ 3471 h 3807"/>
              <a:gd name="T16" fmla="*/ 2782 w 5957"/>
              <a:gd name="T17" fmla="*/ 3181 h 3807"/>
              <a:gd name="T18" fmla="*/ 2401 w 5957"/>
              <a:gd name="T19" fmla="*/ 3214 h 3807"/>
              <a:gd name="T20" fmla="*/ 2195 w 5957"/>
              <a:gd name="T21" fmla="*/ 3048 h 3807"/>
              <a:gd name="T22" fmla="*/ 1851 w 5957"/>
              <a:gd name="T23" fmla="*/ 2860 h 3807"/>
              <a:gd name="T24" fmla="*/ 1711 w 5957"/>
              <a:gd name="T25" fmla="*/ 2758 h 3807"/>
              <a:gd name="T26" fmla="*/ 1479 w 5957"/>
              <a:gd name="T27" fmla="*/ 2461 h 3807"/>
              <a:gd name="T28" fmla="*/ 1314 w 5957"/>
              <a:gd name="T29" fmla="*/ 2401 h 3807"/>
              <a:gd name="T30" fmla="*/ 1117 w 5957"/>
              <a:gd name="T31" fmla="*/ 2193 h 3807"/>
              <a:gd name="T32" fmla="*/ 892 w 5957"/>
              <a:gd name="T33" fmla="*/ 1902 h 3807"/>
              <a:gd name="T34" fmla="*/ 693 w 5957"/>
              <a:gd name="T35" fmla="*/ 1959 h 3807"/>
              <a:gd name="T36" fmla="*/ 461 w 5957"/>
              <a:gd name="T37" fmla="*/ 1715 h 3807"/>
              <a:gd name="T38" fmla="*/ 67 w 5957"/>
              <a:gd name="T39" fmla="*/ 1397 h 3807"/>
              <a:gd name="T40" fmla="*/ 103 w 5957"/>
              <a:gd name="T41" fmla="*/ 1195 h 3807"/>
              <a:gd name="T42" fmla="*/ 147 w 5957"/>
              <a:gd name="T43" fmla="*/ 858 h 3807"/>
              <a:gd name="T44" fmla="*/ 322 w 5957"/>
              <a:gd name="T45" fmla="*/ 951 h 3807"/>
              <a:gd name="T46" fmla="*/ 337 w 5957"/>
              <a:gd name="T47" fmla="*/ 660 h 3807"/>
              <a:gd name="T48" fmla="*/ 336 w 5957"/>
              <a:gd name="T49" fmla="*/ 297 h 3807"/>
              <a:gd name="T50" fmla="*/ 486 w 5957"/>
              <a:gd name="T51" fmla="*/ 301 h 3807"/>
              <a:gd name="T52" fmla="*/ 694 w 5957"/>
              <a:gd name="T53" fmla="*/ 221 h 3807"/>
              <a:gd name="T54" fmla="*/ 967 w 5957"/>
              <a:gd name="T55" fmla="*/ 21 h 3807"/>
              <a:gd name="T56" fmla="*/ 1263 w 5957"/>
              <a:gd name="T57" fmla="*/ 143 h 3807"/>
              <a:gd name="T58" fmla="*/ 1551 w 5957"/>
              <a:gd name="T59" fmla="*/ 88 h 3807"/>
              <a:gd name="T60" fmla="*/ 1754 w 5957"/>
              <a:gd name="T61" fmla="*/ 283 h 3807"/>
              <a:gd name="T62" fmla="*/ 2039 w 5957"/>
              <a:gd name="T63" fmla="*/ 235 h 3807"/>
              <a:gd name="T64" fmla="*/ 2400 w 5957"/>
              <a:gd name="T65" fmla="*/ 254 h 3807"/>
              <a:gd name="T66" fmla="*/ 2771 w 5957"/>
              <a:gd name="T67" fmla="*/ 145 h 3807"/>
              <a:gd name="T68" fmla="*/ 3221 w 5957"/>
              <a:gd name="T69" fmla="*/ 180 h 3807"/>
              <a:gd name="T70" fmla="*/ 3345 w 5957"/>
              <a:gd name="T71" fmla="*/ 343 h 3807"/>
              <a:gd name="T72" fmla="*/ 3359 w 5957"/>
              <a:gd name="T73" fmla="*/ 635 h 3807"/>
              <a:gd name="T74" fmla="*/ 3515 w 5957"/>
              <a:gd name="T75" fmla="*/ 1356 h 3807"/>
              <a:gd name="T76" fmla="*/ 3792 w 5957"/>
              <a:gd name="T77" fmla="*/ 1468 h 3807"/>
              <a:gd name="T78" fmla="*/ 4349 w 5957"/>
              <a:gd name="T79" fmla="*/ 1799 h 3807"/>
              <a:gd name="T80" fmla="*/ 4748 w 5957"/>
              <a:gd name="T81" fmla="*/ 1829 h 3807"/>
              <a:gd name="T82" fmla="*/ 4913 w 5957"/>
              <a:gd name="T83" fmla="*/ 2046 h 3807"/>
              <a:gd name="T84" fmla="*/ 5094 w 5957"/>
              <a:gd name="T85" fmla="*/ 2237 h 3807"/>
              <a:gd name="T86" fmla="*/ 5187 w 5957"/>
              <a:gd name="T87" fmla="*/ 2174 h 3807"/>
              <a:gd name="T88" fmla="*/ 5395 w 5957"/>
              <a:gd name="T89" fmla="*/ 2173 h 3807"/>
              <a:gd name="T90" fmla="*/ 5530 w 5957"/>
              <a:gd name="T91" fmla="*/ 2000 h 3807"/>
              <a:gd name="T92" fmla="*/ 5825 w 5957"/>
              <a:gd name="T93" fmla="*/ 2377 h 3807"/>
              <a:gd name="T94" fmla="*/ 5957 w 5957"/>
              <a:gd name="T95" fmla="*/ 2783 h 3807"/>
              <a:gd name="T96" fmla="*/ 5916 w 5957"/>
              <a:gd name="T97" fmla="*/ 3205 h 3807"/>
              <a:gd name="T98" fmla="*/ 5900 w 5957"/>
              <a:gd name="T99" fmla="*/ 3270 h 3807"/>
              <a:gd name="T100" fmla="*/ 5714 w 5957"/>
              <a:gd name="T101" fmla="*/ 3258 h 3807"/>
              <a:gd name="T102" fmla="*/ 5735 w 5957"/>
              <a:gd name="T103" fmla="*/ 3527 h 3807"/>
              <a:gd name="T104" fmla="*/ 5623 w 5957"/>
              <a:gd name="T105" fmla="*/ 3541 h 3807"/>
              <a:gd name="T106" fmla="*/ 5352 w 5957"/>
              <a:gd name="T107" fmla="*/ 3567 h 3807"/>
              <a:gd name="T108" fmla="*/ 5192 w 5957"/>
              <a:gd name="T109" fmla="*/ 3566 h 3807"/>
              <a:gd name="T110" fmla="*/ 4985 w 5957"/>
              <a:gd name="T111" fmla="*/ 3410 h 3807"/>
              <a:gd name="T112" fmla="*/ 4780 w 5957"/>
              <a:gd name="T113" fmla="*/ 3438 h 3807"/>
              <a:gd name="T114" fmla="*/ 4505 w 5957"/>
              <a:gd name="T115" fmla="*/ 3621 h 3807"/>
              <a:gd name="T116" fmla="*/ 4277 w 5957"/>
              <a:gd name="T117" fmla="*/ 3762 h 3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1"/>
          </a:solidFill>
          <a:ln w="8" cap="flat" cmpd="sng">
            <a:solidFill>
              <a:srgbClr val="FFFFFF"/>
            </a:solidFill>
            <a:round/>
          </a:ln>
        </p:spPr>
        <p:txBody>
          <a:bodyPr/>
          <a:lstStyle/>
          <a:p>
            <a:endParaRPr lang="zh-CN" altLang="en-US"/>
          </a:p>
        </p:txBody>
      </p:sp>
      <p:sp>
        <p:nvSpPr>
          <p:cNvPr id="23567" name="Freeform 16"/>
          <p:cNvSpPr/>
          <p:nvPr/>
        </p:nvSpPr>
        <p:spPr bwMode="auto">
          <a:xfrm>
            <a:off x="7075488" y="4562475"/>
            <a:ext cx="485775" cy="496888"/>
          </a:xfrm>
          <a:custGeom>
            <a:avLst/>
            <a:gdLst>
              <a:gd name="T0" fmla="*/ 478 w 1119"/>
              <a:gd name="T1" fmla="*/ 1150 h 1150"/>
              <a:gd name="T2" fmla="*/ 325 w 1119"/>
              <a:gd name="T3" fmla="*/ 1080 h 1150"/>
              <a:gd name="T4" fmla="*/ 259 w 1119"/>
              <a:gd name="T5" fmla="*/ 876 h 1150"/>
              <a:gd name="T6" fmla="*/ 202 w 1119"/>
              <a:gd name="T7" fmla="*/ 822 h 1150"/>
              <a:gd name="T8" fmla="*/ 145 w 1119"/>
              <a:gd name="T9" fmla="*/ 814 h 1150"/>
              <a:gd name="T10" fmla="*/ 0 w 1119"/>
              <a:gd name="T11" fmla="*/ 519 h 1150"/>
              <a:gd name="T12" fmla="*/ 80 w 1119"/>
              <a:gd name="T13" fmla="*/ 396 h 1150"/>
              <a:gd name="T14" fmla="*/ 180 w 1119"/>
              <a:gd name="T15" fmla="*/ 294 h 1150"/>
              <a:gd name="T16" fmla="*/ 219 w 1119"/>
              <a:gd name="T17" fmla="*/ 233 h 1150"/>
              <a:gd name="T18" fmla="*/ 226 w 1119"/>
              <a:gd name="T19" fmla="*/ 73 h 1150"/>
              <a:gd name="T20" fmla="*/ 347 w 1119"/>
              <a:gd name="T21" fmla="*/ 56 h 1150"/>
              <a:gd name="T22" fmla="*/ 430 w 1119"/>
              <a:gd name="T23" fmla="*/ 58 h 1150"/>
              <a:gd name="T24" fmla="*/ 622 w 1119"/>
              <a:gd name="T25" fmla="*/ 53 h 1150"/>
              <a:gd name="T26" fmla="*/ 778 w 1119"/>
              <a:gd name="T27" fmla="*/ 103 h 1150"/>
              <a:gd name="T28" fmla="*/ 916 w 1119"/>
              <a:gd name="T29" fmla="*/ 64 h 1150"/>
              <a:gd name="T30" fmla="*/ 993 w 1119"/>
              <a:gd name="T31" fmla="*/ 98 h 1150"/>
              <a:gd name="T32" fmla="*/ 1114 w 1119"/>
              <a:gd name="T33" fmla="*/ 115 h 1150"/>
              <a:gd name="T34" fmla="*/ 975 w 1119"/>
              <a:gd name="T35" fmla="*/ 301 h 1150"/>
              <a:gd name="T36" fmla="*/ 1068 w 1119"/>
              <a:gd name="T37" fmla="*/ 303 h 1150"/>
              <a:gd name="T38" fmla="*/ 1107 w 1119"/>
              <a:gd name="T39" fmla="*/ 265 h 1150"/>
              <a:gd name="T40" fmla="*/ 1097 w 1119"/>
              <a:gd name="T41" fmla="*/ 343 h 1150"/>
              <a:gd name="T42" fmla="*/ 981 w 1119"/>
              <a:gd name="T43" fmla="*/ 390 h 1150"/>
              <a:gd name="T44" fmla="*/ 987 w 1119"/>
              <a:gd name="T45" fmla="*/ 449 h 1150"/>
              <a:gd name="T46" fmla="*/ 1048 w 1119"/>
              <a:gd name="T47" fmla="*/ 483 h 1150"/>
              <a:gd name="T48" fmla="*/ 1034 w 1119"/>
              <a:gd name="T49" fmla="*/ 650 h 1150"/>
              <a:gd name="T50" fmla="*/ 1027 w 1119"/>
              <a:gd name="T51" fmla="*/ 780 h 1150"/>
              <a:gd name="T52" fmla="*/ 1001 w 1119"/>
              <a:gd name="T53" fmla="*/ 786 h 1150"/>
              <a:gd name="T54" fmla="*/ 998 w 1119"/>
              <a:gd name="T55" fmla="*/ 747 h 1150"/>
              <a:gd name="T56" fmla="*/ 822 w 1119"/>
              <a:gd name="T57" fmla="*/ 873 h 1150"/>
              <a:gd name="T58" fmla="*/ 799 w 1119"/>
              <a:gd name="T59" fmla="*/ 929 h 1150"/>
              <a:gd name="T60" fmla="*/ 792 w 1119"/>
              <a:gd name="T61" fmla="*/ 1109 h 1150"/>
              <a:gd name="T62" fmla="*/ 760 w 1119"/>
              <a:gd name="T63" fmla="*/ 1101 h 1150"/>
              <a:gd name="T64" fmla="*/ 478 w 1119"/>
              <a:gd name="T65" fmla="*/ 115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1"/>
          </a:solidFill>
          <a:ln w="8" cap="flat" cmpd="sng">
            <a:solidFill>
              <a:srgbClr val="FFFFFF"/>
            </a:solidFill>
            <a:round/>
          </a:ln>
        </p:spPr>
        <p:txBody>
          <a:bodyPr/>
          <a:lstStyle/>
          <a:p>
            <a:endParaRPr lang="zh-CN" altLang="en-US"/>
          </a:p>
        </p:txBody>
      </p:sp>
      <p:sp>
        <p:nvSpPr>
          <p:cNvPr id="23568" name="Freeform 17"/>
          <p:cNvSpPr/>
          <p:nvPr/>
        </p:nvSpPr>
        <p:spPr bwMode="auto">
          <a:xfrm>
            <a:off x="5426075" y="4346575"/>
            <a:ext cx="611188" cy="660400"/>
          </a:xfrm>
          <a:custGeom>
            <a:avLst/>
            <a:gdLst>
              <a:gd name="T0" fmla="*/ 1136 w 1411"/>
              <a:gd name="T1" fmla="*/ 1526 h 1526"/>
              <a:gd name="T2" fmla="*/ 913 w 1411"/>
              <a:gd name="T3" fmla="*/ 1307 h 1526"/>
              <a:gd name="T4" fmla="*/ 656 w 1411"/>
              <a:gd name="T5" fmla="*/ 1094 h 1526"/>
              <a:gd name="T6" fmla="*/ 601 w 1411"/>
              <a:gd name="T7" fmla="*/ 1188 h 1526"/>
              <a:gd name="T8" fmla="*/ 463 w 1411"/>
              <a:gd name="T9" fmla="*/ 1332 h 1526"/>
              <a:gd name="T10" fmla="*/ 462 w 1411"/>
              <a:gd name="T11" fmla="*/ 1345 h 1526"/>
              <a:gd name="T12" fmla="*/ 427 w 1411"/>
              <a:gd name="T13" fmla="*/ 1360 h 1526"/>
              <a:gd name="T14" fmla="*/ 360 w 1411"/>
              <a:gd name="T15" fmla="*/ 1385 h 1526"/>
              <a:gd name="T16" fmla="*/ 121 w 1411"/>
              <a:gd name="T17" fmla="*/ 1300 h 1526"/>
              <a:gd name="T18" fmla="*/ 128 w 1411"/>
              <a:gd name="T19" fmla="*/ 1127 h 1526"/>
              <a:gd name="T20" fmla="*/ 11 w 1411"/>
              <a:gd name="T21" fmla="*/ 973 h 1526"/>
              <a:gd name="T22" fmla="*/ 35 w 1411"/>
              <a:gd name="T23" fmla="*/ 712 h 1526"/>
              <a:gd name="T24" fmla="*/ 7 w 1411"/>
              <a:gd name="T25" fmla="*/ 525 h 1526"/>
              <a:gd name="T26" fmla="*/ 17 w 1411"/>
              <a:gd name="T27" fmla="*/ 518 h 1526"/>
              <a:gd name="T28" fmla="*/ 122 w 1411"/>
              <a:gd name="T29" fmla="*/ 590 h 1526"/>
              <a:gd name="T30" fmla="*/ 198 w 1411"/>
              <a:gd name="T31" fmla="*/ 667 h 1526"/>
              <a:gd name="T32" fmla="*/ 542 w 1411"/>
              <a:gd name="T33" fmla="*/ 378 h 1526"/>
              <a:gd name="T34" fmla="*/ 648 w 1411"/>
              <a:gd name="T35" fmla="*/ 207 h 1526"/>
              <a:gd name="T36" fmla="*/ 649 w 1411"/>
              <a:gd name="T37" fmla="*/ 66 h 1526"/>
              <a:gd name="T38" fmla="*/ 713 w 1411"/>
              <a:gd name="T39" fmla="*/ 28 h 1526"/>
              <a:gd name="T40" fmla="*/ 975 w 1411"/>
              <a:gd name="T41" fmla="*/ 81 h 1526"/>
              <a:gd name="T42" fmla="*/ 1080 w 1411"/>
              <a:gd name="T43" fmla="*/ 182 h 1526"/>
              <a:gd name="T44" fmla="*/ 1207 w 1411"/>
              <a:gd name="T45" fmla="*/ 218 h 1526"/>
              <a:gd name="T46" fmla="*/ 1410 w 1411"/>
              <a:gd name="T47" fmla="*/ 452 h 1526"/>
              <a:gd name="T48" fmla="*/ 1227 w 1411"/>
              <a:gd name="T49" fmla="*/ 595 h 1526"/>
              <a:gd name="T50" fmla="*/ 860 w 1411"/>
              <a:gd name="T51" fmla="*/ 638 h 1526"/>
              <a:gd name="T52" fmla="*/ 869 w 1411"/>
              <a:gd name="T53" fmla="*/ 704 h 1526"/>
              <a:gd name="T54" fmla="*/ 928 w 1411"/>
              <a:gd name="T55" fmla="*/ 947 h 1526"/>
              <a:gd name="T56" fmla="*/ 1017 w 1411"/>
              <a:gd name="T57" fmla="*/ 1038 h 1526"/>
              <a:gd name="T58" fmla="*/ 1103 w 1411"/>
              <a:gd name="T59" fmla="*/ 1161 h 1526"/>
              <a:gd name="T60" fmla="*/ 1134 w 1411"/>
              <a:gd name="T61" fmla="*/ 1277 h 1526"/>
              <a:gd name="T62" fmla="*/ 1136 w 1411"/>
              <a:gd name="T63" fmla="*/ 1526 h 1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1"/>
          </a:solidFill>
          <a:ln w="8" cap="flat" cmpd="sng">
            <a:solidFill>
              <a:srgbClr val="FFFFFF"/>
            </a:solidFill>
            <a:round/>
          </a:ln>
        </p:spPr>
        <p:txBody>
          <a:bodyPr/>
          <a:lstStyle/>
          <a:p>
            <a:endParaRPr lang="zh-CN" altLang="en-US"/>
          </a:p>
        </p:txBody>
      </p:sp>
      <p:sp>
        <p:nvSpPr>
          <p:cNvPr id="23569" name="Freeform 18"/>
          <p:cNvSpPr/>
          <p:nvPr/>
        </p:nvSpPr>
        <p:spPr bwMode="auto">
          <a:xfrm>
            <a:off x="5811838" y="4214813"/>
            <a:ext cx="993775" cy="628650"/>
          </a:xfrm>
          <a:custGeom>
            <a:avLst/>
            <a:gdLst>
              <a:gd name="T0" fmla="*/ 244 w 2294"/>
              <a:gd name="T1" fmla="*/ 1452 h 1452"/>
              <a:gd name="T2" fmla="*/ 15 w 2294"/>
              <a:gd name="T3" fmla="*/ 1178 h 1452"/>
              <a:gd name="T4" fmla="*/ 22 w 2294"/>
              <a:gd name="T5" fmla="*/ 1083 h 1452"/>
              <a:gd name="T6" fmla="*/ 26 w 2294"/>
              <a:gd name="T7" fmla="*/ 1018 h 1452"/>
              <a:gd name="T8" fmla="*/ 0 w 2294"/>
              <a:gd name="T9" fmla="*/ 961 h 1452"/>
              <a:gd name="T10" fmla="*/ 294 w 2294"/>
              <a:gd name="T11" fmla="*/ 949 h 1452"/>
              <a:gd name="T12" fmla="*/ 464 w 2294"/>
              <a:gd name="T13" fmla="*/ 829 h 1452"/>
              <a:gd name="T14" fmla="*/ 548 w 2294"/>
              <a:gd name="T15" fmla="*/ 772 h 1452"/>
              <a:gd name="T16" fmla="*/ 551 w 2294"/>
              <a:gd name="T17" fmla="*/ 710 h 1452"/>
              <a:gd name="T18" fmla="*/ 329 w 2294"/>
              <a:gd name="T19" fmla="*/ 488 h 1452"/>
              <a:gd name="T20" fmla="*/ 313 w 2294"/>
              <a:gd name="T21" fmla="*/ 448 h 1452"/>
              <a:gd name="T22" fmla="*/ 308 w 2294"/>
              <a:gd name="T23" fmla="*/ 301 h 1452"/>
              <a:gd name="T24" fmla="*/ 423 w 2294"/>
              <a:gd name="T25" fmla="*/ 212 h 1452"/>
              <a:gd name="T26" fmla="*/ 415 w 2294"/>
              <a:gd name="T27" fmla="*/ 71 h 1452"/>
              <a:gd name="T28" fmla="*/ 335 w 2294"/>
              <a:gd name="T29" fmla="*/ 0 h 1452"/>
              <a:gd name="T30" fmla="*/ 607 w 2294"/>
              <a:gd name="T31" fmla="*/ 7 h 1452"/>
              <a:gd name="T32" fmla="*/ 718 w 2294"/>
              <a:gd name="T33" fmla="*/ 30 h 1452"/>
              <a:gd name="T34" fmla="*/ 963 w 2294"/>
              <a:gd name="T35" fmla="*/ 213 h 1452"/>
              <a:gd name="T36" fmla="*/ 1037 w 2294"/>
              <a:gd name="T37" fmla="*/ 247 h 1452"/>
              <a:gd name="T38" fmla="*/ 1394 w 2294"/>
              <a:gd name="T39" fmla="*/ 263 h 1452"/>
              <a:gd name="T40" fmla="*/ 1512 w 2294"/>
              <a:gd name="T41" fmla="*/ 344 h 1452"/>
              <a:gd name="T42" fmla="*/ 1601 w 2294"/>
              <a:gd name="T43" fmla="*/ 458 h 1452"/>
              <a:gd name="T44" fmla="*/ 1767 w 2294"/>
              <a:gd name="T45" fmla="*/ 479 h 1452"/>
              <a:gd name="T46" fmla="*/ 1888 w 2294"/>
              <a:gd name="T47" fmla="*/ 537 h 1452"/>
              <a:gd name="T48" fmla="*/ 2038 w 2294"/>
              <a:gd name="T49" fmla="*/ 574 h 1452"/>
              <a:gd name="T50" fmla="*/ 2085 w 2294"/>
              <a:gd name="T51" fmla="*/ 647 h 1452"/>
              <a:gd name="T52" fmla="*/ 2194 w 2294"/>
              <a:gd name="T53" fmla="*/ 715 h 1452"/>
              <a:gd name="T54" fmla="*/ 2142 w 2294"/>
              <a:gd name="T55" fmla="*/ 825 h 1452"/>
              <a:gd name="T56" fmla="*/ 2227 w 2294"/>
              <a:gd name="T57" fmla="*/ 952 h 1452"/>
              <a:gd name="T58" fmla="*/ 2294 w 2294"/>
              <a:gd name="T59" fmla="*/ 1081 h 1452"/>
              <a:gd name="T60" fmla="*/ 2294 w 2294"/>
              <a:gd name="T61" fmla="*/ 1094 h 1452"/>
              <a:gd name="T62" fmla="*/ 1951 w 2294"/>
              <a:gd name="T63" fmla="*/ 1266 h 1452"/>
              <a:gd name="T64" fmla="*/ 1874 w 2294"/>
              <a:gd name="T65" fmla="*/ 1329 h 1452"/>
              <a:gd name="T66" fmla="*/ 1691 w 2294"/>
              <a:gd name="T67" fmla="*/ 1416 h 1452"/>
              <a:gd name="T68" fmla="*/ 1656 w 2294"/>
              <a:gd name="T69" fmla="*/ 1435 h 1452"/>
              <a:gd name="T70" fmla="*/ 1561 w 2294"/>
              <a:gd name="T71" fmla="*/ 1348 h 1452"/>
              <a:gd name="T72" fmla="*/ 1370 w 2294"/>
              <a:gd name="T73" fmla="*/ 1215 h 1452"/>
              <a:gd name="T74" fmla="*/ 1251 w 2294"/>
              <a:gd name="T75" fmla="*/ 1284 h 1452"/>
              <a:gd name="T76" fmla="*/ 875 w 2294"/>
              <a:gd name="T77" fmla="*/ 1111 h 1452"/>
              <a:gd name="T78" fmla="*/ 696 w 2294"/>
              <a:gd name="T79" fmla="*/ 1064 h 1452"/>
              <a:gd name="T80" fmla="*/ 619 w 2294"/>
              <a:gd name="T81" fmla="*/ 1196 h 1452"/>
              <a:gd name="T82" fmla="*/ 599 w 2294"/>
              <a:gd name="T83" fmla="*/ 1232 h 1452"/>
              <a:gd name="T84" fmla="*/ 555 w 2294"/>
              <a:gd name="T85" fmla="*/ 1224 h 1452"/>
              <a:gd name="T86" fmla="*/ 295 w 2294"/>
              <a:gd name="T87" fmla="*/ 1417 h 1452"/>
              <a:gd name="T88" fmla="*/ 244 w 2294"/>
              <a:gd name="T89" fmla="*/ 1452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1"/>
          </a:solidFill>
          <a:ln w="8" cap="flat" cmpd="sng">
            <a:solidFill>
              <a:srgbClr val="FFFFFF"/>
            </a:solidFill>
            <a:round/>
          </a:ln>
        </p:spPr>
        <p:txBody>
          <a:bodyPr/>
          <a:lstStyle/>
          <a:p>
            <a:endParaRPr lang="zh-CN" altLang="en-US"/>
          </a:p>
        </p:txBody>
      </p:sp>
      <p:sp>
        <p:nvSpPr>
          <p:cNvPr id="23570" name="Freeform 19"/>
          <p:cNvSpPr/>
          <p:nvPr/>
        </p:nvSpPr>
        <p:spPr bwMode="auto">
          <a:xfrm>
            <a:off x="6634163" y="3944938"/>
            <a:ext cx="611187" cy="779462"/>
          </a:xfrm>
          <a:custGeom>
            <a:avLst/>
            <a:gdLst>
              <a:gd name="T0" fmla="*/ 648 w 1411"/>
              <a:gd name="T1" fmla="*/ 1792 h 1801"/>
              <a:gd name="T2" fmla="*/ 632 w 1411"/>
              <a:gd name="T3" fmla="*/ 1779 h 1801"/>
              <a:gd name="T4" fmla="*/ 636 w 1411"/>
              <a:gd name="T5" fmla="*/ 1641 h 1801"/>
              <a:gd name="T6" fmla="*/ 607 w 1411"/>
              <a:gd name="T7" fmla="*/ 1614 h 1801"/>
              <a:gd name="T8" fmla="*/ 460 w 1411"/>
              <a:gd name="T9" fmla="*/ 1693 h 1801"/>
              <a:gd name="T10" fmla="*/ 428 w 1411"/>
              <a:gd name="T11" fmla="*/ 1708 h 1801"/>
              <a:gd name="T12" fmla="*/ 383 w 1411"/>
              <a:gd name="T13" fmla="*/ 1655 h 1801"/>
              <a:gd name="T14" fmla="*/ 364 w 1411"/>
              <a:gd name="T15" fmla="*/ 1621 h 1801"/>
              <a:gd name="T16" fmla="*/ 301 w 1411"/>
              <a:gd name="T17" fmla="*/ 1459 h 1801"/>
              <a:gd name="T18" fmla="*/ 276 w 1411"/>
              <a:gd name="T19" fmla="*/ 1439 h 1801"/>
              <a:gd name="T20" fmla="*/ 331 w 1411"/>
              <a:gd name="T21" fmla="*/ 1355 h 1801"/>
              <a:gd name="T22" fmla="*/ 178 w 1411"/>
              <a:gd name="T23" fmla="*/ 1220 h 1801"/>
              <a:gd name="T24" fmla="*/ 172 w 1411"/>
              <a:gd name="T25" fmla="*/ 1178 h 1801"/>
              <a:gd name="T26" fmla="*/ 156 w 1411"/>
              <a:gd name="T27" fmla="*/ 1168 h 1801"/>
              <a:gd name="T28" fmla="*/ 256 w 1411"/>
              <a:gd name="T29" fmla="*/ 1072 h 1801"/>
              <a:gd name="T30" fmla="*/ 304 w 1411"/>
              <a:gd name="T31" fmla="*/ 1011 h 1801"/>
              <a:gd name="T32" fmla="*/ 235 w 1411"/>
              <a:gd name="T33" fmla="*/ 783 h 1801"/>
              <a:gd name="T34" fmla="*/ 165 w 1411"/>
              <a:gd name="T35" fmla="*/ 781 h 1801"/>
              <a:gd name="T36" fmla="*/ 139 w 1411"/>
              <a:gd name="T37" fmla="*/ 810 h 1801"/>
              <a:gd name="T38" fmla="*/ 117 w 1411"/>
              <a:gd name="T39" fmla="*/ 813 h 1801"/>
              <a:gd name="T40" fmla="*/ 57 w 1411"/>
              <a:gd name="T41" fmla="*/ 661 h 1801"/>
              <a:gd name="T42" fmla="*/ 0 w 1411"/>
              <a:gd name="T43" fmla="*/ 617 h 1801"/>
              <a:gd name="T44" fmla="*/ 128 w 1411"/>
              <a:gd name="T45" fmla="*/ 456 h 1801"/>
              <a:gd name="T46" fmla="*/ 133 w 1411"/>
              <a:gd name="T47" fmla="*/ 217 h 1801"/>
              <a:gd name="T48" fmla="*/ 143 w 1411"/>
              <a:gd name="T49" fmla="*/ 211 h 1801"/>
              <a:gd name="T50" fmla="*/ 174 w 1411"/>
              <a:gd name="T51" fmla="*/ 225 h 1801"/>
              <a:gd name="T52" fmla="*/ 273 w 1411"/>
              <a:gd name="T53" fmla="*/ 368 h 1801"/>
              <a:gd name="T54" fmla="*/ 333 w 1411"/>
              <a:gd name="T55" fmla="*/ 370 h 1801"/>
              <a:gd name="T56" fmla="*/ 401 w 1411"/>
              <a:gd name="T57" fmla="*/ 204 h 1801"/>
              <a:gd name="T58" fmla="*/ 405 w 1411"/>
              <a:gd name="T59" fmla="*/ 165 h 1801"/>
              <a:gd name="T60" fmla="*/ 291 w 1411"/>
              <a:gd name="T61" fmla="*/ 51 h 1801"/>
              <a:gd name="T62" fmla="*/ 342 w 1411"/>
              <a:gd name="T63" fmla="*/ 0 h 1801"/>
              <a:gd name="T64" fmla="*/ 358 w 1411"/>
              <a:gd name="T65" fmla="*/ 0 h 1801"/>
              <a:gd name="T66" fmla="*/ 485 w 1411"/>
              <a:gd name="T67" fmla="*/ 187 h 1801"/>
              <a:gd name="T68" fmla="*/ 535 w 1411"/>
              <a:gd name="T69" fmla="*/ 250 h 1801"/>
              <a:gd name="T70" fmla="*/ 756 w 1411"/>
              <a:gd name="T71" fmla="*/ 302 h 1801"/>
              <a:gd name="T72" fmla="*/ 800 w 1411"/>
              <a:gd name="T73" fmla="*/ 339 h 1801"/>
              <a:gd name="T74" fmla="*/ 952 w 1411"/>
              <a:gd name="T75" fmla="*/ 618 h 1801"/>
              <a:gd name="T76" fmla="*/ 964 w 1411"/>
              <a:gd name="T77" fmla="*/ 641 h 1801"/>
              <a:gd name="T78" fmla="*/ 1086 w 1411"/>
              <a:gd name="T79" fmla="*/ 621 h 1801"/>
              <a:gd name="T80" fmla="*/ 1150 w 1411"/>
              <a:gd name="T81" fmla="*/ 577 h 1801"/>
              <a:gd name="T82" fmla="*/ 1194 w 1411"/>
              <a:gd name="T83" fmla="*/ 703 h 1801"/>
              <a:gd name="T84" fmla="*/ 1057 w 1411"/>
              <a:gd name="T85" fmla="*/ 719 h 1801"/>
              <a:gd name="T86" fmla="*/ 1021 w 1411"/>
              <a:gd name="T87" fmla="*/ 796 h 1801"/>
              <a:gd name="T88" fmla="*/ 1014 w 1411"/>
              <a:gd name="T89" fmla="*/ 872 h 1801"/>
              <a:gd name="T90" fmla="*/ 985 w 1411"/>
              <a:gd name="T91" fmla="*/ 956 h 1801"/>
              <a:gd name="T92" fmla="*/ 1112 w 1411"/>
              <a:gd name="T93" fmla="*/ 1084 h 1801"/>
              <a:gd name="T94" fmla="*/ 1188 w 1411"/>
              <a:gd name="T95" fmla="*/ 1141 h 1801"/>
              <a:gd name="T96" fmla="*/ 1236 w 1411"/>
              <a:gd name="T97" fmla="*/ 1185 h 1801"/>
              <a:gd name="T98" fmla="*/ 1380 w 1411"/>
              <a:gd name="T99" fmla="*/ 1205 h 1801"/>
              <a:gd name="T100" fmla="*/ 1408 w 1411"/>
              <a:gd name="T101" fmla="*/ 1229 h 1801"/>
              <a:gd name="T102" fmla="*/ 1411 w 1411"/>
              <a:gd name="T103" fmla="*/ 1274 h 1801"/>
              <a:gd name="T104" fmla="*/ 1260 w 1411"/>
              <a:gd name="T105" fmla="*/ 1395 h 1801"/>
              <a:gd name="T106" fmla="*/ 1266 w 1411"/>
              <a:gd name="T107" fmla="*/ 1457 h 1801"/>
              <a:gd name="T108" fmla="*/ 1209 w 1411"/>
              <a:gd name="T109" fmla="*/ 1489 h 1801"/>
              <a:gd name="T110" fmla="*/ 1208 w 1411"/>
              <a:gd name="T111" fmla="*/ 1646 h 1801"/>
              <a:gd name="T112" fmla="*/ 996 w 1411"/>
              <a:gd name="T113" fmla="*/ 1762 h 1801"/>
              <a:gd name="T114" fmla="*/ 833 w 1411"/>
              <a:gd name="T115" fmla="*/ 1777 h 1801"/>
              <a:gd name="T116" fmla="*/ 751 w 1411"/>
              <a:gd name="T117" fmla="*/ 1657 h 1801"/>
              <a:gd name="T118" fmla="*/ 699 w 1411"/>
              <a:gd name="T119" fmla="*/ 1699 h 1801"/>
              <a:gd name="T120" fmla="*/ 680 w 1411"/>
              <a:gd name="T121" fmla="*/ 1793 h 1801"/>
              <a:gd name="T122" fmla="*/ 648 w 1411"/>
              <a:gd name="T123" fmla="*/ 1792 h 1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1"/>
          </a:solidFill>
          <a:ln w="8" cap="flat" cmpd="sng">
            <a:solidFill>
              <a:srgbClr val="FFFFFF"/>
            </a:solidFill>
            <a:round/>
          </a:ln>
        </p:spPr>
        <p:txBody>
          <a:bodyPr/>
          <a:lstStyle/>
          <a:p>
            <a:endParaRPr lang="zh-CN" altLang="en-US"/>
          </a:p>
        </p:txBody>
      </p:sp>
      <p:sp>
        <p:nvSpPr>
          <p:cNvPr id="23571" name="Freeform 20"/>
          <p:cNvSpPr/>
          <p:nvPr/>
        </p:nvSpPr>
        <p:spPr bwMode="auto">
          <a:xfrm>
            <a:off x="6788150" y="3844925"/>
            <a:ext cx="722313" cy="731838"/>
          </a:xfrm>
          <a:custGeom>
            <a:avLst/>
            <a:gdLst>
              <a:gd name="T0" fmla="*/ 1054 w 1669"/>
              <a:gd name="T1" fmla="*/ 1690 h 1690"/>
              <a:gd name="T2" fmla="*/ 952 w 1669"/>
              <a:gd name="T3" fmla="*/ 1665 h 1690"/>
              <a:gd name="T4" fmla="*/ 952 w 1669"/>
              <a:gd name="T5" fmla="*/ 1625 h 1690"/>
              <a:gd name="T6" fmla="*/ 1061 w 1669"/>
              <a:gd name="T7" fmla="*/ 1556 h 1690"/>
              <a:gd name="T8" fmla="*/ 1090 w 1669"/>
              <a:gd name="T9" fmla="*/ 1517 h 1690"/>
              <a:gd name="T10" fmla="*/ 918 w 1669"/>
              <a:gd name="T11" fmla="*/ 1389 h 1690"/>
              <a:gd name="T12" fmla="*/ 842 w 1669"/>
              <a:gd name="T13" fmla="*/ 1315 h 1690"/>
              <a:gd name="T14" fmla="*/ 728 w 1669"/>
              <a:gd name="T15" fmla="*/ 1230 h 1690"/>
              <a:gd name="T16" fmla="*/ 658 w 1669"/>
              <a:gd name="T17" fmla="*/ 1146 h 1690"/>
              <a:gd name="T18" fmla="*/ 697 w 1669"/>
              <a:gd name="T19" fmla="*/ 1043 h 1690"/>
              <a:gd name="T20" fmla="*/ 720 w 1669"/>
              <a:gd name="T21" fmla="*/ 981 h 1690"/>
              <a:gd name="T22" fmla="*/ 870 w 1669"/>
              <a:gd name="T23" fmla="*/ 952 h 1690"/>
              <a:gd name="T24" fmla="*/ 810 w 1669"/>
              <a:gd name="T25" fmla="*/ 774 h 1690"/>
              <a:gd name="T26" fmla="*/ 711 w 1669"/>
              <a:gd name="T27" fmla="*/ 784 h 1690"/>
              <a:gd name="T28" fmla="*/ 701 w 1669"/>
              <a:gd name="T29" fmla="*/ 836 h 1690"/>
              <a:gd name="T30" fmla="*/ 634 w 1669"/>
              <a:gd name="T31" fmla="*/ 845 h 1690"/>
              <a:gd name="T32" fmla="*/ 583 w 1669"/>
              <a:gd name="T33" fmla="*/ 794 h 1690"/>
              <a:gd name="T34" fmla="*/ 448 w 1669"/>
              <a:gd name="T35" fmla="*/ 519 h 1690"/>
              <a:gd name="T36" fmla="*/ 310 w 1669"/>
              <a:gd name="T37" fmla="*/ 483 h 1690"/>
              <a:gd name="T38" fmla="*/ 196 w 1669"/>
              <a:gd name="T39" fmla="*/ 444 h 1690"/>
              <a:gd name="T40" fmla="*/ 170 w 1669"/>
              <a:gd name="T41" fmla="*/ 414 h 1690"/>
              <a:gd name="T42" fmla="*/ 21 w 1669"/>
              <a:gd name="T43" fmla="*/ 200 h 1690"/>
              <a:gd name="T44" fmla="*/ 76 w 1669"/>
              <a:gd name="T45" fmla="*/ 113 h 1690"/>
              <a:gd name="T46" fmla="*/ 111 w 1669"/>
              <a:gd name="T47" fmla="*/ 150 h 1690"/>
              <a:gd name="T48" fmla="*/ 111 w 1669"/>
              <a:gd name="T49" fmla="*/ 160 h 1690"/>
              <a:gd name="T50" fmla="*/ 203 w 1669"/>
              <a:gd name="T51" fmla="*/ 267 h 1690"/>
              <a:gd name="T52" fmla="*/ 359 w 1669"/>
              <a:gd name="T53" fmla="*/ 301 h 1690"/>
              <a:gd name="T54" fmla="*/ 510 w 1669"/>
              <a:gd name="T55" fmla="*/ 236 h 1690"/>
              <a:gd name="T56" fmla="*/ 561 w 1669"/>
              <a:gd name="T57" fmla="*/ 240 h 1690"/>
              <a:gd name="T58" fmla="*/ 629 w 1669"/>
              <a:gd name="T59" fmla="*/ 157 h 1690"/>
              <a:gd name="T60" fmla="*/ 738 w 1669"/>
              <a:gd name="T61" fmla="*/ 2 h 1690"/>
              <a:gd name="T62" fmla="*/ 741 w 1669"/>
              <a:gd name="T63" fmla="*/ 84 h 1690"/>
              <a:gd name="T64" fmla="*/ 839 w 1669"/>
              <a:gd name="T65" fmla="*/ 165 h 1690"/>
              <a:gd name="T66" fmla="*/ 1050 w 1669"/>
              <a:gd name="T67" fmla="*/ 285 h 1690"/>
              <a:gd name="T68" fmla="*/ 1274 w 1669"/>
              <a:gd name="T69" fmla="*/ 697 h 1690"/>
              <a:gd name="T70" fmla="*/ 1334 w 1669"/>
              <a:gd name="T71" fmla="*/ 869 h 1690"/>
              <a:gd name="T72" fmla="*/ 1617 w 1669"/>
              <a:gd name="T73" fmla="*/ 1053 h 1690"/>
              <a:gd name="T74" fmla="*/ 1617 w 1669"/>
              <a:gd name="T75" fmla="*/ 1072 h 1690"/>
              <a:gd name="T76" fmla="*/ 1444 w 1669"/>
              <a:gd name="T77" fmla="*/ 1081 h 1690"/>
              <a:gd name="T78" fmla="*/ 1444 w 1669"/>
              <a:gd name="T79" fmla="*/ 1147 h 1690"/>
              <a:gd name="T80" fmla="*/ 1546 w 1669"/>
              <a:gd name="T81" fmla="*/ 1188 h 1690"/>
              <a:gd name="T82" fmla="*/ 1539 w 1669"/>
              <a:gd name="T83" fmla="*/ 1270 h 1690"/>
              <a:gd name="T84" fmla="*/ 1660 w 1669"/>
              <a:gd name="T85" fmla="*/ 1332 h 1690"/>
              <a:gd name="T86" fmla="*/ 1669 w 1669"/>
              <a:gd name="T87" fmla="*/ 1352 h 1690"/>
              <a:gd name="T88" fmla="*/ 1541 w 1669"/>
              <a:gd name="T89" fmla="*/ 1480 h 1690"/>
              <a:gd name="T90" fmla="*/ 1541 w 1669"/>
              <a:gd name="T91" fmla="*/ 1496 h 1690"/>
              <a:gd name="T92" fmla="*/ 1390 w 1669"/>
              <a:gd name="T93" fmla="*/ 1620 h 1690"/>
              <a:gd name="T94" fmla="*/ 1284 w 1669"/>
              <a:gd name="T95" fmla="*/ 1653 h 1690"/>
              <a:gd name="T96" fmla="*/ 1278 w 1669"/>
              <a:gd name="T97" fmla="*/ 1670 h 1690"/>
              <a:gd name="T98" fmla="*/ 1125 w 1669"/>
              <a:gd name="T99" fmla="*/ 1656 h 1690"/>
              <a:gd name="T100" fmla="*/ 1054 w 1669"/>
              <a:gd name="T101" fmla="*/ 1690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1"/>
          </a:solidFill>
          <a:ln w="8" cap="flat" cmpd="sng">
            <a:solidFill>
              <a:srgbClr val="FFFFFF"/>
            </a:solidFill>
            <a:round/>
          </a:ln>
        </p:spPr>
        <p:txBody>
          <a:bodyPr/>
          <a:lstStyle/>
          <a:p>
            <a:endParaRPr lang="zh-CN" altLang="en-US"/>
          </a:p>
        </p:txBody>
      </p:sp>
      <p:sp>
        <p:nvSpPr>
          <p:cNvPr id="23572" name="Freeform 21"/>
          <p:cNvSpPr/>
          <p:nvPr/>
        </p:nvSpPr>
        <p:spPr bwMode="auto">
          <a:xfrm>
            <a:off x="6057900" y="3705225"/>
            <a:ext cx="736600" cy="736600"/>
          </a:xfrm>
          <a:custGeom>
            <a:avLst/>
            <a:gdLst>
              <a:gd name="T0" fmla="*/ 1448 w 1700"/>
              <a:gd name="T1" fmla="*/ 1701 h 1701"/>
              <a:gd name="T2" fmla="*/ 1314 w 1700"/>
              <a:gd name="T3" fmla="*/ 1678 h 1701"/>
              <a:gd name="T4" fmla="*/ 1209 w 1700"/>
              <a:gd name="T5" fmla="*/ 1620 h 1701"/>
              <a:gd name="T6" fmla="*/ 1008 w 1700"/>
              <a:gd name="T7" fmla="*/ 1569 h 1701"/>
              <a:gd name="T8" fmla="*/ 954 w 1700"/>
              <a:gd name="T9" fmla="*/ 1482 h 1701"/>
              <a:gd name="T10" fmla="*/ 852 w 1700"/>
              <a:gd name="T11" fmla="*/ 1414 h 1701"/>
              <a:gd name="T12" fmla="*/ 485 w 1700"/>
              <a:gd name="T13" fmla="*/ 1395 h 1701"/>
              <a:gd name="T14" fmla="*/ 252 w 1700"/>
              <a:gd name="T15" fmla="*/ 1268 h 1701"/>
              <a:gd name="T16" fmla="*/ 179 w 1700"/>
              <a:gd name="T17" fmla="*/ 1185 h 1701"/>
              <a:gd name="T18" fmla="*/ 53 w 1700"/>
              <a:gd name="T19" fmla="*/ 890 h 1701"/>
              <a:gd name="T20" fmla="*/ 3 w 1700"/>
              <a:gd name="T21" fmla="*/ 741 h 1701"/>
              <a:gd name="T22" fmla="*/ 1 w 1700"/>
              <a:gd name="T23" fmla="*/ 623 h 1701"/>
              <a:gd name="T24" fmla="*/ 151 w 1700"/>
              <a:gd name="T25" fmla="*/ 545 h 1701"/>
              <a:gd name="T26" fmla="*/ 202 w 1700"/>
              <a:gd name="T27" fmla="*/ 520 h 1701"/>
              <a:gd name="T28" fmla="*/ 417 w 1700"/>
              <a:gd name="T29" fmla="*/ 437 h 1701"/>
              <a:gd name="T30" fmla="*/ 631 w 1700"/>
              <a:gd name="T31" fmla="*/ 390 h 1701"/>
              <a:gd name="T32" fmla="*/ 786 w 1700"/>
              <a:gd name="T33" fmla="*/ 250 h 1701"/>
              <a:gd name="T34" fmla="*/ 867 w 1700"/>
              <a:gd name="T35" fmla="*/ 0 h 1701"/>
              <a:gd name="T36" fmla="*/ 1026 w 1700"/>
              <a:gd name="T37" fmla="*/ 40 h 1701"/>
              <a:gd name="T38" fmla="*/ 1263 w 1700"/>
              <a:gd name="T39" fmla="*/ 46 h 1701"/>
              <a:gd name="T40" fmla="*/ 1301 w 1700"/>
              <a:gd name="T41" fmla="*/ 106 h 1701"/>
              <a:gd name="T42" fmla="*/ 1335 w 1700"/>
              <a:gd name="T43" fmla="*/ 264 h 1701"/>
              <a:gd name="T44" fmla="*/ 1238 w 1700"/>
              <a:gd name="T45" fmla="*/ 376 h 1701"/>
              <a:gd name="T46" fmla="*/ 1203 w 1700"/>
              <a:gd name="T47" fmla="*/ 388 h 1701"/>
              <a:gd name="T48" fmla="*/ 1203 w 1700"/>
              <a:gd name="T49" fmla="*/ 411 h 1701"/>
              <a:gd name="T50" fmla="*/ 1311 w 1700"/>
              <a:gd name="T51" fmla="*/ 496 h 1701"/>
              <a:gd name="T52" fmla="*/ 1318 w 1700"/>
              <a:gd name="T53" fmla="*/ 513 h 1701"/>
              <a:gd name="T54" fmla="*/ 1550 w 1700"/>
              <a:gd name="T55" fmla="*/ 597 h 1701"/>
              <a:gd name="T56" fmla="*/ 1617 w 1700"/>
              <a:gd name="T57" fmla="*/ 654 h 1701"/>
              <a:gd name="T58" fmla="*/ 1700 w 1700"/>
              <a:gd name="T59" fmla="*/ 722 h 1701"/>
              <a:gd name="T60" fmla="*/ 1696 w 1700"/>
              <a:gd name="T61" fmla="*/ 751 h 1701"/>
              <a:gd name="T62" fmla="*/ 1651 w 1700"/>
              <a:gd name="T63" fmla="*/ 894 h 1701"/>
              <a:gd name="T64" fmla="*/ 1600 w 1700"/>
              <a:gd name="T65" fmla="*/ 880 h 1701"/>
              <a:gd name="T66" fmla="*/ 1434 w 1700"/>
              <a:gd name="T67" fmla="*/ 738 h 1701"/>
              <a:gd name="T68" fmla="*/ 1440 w 1700"/>
              <a:gd name="T69" fmla="*/ 954 h 1701"/>
              <a:gd name="T70" fmla="*/ 1298 w 1700"/>
              <a:gd name="T71" fmla="*/ 1115 h 1701"/>
              <a:gd name="T72" fmla="*/ 1298 w 1700"/>
              <a:gd name="T73" fmla="*/ 1183 h 1701"/>
              <a:gd name="T74" fmla="*/ 1361 w 1700"/>
              <a:gd name="T75" fmla="*/ 1234 h 1701"/>
              <a:gd name="T76" fmla="*/ 1392 w 1700"/>
              <a:gd name="T77" fmla="*/ 1349 h 1701"/>
              <a:gd name="T78" fmla="*/ 1472 w 1700"/>
              <a:gd name="T79" fmla="*/ 1404 h 1701"/>
              <a:gd name="T80" fmla="*/ 1555 w 1700"/>
              <a:gd name="T81" fmla="*/ 1373 h 1701"/>
              <a:gd name="T82" fmla="*/ 1592 w 1700"/>
              <a:gd name="T83" fmla="*/ 1580 h 1701"/>
              <a:gd name="T84" fmla="*/ 1487 w 1700"/>
              <a:gd name="T85" fmla="*/ 1640 h 1701"/>
              <a:gd name="T86" fmla="*/ 1448 w 1700"/>
              <a:gd name="T87" fmla="*/ 1701 h 1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1"/>
          </a:solidFill>
          <a:ln w="8" cap="flat" cmpd="sng">
            <a:solidFill>
              <a:srgbClr val="FFFFFF"/>
            </a:solidFill>
            <a:round/>
          </a:ln>
        </p:spPr>
        <p:txBody>
          <a:bodyPr/>
          <a:lstStyle/>
          <a:p>
            <a:endParaRPr lang="zh-CN" altLang="en-US"/>
          </a:p>
        </p:txBody>
      </p:sp>
      <p:sp>
        <p:nvSpPr>
          <p:cNvPr id="23573" name="Freeform 22"/>
          <p:cNvSpPr/>
          <p:nvPr/>
        </p:nvSpPr>
        <p:spPr bwMode="auto">
          <a:xfrm>
            <a:off x="5470525" y="3224213"/>
            <a:ext cx="649288" cy="1195387"/>
          </a:xfrm>
          <a:custGeom>
            <a:avLst/>
            <a:gdLst>
              <a:gd name="T0" fmla="*/ 1048 w 1498"/>
              <a:gd name="T1" fmla="*/ 2760 h 2761"/>
              <a:gd name="T2" fmla="*/ 851 w 1498"/>
              <a:gd name="T3" fmla="*/ 2611 h 2761"/>
              <a:gd name="T4" fmla="*/ 774 w 1498"/>
              <a:gd name="T5" fmla="*/ 2583 h 2761"/>
              <a:gd name="T6" fmla="*/ 554 w 1498"/>
              <a:gd name="T7" fmla="*/ 2610 h 2761"/>
              <a:gd name="T8" fmla="*/ 452 w 1498"/>
              <a:gd name="T9" fmla="*/ 2548 h 2761"/>
              <a:gd name="T10" fmla="*/ 305 w 1498"/>
              <a:gd name="T11" fmla="*/ 2463 h 2761"/>
              <a:gd name="T12" fmla="*/ 174 w 1498"/>
              <a:gd name="T13" fmla="*/ 2460 h 2761"/>
              <a:gd name="T14" fmla="*/ 40 w 1498"/>
              <a:gd name="T15" fmla="*/ 2410 h 2761"/>
              <a:gd name="T16" fmla="*/ 66 w 1498"/>
              <a:gd name="T17" fmla="*/ 2329 h 2761"/>
              <a:gd name="T18" fmla="*/ 32 w 1498"/>
              <a:gd name="T19" fmla="*/ 2227 h 2761"/>
              <a:gd name="T20" fmla="*/ 10 w 1498"/>
              <a:gd name="T21" fmla="*/ 2164 h 2761"/>
              <a:gd name="T22" fmla="*/ 182 w 1498"/>
              <a:gd name="T23" fmla="*/ 2165 h 2761"/>
              <a:gd name="T24" fmla="*/ 206 w 1498"/>
              <a:gd name="T25" fmla="*/ 1937 h 2761"/>
              <a:gd name="T26" fmla="*/ 165 w 1498"/>
              <a:gd name="T27" fmla="*/ 1847 h 2761"/>
              <a:gd name="T28" fmla="*/ 329 w 1498"/>
              <a:gd name="T29" fmla="*/ 1622 h 2761"/>
              <a:gd name="T30" fmla="*/ 470 w 1498"/>
              <a:gd name="T31" fmla="*/ 1698 h 2761"/>
              <a:gd name="T32" fmla="*/ 534 w 1498"/>
              <a:gd name="T33" fmla="*/ 1680 h 2761"/>
              <a:gd name="T34" fmla="*/ 534 w 1498"/>
              <a:gd name="T35" fmla="*/ 1549 h 2761"/>
              <a:gd name="T36" fmla="*/ 665 w 1498"/>
              <a:gd name="T37" fmla="*/ 1539 h 2761"/>
              <a:gd name="T38" fmla="*/ 745 w 1498"/>
              <a:gd name="T39" fmla="*/ 1541 h 2761"/>
              <a:gd name="T40" fmla="*/ 760 w 1498"/>
              <a:gd name="T41" fmla="*/ 1279 h 2761"/>
              <a:gd name="T42" fmla="*/ 795 w 1498"/>
              <a:gd name="T43" fmla="*/ 1182 h 2761"/>
              <a:gd name="T44" fmla="*/ 796 w 1498"/>
              <a:gd name="T45" fmla="*/ 1120 h 2761"/>
              <a:gd name="T46" fmla="*/ 741 w 1498"/>
              <a:gd name="T47" fmla="*/ 1112 h 2761"/>
              <a:gd name="T48" fmla="*/ 589 w 1498"/>
              <a:gd name="T49" fmla="*/ 1000 h 2761"/>
              <a:gd name="T50" fmla="*/ 397 w 1498"/>
              <a:gd name="T51" fmla="*/ 926 h 2761"/>
              <a:gd name="T52" fmla="*/ 427 w 1498"/>
              <a:gd name="T53" fmla="*/ 848 h 2761"/>
              <a:gd name="T54" fmla="*/ 411 w 1498"/>
              <a:gd name="T55" fmla="*/ 737 h 2761"/>
              <a:gd name="T56" fmla="*/ 469 w 1498"/>
              <a:gd name="T57" fmla="*/ 666 h 2761"/>
              <a:gd name="T58" fmla="*/ 575 w 1498"/>
              <a:gd name="T59" fmla="*/ 685 h 2761"/>
              <a:gd name="T60" fmla="*/ 817 w 1498"/>
              <a:gd name="T61" fmla="*/ 701 h 2761"/>
              <a:gd name="T62" fmla="*/ 864 w 1498"/>
              <a:gd name="T63" fmla="*/ 434 h 2761"/>
              <a:gd name="T64" fmla="*/ 941 w 1498"/>
              <a:gd name="T65" fmla="*/ 315 h 2761"/>
              <a:gd name="T66" fmla="*/ 1038 w 1498"/>
              <a:gd name="T67" fmla="*/ 179 h 2761"/>
              <a:gd name="T68" fmla="*/ 1127 w 1498"/>
              <a:gd name="T69" fmla="*/ 113 h 2761"/>
              <a:gd name="T70" fmla="*/ 1185 w 1498"/>
              <a:gd name="T71" fmla="*/ 29 h 2761"/>
              <a:gd name="T72" fmla="*/ 1249 w 1498"/>
              <a:gd name="T73" fmla="*/ 80 h 2761"/>
              <a:gd name="T74" fmla="*/ 1268 w 1498"/>
              <a:gd name="T75" fmla="*/ 80 h 2761"/>
              <a:gd name="T76" fmla="*/ 1329 w 1498"/>
              <a:gd name="T77" fmla="*/ 0 h 2761"/>
              <a:gd name="T78" fmla="*/ 1431 w 1498"/>
              <a:gd name="T79" fmla="*/ 88 h 2761"/>
              <a:gd name="T80" fmla="*/ 1392 w 1498"/>
              <a:gd name="T81" fmla="*/ 159 h 2761"/>
              <a:gd name="T82" fmla="*/ 1308 w 1498"/>
              <a:gd name="T83" fmla="*/ 393 h 2761"/>
              <a:gd name="T84" fmla="*/ 1325 w 1498"/>
              <a:gd name="T85" fmla="*/ 707 h 2761"/>
              <a:gd name="T86" fmla="*/ 1228 w 1498"/>
              <a:gd name="T87" fmla="*/ 931 h 2761"/>
              <a:gd name="T88" fmla="*/ 1227 w 1498"/>
              <a:gd name="T89" fmla="*/ 1189 h 2761"/>
              <a:gd name="T90" fmla="*/ 1286 w 1498"/>
              <a:gd name="T91" fmla="*/ 1410 h 2761"/>
              <a:gd name="T92" fmla="*/ 1272 w 1498"/>
              <a:gd name="T93" fmla="*/ 1672 h 2761"/>
              <a:gd name="T94" fmla="*/ 1332 w 1498"/>
              <a:gd name="T95" fmla="*/ 1765 h 2761"/>
              <a:gd name="T96" fmla="*/ 1325 w 1498"/>
              <a:gd name="T97" fmla="*/ 1870 h 2761"/>
              <a:gd name="T98" fmla="*/ 1397 w 1498"/>
              <a:gd name="T99" fmla="*/ 2055 h 2761"/>
              <a:gd name="T100" fmla="*/ 1498 w 1498"/>
              <a:gd name="T101" fmla="*/ 2283 h 2761"/>
              <a:gd name="T102" fmla="*/ 1412 w 1498"/>
              <a:gd name="T103" fmla="*/ 2265 h 2761"/>
              <a:gd name="T104" fmla="*/ 1089 w 1498"/>
              <a:gd name="T105" fmla="*/ 2273 h 2761"/>
              <a:gd name="T106" fmla="*/ 1086 w 1498"/>
              <a:gd name="T107" fmla="*/ 2309 h 2761"/>
              <a:gd name="T108" fmla="*/ 1203 w 1498"/>
              <a:gd name="T109" fmla="*/ 2414 h 2761"/>
              <a:gd name="T110" fmla="*/ 1216 w 1498"/>
              <a:gd name="T111" fmla="*/ 2463 h 2761"/>
              <a:gd name="T112" fmla="*/ 1068 w 1498"/>
              <a:gd name="T113" fmla="*/ 2571 h 2761"/>
              <a:gd name="T114" fmla="*/ 1070 w 1498"/>
              <a:gd name="T115" fmla="*/ 2761 h 2761"/>
              <a:gd name="T116" fmla="*/ 1048 w 1498"/>
              <a:gd name="T117" fmla="*/ 2760 h 2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1"/>
          </a:solidFill>
          <a:ln w="8" cap="flat" cmpd="sng">
            <a:solidFill>
              <a:srgbClr val="FFFFFF"/>
            </a:solidFill>
            <a:round/>
          </a:ln>
        </p:spPr>
        <p:txBody>
          <a:bodyPr/>
          <a:lstStyle/>
          <a:p>
            <a:endParaRPr lang="zh-CN" altLang="en-US"/>
          </a:p>
        </p:txBody>
      </p:sp>
      <p:sp>
        <p:nvSpPr>
          <p:cNvPr id="23574" name="Freeform 23"/>
          <p:cNvSpPr/>
          <p:nvPr/>
        </p:nvSpPr>
        <p:spPr bwMode="auto">
          <a:xfrm>
            <a:off x="3484563" y="3149600"/>
            <a:ext cx="1639887" cy="1222375"/>
          </a:xfrm>
          <a:custGeom>
            <a:avLst/>
            <a:gdLst>
              <a:gd name="T0" fmla="*/ 1579 w 3788"/>
              <a:gd name="T1" fmla="*/ 2739 h 2823"/>
              <a:gd name="T2" fmla="*/ 1297 w 3788"/>
              <a:gd name="T3" fmla="*/ 2382 h 2823"/>
              <a:gd name="T4" fmla="*/ 745 w 3788"/>
              <a:gd name="T5" fmla="*/ 2253 h 2823"/>
              <a:gd name="T6" fmla="*/ 443 w 3788"/>
              <a:gd name="T7" fmla="*/ 2075 h 2823"/>
              <a:gd name="T8" fmla="*/ 204 w 3788"/>
              <a:gd name="T9" fmla="*/ 1978 h 2823"/>
              <a:gd name="T10" fmla="*/ 0 w 3788"/>
              <a:gd name="T11" fmla="*/ 1262 h 2823"/>
              <a:gd name="T12" fmla="*/ 30 w 3788"/>
              <a:gd name="T13" fmla="*/ 997 h 2823"/>
              <a:gd name="T14" fmla="*/ 129 w 3788"/>
              <a:gd name="T15" fmla="*/ 1006 h 2823"/>
              <a:gd name="T16" fmla="*/ 327 w 3788"/>
              <a:gd name="T17" fmla="*/ 1047 h 2823"/>
              <a:gd name="T18" fmla="*/ 481 w 3788"/>
              <a:gd name="T19" fmla="*/ 1006 h 2823"/>
              <a:gd name="T20" fmla="*/ 425 w 3788"/>
              <a:gd name="T21" fmla="*/ 772 h 2823"/>
              <a:gd name="T22" fmla="*/ 547 w 3788"/>
              <a:gd name="T23" fmla="*/ 690 h 2823"/>
              <a:gd name="T24" fmla="*/ 373 w 3788"/>
              <a:gd name="T25" fmla="*/ 374 h 2823"/>
              <a:gd name="T26" fmla="*/ 323 w 3788"/>
              <a:gd name="T27" fmla="*/ 186 h 2823"/>
              <a:gd name="T28" fmla="*/ 771 w 3788"/>
              <a:gd name="T29" fmla="*/ 116 h 2823"/>
              <a:gd name="T30" fmla="*/ 1221 w 3788"/>
              <a:gd name="T31" fmla="*/ 35 h 2823"/>
              <a:gd name="T32" fmla="*/ 1840 w 3788"/>
              <a:gd name="T33" fmla="*/ 247 h 2823"/>
              <a:gd name="T34" fmla="*/ 2056 w 3788"/>
              <a:gd name="T35" fmla="*/ 410 h 2823"/>
              <a:gd name="T36" fmla="*/ 2191 w 3788"/>
              <a:gd name="T37" fmla="*/ 371 h 2823"/>
              <a:gd name="T38" fmla="*/ 2320 w 3788"/>
              <a:gd name="T39" fmla="*/ 197 h 2823"/>
              <a:gd name="T40" fmla="*/ 2610 w 3788"/>
              <a:gd name="T41" fmla="*/ 303 h 2823"/>
              <a:gd name="T42" fmla="*/ 2829 w 3788"/>
              <a:gd name="T43" fmla="*/ 446 h 2823"/>
              <a:gd name="T44" fmla="*/ 2861 w 3788"/>
              <a:gd name="T45" fmla="*/ 483 h 2823"/>
              <a:gd name="T46" fmla="*/ 3138 w 3788"/>
              <a:gd name="T47" fmla="*/ 627 h 2823"/>
              <a:gd name="T48" fmla="*/ 3393 w 3788"/>
              <a:gd name="T49" fmla="*/ 804 h 2823"/>
              <a:gd name="T50" fmla="*/ 3628 w 3788"/>
              <a:gd name="T51" fmla="*/ 1052 h 2823"/>
              <a:gd name="T52" fmla="*/ 3709 w 3788"/>
              <a:gd name="T53" fmla="*/ 1355 h 2823"/>
              <a:gd name="T54" fmla="*/ 3509 w 3788"/>
              <a:gd name="T55" fmla="*/ 1750 h 2823"/>
              <a:gd name="T56" fmla="*/ 3399 w 3788"/>
              <a:gd name="T57" fmla="*/ 1881 h 2823"/>
              <a:gd name="T58" fmla="*/ 3402 w 3788"/>
              <a:gd name="T59" fmla="*/ 2016 h 2823"/>
              <a:gd name="T60" fmla="*/ 3124 w 3788"/>
              <a:gd name="T61" fmla="*/ 1946 h 2823"/>
              <a:gd name="T62" fmla="*/ 3227 w 3788"/>
              <a:gd name="T63" fmla="*/ 2332 h 2823"/>
              <a:gd name="T64" fmla="*/ 3168 w 3788"/>
              <a:gd name="T65" fmla="*/ 2550 h 2823"/>
              <a:gd name="T66" fmla="*/ 3040 w 3788"/>
              <a:gd name="T67" fmla="*/ 2603 h 2823"/>
              <a:gd name="T68" fmla="*/ 2935 w 3788"/>
              <a:gd name="T69" fmla="*/ 2554 h 2823"/>
              <a:gd name="T70" fmla="*/ 2840 w 3788"/>
              <a:gd name="T71" fmla="*/ 2499 h 2823"/>
              <a:gd name="T72" fmla="*/ 2750 w 3788"/>
              <a:gd name="T73" fmla="*/ 2497 h 2823"/>
              <a:gd name="T74" fmla="*/ 2534 w 3788"/>
              <a:gd name="T75" fmla="*/ 2321 h 2823"/>
              <a:gd name="T76" fmla="*/ 2414 w 3788"/>
              <a:gd name="T77" fmla="*/ 2086 h 2823"/>
              <a:gd name="T78" fmla="*/ 2116 w 3788"/>
              <a:gd name="T79" fmla="*/ 2193 h 2823"/>
              <a:gd name="T80" fmla="*/ 2189 w 3788"/>
              <a:gd name="T81" fmla="*/ 2355 h 2823"/>
              <a:gd name="T82" fmla="*/ 2008 w 3788"/>
              <a:gd name="T83" fmla="*/ 2711 h 2823"/>
              <a:gd name="T84" fmla="*/ 1886 w 3788"/>
              <a:gd name="T85" fmla="*/ 2819 h 2823"/>
              <a:gd name="T86" fmla="*/ 1717 w 3788"/>
              <a:gd name="T87" fmla="*/ 2762 h 2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1"/>
          </a:solidFill>
          <a:ln w="8" cap="flat" cmpd="sng">
            <a:solidFill>
              <a:srgbClr val="FFFFFF"/>
            </a:solidFill>
            <a:round/>
          </a:ln>
        </p:spPr>
        <p:txBody>
          <a:bodyPr/>
          <a:lstStyle/>
          <a:p>
            <a:endParaRPr lang="zh-CN" altLang="en-US"/>
          </a:p>
        </p:txBody>
      </p:sp>
      <p:sp>
        <p:nvSpPr>
          <p:cNvPr id="23575" name="Freeform 24"/>
          <p:cNvSpPr/>
          <p:nvPr/>
        </p:nvSpPr>
        <p:spPr bwMode="auto">
          <a:xfrm>
            <a:off x="6016625" y="3048000"/>
            <a:ext cx="450850" cy="914400"/>
          </a:xfrm>
          <a:custGeom>
            <a:avLst/>
            <a:gdLst>
              <a:gd name="T0" fmla="*/ 99 w 1042"/>
              <a:gd name="T1" fmla="*/ 2109 h 2109"/>
              <a:gd name="T2" fmla="*/ 30 w 1042"/>
              <a:gd name="T3" fmla="*/ 1923 h 2109"/>
              <a:gd name="T4" fmla="*/ 59 w 1042"/>
              <a:gd name="T5" fmla="*/ 1833 h 2109"/>
              <a:gd name="T6" fmla="*/ 53 w 1042"/>
              <a:gd name="T7" fmla="*/ 1721 h 2109"/>
              <a:gd name="T8" fmla="*/ 0 w 1042"/>
              <a:gd name="T9" fmla="*/ 1582 h 2109"/>
              <a:gd name="T10" fmla="*/ 1 w 1042"/>
              <a:gd name="T11" fmla="*/ 1350 h 2109"/>
              <a:gd name="T12" fmla="*/ 95 w 1042"/>
              <a:gd name="T13" fmla="*/ 1182 h 2109"/>
              <a:gd name="T14" fmla="*/ 98 w 1042"/>
              <a:gd name="T15" fmla="*/ 1097 h 2109"/>
              <a:gd name="T16" fmla="*/ 139 w 1042"/>
              <a:gd name="T17" fmla="*/ 754 h 2109"/>
              <a:gd name="T18" fmla="*/ 165 w 1042"/>
              <a:gd name="T19" fmla="*/ 578 h 2109"/>
              <a:gd name="T20" fmla="*/ 201 w 1042"/>
              <a:gd name="T21" fmla="*/ 510 h 2109"/>
              <a:gd name="T22" fmla="*/ 342 w 1042"/>
              <a:gd name="T23" fmla="*/ 330 h 2109"/>
              <a:gd name="T24" fmla="*/ 471 w 1042"/>
              <a:gd name="T25" fmla="*/ 170 h 2109"/>
              <a:gd name="T26" fmla="*/ 529 w 1042"/>
              <a:gd name="T27" fmla="*/ 115 h 2109"/>
              <a:gd name="T28" fmla="*/ 737 w 1042"/>
              <a:gd name="T29" fmla="*/ 98 h 2109"/>
              <a:gd name="T30" fmla="*/ 868 w 1042"/>
              <a:gd name="T31" fmla="*/ 32 h 2109"/>
              <a:gd name="T32" fmla="*/ 891 w 1042"/>
              <a:gd name="T33" fmla="*/ 0 h 2109"/>
              <a:gd name="T34" fmla="*/ 948 w 1042"/>
              <a:gd name="T35" fmla="*/ 41 h 2109"/>
              <a:gd name="T36" fmla="*/ 854 w 1042"/>
              <a:gd name="T37" fmla="*/ 189 h 2109"/>
              <a:gd name="T38" fmla="*/ 1042 w 1042"/>
              <a:gd name="T39" fmla="*/ 387 h 2109"/>
              <a:gd name="T40" fmla="*/ 1041 w 1042"/>
              <a:gd name="T41" fmla="*/ 446 h 2109"/>
              <a:gd name="T42" fmla="*/ 887 w 1042"/>
              <a:gd name="T43" fmla="*/ 576 h 2109"/>
              <a:gd name="T44" fmla="*/ 838 w 1042"/>
              <a:gd name="T45" fmla="*/ 798 h 2109"/>
              <a:gd name="T46" fmla="*/ 918 w 1042"/>
              <a:gd name="T47" fmla="*/ 865 h 2109"/>
              <a:gd name="T48" fmla="*/ 999 w 1042"/>
              <a:gd name="T49" fmla="*/ 1077 h 2109"/>
              <a:gd name="T50" fmla="*/ 967 w 1042"/>
              <a:gd name="T51" fmla="*/ 1201 h 2109"/>
              <a:gd name="T52" fmla="*/ 841 w 1042"/>
              <a:gd name="T53" fmla="*/ 1358 h 2109"/>
              <a:gd name="T54" fmla="*/ 838 w 1042"/>
              <a:gd name="T55" fmla="*/ 1397 h 2109"/>
              <a:gd name="T56" fmla="*/ 911 w 1042"/>
              <a:gd name="T57" fmla="*/ 1477 h 2109"/>
              <a:gd name="T58" fmla="*/ 903 w 1042"/>
              <a:gd name="T59" fmla="*/ 1693 h 2109"/>
              <a:gd name="T60" fmla="*/ 717 w 1042"/>
              <a:gd name="T61" fmla="*/ 1872 h 2109"/>
              <a:gd name="T62" fmla="*/ 496 w 1042"/>
              <a:gd name="T63" fmla="*/ 1922 h 2109"/>
              <a:gd name="T64" fmla="*/ 281 w 1042"/>
              <a:gd name="T65" fmla="*/ 2005 h 2109"/>
              <a:gd name="T66" fmla="*/ 198 w 1042"/>
              <a:gd name="T67" fmla="*/ 2052 h 2109"/>
              <a:gd name="T68" fmla="*/ 99 w 1042"/>
              <a:gd name="T69" fmla="*/ 2109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1"/>
          </a:solidFill>
          <a:ln w="8" cap="flat" cmpd="sng">
            <a:solidFill>
              <a:srgbClr val="FFFFFF"/>
            </a:solidFill>
            <a:round/>
          </a:ln>
        </p:spPr>
        <p:txBody>
          <a:bodyPr/>
          <a:lstStyle/>
          <a:p>
            <a:endParaRPr lang="zh-CN" altLang="en-US"/>
          </a:p>
        </p:txBody>
      </p:sp>
      <p:sp>
        <p:nvSpPr>
          <p:cNvPr id="23576" name="Freeform 25"/>
          <p:cNvSpPr/>
          <p:nvPr/>
        </p:nvSpPr>
        <p:spPr bwMode="auto">
          <a:xfrm>
            <a:off x="6602413" y="3387725"/>
            <a:ext cx="844550" cy="574675"/>
          </a:xfrm>
          <a:custGeom>
            <a:avLst/>
            <a:gdLst>
              <a:gd name="T0" fmla="*/ 213 w 1952"/>
              <a:gd name="T1" fmla="*/ 1322 h 1326"/>
              <a:gd name="T2" fmla="*/ 131 w 1952"/>
              <a:gd name="T3" fmla="*/ 1261 h 1326"/>
              <a:gd name="T4" fmla="*/ 0 w 1952"/>
              <a:gd name="T5" fmla="*/ 1143 h 1326"/>
              <a:gd name="T6" fmla="*/ 30 w 1952"/>
              <a:gd name="T7" fmla="*/ 1079 h 1326"/>
              <a:gd name="T8" fmla="*/ 120 w 1952"/>
              <a:gd name="T9" fmla="*/ 989 h 1326"/>
              <a:gd name="T10" fmla="*/ 120 w 1952"/>
              <a:gd name="T11" fmla="*/ 885 h 1326"/>
              <a:gd name="T12" fmla="*/ 42 w 1952"/>
              <a:gd name="T13" fmla="*/ 630 h 1326"/>
              <a:gd name="T14" fmla="*/ 65 w 1952"/>
              <a:gd name="T15" fmla="*/ 523 h 1326"/>
              <a:gd name="T16" fmla="*/ 213 w 1952"/>
              <a:gd name="T17" fmla="*/ 356 h 1326"/>
              <a:gd name="T18" fmla="*/ 463 w 1952"/>
              <a:gd name="T19" fmla="*/ 156 h 1326"/>
              <a:gd name="T20" fmla="*/ 621 w 1952"/>
              <a:gd name="T21" fmla="*/ 0 h 1326"/>
              <a:gd name="T22" fmla="*/ 649 w 1952"/>
              <a:gd name="T23" fmla="*/ 115 h 1326"/>
              <a:gd name="T24" fmla="*/ 725 w 1952"/>
              <a:gd name="T25" fmla="*/ 117 h 1326"/>
              <a:gd name="T26" fmla="*/ 764 w 1952"/>
              <a:gd name="T27" fmla="*/ 53 h 1326"/>
              <a:gd name="T28" fmla="*/ 902 w 1952"/>
              <a:gd name="T29" fmla="*/ 40 h 1326"/>
              <a:gd name="T30" fmla="*/ 946 w 1952"/>
              <a:gd name="T31" fmla="*/ 116 h 1326"/>
              <a:gd name="T32" fmla="*/ 942 w 1952"/>
              <a:gd name="T33" fmla="*/ 254 h 1326"/>
              <a:gd name="T34" fmla="*/ 1174 w 1952"/>
              <a:gd name="T35" fmla="*/ 354 h 1326"/>
              <a:gd name="T36" fmla="*/ 1297 w 1952"/>
              <a:gd name="T37" fmla="*/ 161 h 1326"/>
              <a:gd name="T38" fmla="*/ 1348 w 1952"/>
              <a:gd name="T39" fmla="*/ 107 h 1326"/>
              <a:gd name="T40" fmla="*/ 1505 w 1952"/>
              <a:gd name="T41" fmla="*/ 71 h 1326"/>
              <a:gd name="T42" fmla="*/ 1636 w 1952"/>
              <a:gd name="T43" fmla="*/ 130 h 1326"/>
              <a:gd name="T44" fmla="*/ 1930 w 1952"/>
              <a:gd name="T45" fmla="*/ 131 h 1326"/>
              <a:gd name="T46" fmla="*/ 1952 w 1952"/>
              <a:gd name="T47" fmla="*/ 145 h 1326"/>
              <a:gd name="T48" fmla="*/ 1939 w 1952"/>
              <a:gd name="T49" fmla="*/ 171 h 1326"/>
              <a:gd name="T50" fmla="*/ 1929 w 1952"/>
              <a:gd name="T51" fmla="*/ 269 h 1326"/>
              <a:gd name="T52" fmla="*/ 1824 w 1952"/>
              <a:gd name="T53" fmla="*/ 276 h 1326"/>
              <a:gd name="T54" fmla="*/ 1528 w 1952"/>
              <a:gd name="T55" fmla="*/ 521 h 1326"/>
              <a:gd name="T56" fmla="*/ 1461 w 1952"/>
              <a:gd name="T57" fmla="*/ 548 h 1326"/>
              <a:gd name="T58" fmla="*/ 1362 w 1952"/>
              <a:gd name="T59" fmla="*/ 601 h 1326"/>
              <a:gd name="T60" fmla="*/ 1345 w 1952"/>
              <a:gd name="T61" fmla="*/ 621 h 1326"/>
              <a:gd name="T62" fmla="*/ 1335 w 1952"/>
              <a:gd name="T63" fmla="*/ 729 h 1326"/>
              <a:gd name="T64" fmla="*/ 1223 w 1952"/>
              <a:gd name="T65" fmla="*/ 873 h 1326"/>
              <a:gd name="T66" fmla="*/ 1190 w 1952"/>
              <a:gd name="T67" fmla="*/ 1020 h 1326"/>
              <a:gd name="T68" fmla="*/ 1039 w 1952"/>
              <a:gd name="T69" fmla="*/ 1107 h 1326"/>
              <a:gd name="T70" fmla="*/ 958 w 1952"/>
              <a:gd name="T71" fmla="*/ 1266 h 1326"/>
              <a:gd name="T72" fmla="*/ 955 w 1952"/>
              <a:gd name="T73" fmla="*/ 1253 h 1326"/>
              <a:gd name="T74" fmla="*/ 923 w 1952"/>
              <a:gd name="T75" fmla="*/ 1226 h 1326"/>
              <a:gd name="T76" fmla="*/ 872 w 1952"/>
              <a:gd name="T77" fmla="*/ 1221 h 1326"/>
              <a:gd name="T78" fmla="*/ 798 w 1952"/>
              <a:gd name="T79" fmla="*/ 1311 h 1326"/>
              <a:gd name="T80" fmla="*/ 651 w 1952"/>
              <a:gd name="T81" fmla="*/ 1294 h 1326"/>
              <a:gd name="T82" fmla="*/ 636 w 1952"/>
              <a:gd name="T83" fmla="*/ 1254 h 1326"/>
              <a:gd name="T84" fmla="*/ 512 w 1952"/>
              <a:gd name="T85" fmla="*/ 1127 h 1326"/>
              <a:gd name="T86" fmla="*/ 435 w 1952"/>
              <a:gd name="T87" fmla="*/ 1122 h 1326"/>
              <a:gd name="T88" fmla="*/ 415 w 1952"/>
              <a:gd name="T89" fmla="*/ 1252 h 1326"/>
              <a:gd name="T90" fmla="*/ 332 w 1952"/>
              <a:gd name="T91" fmla="*/ 1293 h 1326"/>
              <a:gd name="T92" fmla="*/ 213 w 1952"/>
              <a:gd name="T93" fmla="*/ 1322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tx2"/>
          </a:solidFill>
          <a:ln w="8" cap="flat" cmpd="sng">
            <a:solidFill>
              <a:srgbClr val="FFFFFF"/>
            </a:solidFill>
            <a:round/>
          </a:ln>
        </p:spPr>
        <p:txBody>
          <a:bodyPr/>
          <a:lstStyle/>
          <a:p>
            <a:endParaRPr lang="zh-CN" altLang="en-US"/>
          </a:p>
        </p:txBody>
      </p:sp>
      <p:sp>
        <p:nvSpPr>
          <p:cNvPr id="23577" name="Freeform 26"/>
          <p:cNvSpPr/>
          <p:nvPr/>
        </p:nvSpPr>
        <p:spPr bwMode="auto">
          <a:xfrm>
            <a:off x="5295900" y="3254375"/>
            <a:ext cx="363538" cy="606425"/>
          </a:xfrm>
          <a:custGeom>
            <a:avLst/>
            <a:gdLst>
              <a:gd name="T0" fmla="*/ 319 w 840"/>
              <a:gd name="T1" fmla="*/ 1263 h 1400"/>
              <a:gd name="T2" fmla="*/ 294 w 840"/>
              <a:gd name="T3" fmla="*/ 1158 h 1400"/>
              <a:gd name="T4" fmla="*/ 257 w 840"/>
              <a:gd name="T5" fmla="*/ 892 h 1400"/>
              <a:gd name="T6" fmla="*/ 79 w 840"/>
              <a:gd name="T7" fmla="*/ 681 h 1400"/>
              <a:gd name="T8" fmla="*/ 0 w 840"/>
              <a:gd name="T9" fmla="*/ 636 h 1400"/>
              <a:gd name="T10" fmla="*/ 205 w 840"/>
              <a:gd name="T11" fmla="*/ 579 h 1400"/>
              <a:gd name="T12" fmla="*/ 339 w 840"/>
              <a:gd name="T13" fmla="*/ 520 h 1400"/>
              <a:gd name="T14" fmla="*/ 394 w 840"/>
              <a:gd name="T15" fmla="*/ 453 h 1400"/>
              <a:gd name="T16" fmla="*/ 388 w 840"/>
              <a:gd name="T17" fmla="*/ 328 h 1400"/>
              <a:gd name="T18" fmla="*/ 482 w 840"/>
              <a:gd name="T19" fmla="*/ 157 h 1400"/>
              <a:gd name="T20" fmla="*/ 498 w 840"/>
              <a:gd name="T21" fmla="*/ 63 h 1400"/>
              <a:gd name="T22" fmla="*/ 674 w 840"/>
              <a:gd name="T23" fmla="*/ 51 h 1400"/>
              <a:gd name="T24" fmla="*/ 690 w 840"/>
              <a:gd name="T25" fmla="*/ 104 h 1400"/>
              <a:gd name="T26" fmla="*/ 644 w 840"/>
              <a:gd name="T27" fmla="*/ 214 h 1400"/>
              <a:gd name="T28" fmla="*/ 592 w 840"/>
              <a:gd name="T29" fmla="*/ 442 h 1400"/>
              <a:gd name="T30" fmla="*/ 707 w 840"/>
              <a:gd name="T31" fmla="*/ 461 h 1400"/>
              <a:gd name="T32" fmla="*/ 840 w 840"/>
              <a:gd name="T33" fmla="*/ 566 h 1400"/>
              <a:gd name="T34" fmla="*/ 782 w 840"/>
              <a:gd name="T35" fmla="*/ 649 h 1400"/>
              <a:gd name="T36" fmla="*/ 696 w 840"/>
              <a:gd name="T37" fmla="*/ 739 h 1400"/>
              <a:gd name="T38" fmla="*/ 602 w 840"/>
              <a:gd name="T39" fmla="*/ 871 h 1400"/>
              <a:gd name="T40" fmla="*/ 540 w 840"/>
              <a:gd name="T41" fmla="*/ 1063 h 1400"/>
              <a:gd name="T42" fmla="*/ 585 w 840"/>
              <a:gd name="T43" fmla="*/ 1106 h 1400"/>
              <a:gd name="T44" fmla="*/ 674 w 840"/>
              <a:gd name="T45" fmla="*/ 1220 h 1400"/>
              <a:gd name="T46" fmla="*/ 654 w 840"/>
              <a:gd name="T47" fmla="*/ 1262 h 1400"/>
              <a:gd name="T48" fmla="*/ 555 w 840"/>
              <a:gd name="T49" fmla="*/ 1295 h 1400"/>
              <a:gd name="T50" fmla="*/ 319 w 840"/>
              <a:gd name="T51" fmla="*/ 1263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1"/>
          </a:solidFill>
          <a:ln w="8" cap="flat" cmpd="sng">
            <a:solidFill>
              <a:srgbClr val="FFFFFF"/>
            </a:solidFill>
            <a:round/>
          </a:ln>
        </p:spPr>
        <p:txBody>
          <a:bodyPr/>
          <a:lstStyle/>
          <a:p>
            <a:endParaRPr lang="zh-CN" altLang="en-US"/>
          </a:p>
        </p:txBody>
      </p:sp>
      <p:sp>
        <p:nvSpPr>
          <p:cNvPr id="23578" name="Freeform 27"/>
          <p:cNvSpPr/>
          <p:nvPr/>
        </p:nvSpPr>
        <p:spPr bwMode="auto">
          <a:xfrm>
            <a:off x="6380163" y="2678113"/>
            <a:ext cx="703262" cy="1054100"/>
          </a:xfrm>
          <a:custGeom>
            <a:avLst/>
            <a:gdLst>
              <a:gd name="T0" fmla="*/ 533 w 1625"/>
              <a:gd name="T1" fmla="*/ 2387 h 2434"/>
              <a:gd name="T2" fmla="*/ 121 w 1625"/>
              <a:gd name="T3" fmla="*/ 2334 h 2434"/>
              <a:gd name="T4" fmla="*/ 148 w 1625"/>
              <a:gd name="T5" fmla="*/ 2099 h 2434"/>
              <a:gd name="T6" fmla="*/ 10 w 1625"/>
              <a:gd name="T7" fmla="*/ 1611 h 2434"/>
              <a:gd name="T8" fmla="*/ 232 w 1625"/>
              <a:gd name="T9" fmla="*/ 1315 h 2434"/>
              <a:gd name="T10" fmla="*/ 77 w 1625"/>
              <a:gd name="T11" fmla="*/ 1029 h 2434"/>
              <a:gd name="T12" fmla="*/ 52 w 1625"/>
              <a:gd name="T13" fmla="*/ 1012 h 2434"/>
              <a:gd name="T14" fmla="*/ 142 w 1625"/>
              <a:gd name="T15" fmla="*/ 890 h 2434"/>
              <a:gd name="T16" fmla="*/ 69 w 1625"/>
              <a:gd name="T17" fmla="*/ 761 h 2434"/>
              <a:gd name="T18" fmla="*/ 1 w 1625"/>
              <a:gd name="T19" fmla="*/ 536 h 2434"/>
              <a:gd name="T20" fmla="*/ 103 w 1625"/>
              <a:gd name="T21" fmla="*/ 460 h 2434"/>
              <a:gd name="T22" fmla="*/ 175 w 1625"/>
              <a:gd name="T23" fmla="*/ 272 h 2434"/>
              <a:gd name="T24" fmla="*/ 298 w 1625"/>
              <a:gd name="T25" fmla="*/ 540 h 2434"/>
              <a:gd name="T26" fmla="*/ 374 w 1625"/>
              <a:gd name="T27" fmla="*/ 516 h 2434"/>
              <a:gd name="T28" fmla="*/ 765 w 1625"/>
              <a:gd name="T29" fmla="*/ 330 h 2434"/>
              <a:gd name="T30" fmla="*/ 879 w 1625"/>
              <a:gd name="T31" fmla="*/ 74 h 2434"/>
              <a:gd name="T32" fmla="*/ 1126 w 1625"/>
              <a:gd name="T33" fmla="*/ 365 h 2434"/>
              <a:gd name="T34" fmla="*/ 1394 w 1625"/>
              <a:gd name="T35" fmla="*/ 493 h 2434"/>
              <a:gd name="T36" fmla="*/ 1364 w 1625"/>
              <a:gd name="T37" fmla="*/ 711 h 2434"/>
              <a:gd name="T38" fmla="*/ 1625 w 1625"/>
              <a:gd name="T39" fmla="*/ 888 h 2434"/>
              <a:gd name="T40" fmla="*/ 1319 w 1625"/>
              <a:gd name="T41" fmla="*/ 1231 h 2434"/>
              <a:gd name="T42" fmla="*/ 1058 w 1625"/>
              <a:gd name="T43" fmla="*/ 1110 h 2434"/>
              <a:gd name="T44" fmla="*/ 941 w 1625"/>
              <a:gd name="T45" fmla="*/ 897 h 2434"/>
              <a:gd name="T46" fmla="*/ 783 w 1625"/>
              <a:gd name="T47" fmla="*/ 615 h 2434"/>
              <a:gd name="T48" fmla="*/ 523 w 1625"/>
              <a:gd name="T49" fmla="*/ 795 h 2434"/>
              <a:gd name="T50" fmla="*/ 429 w 1625"/>
              <a:gd name="T51" fmla="*/ 1015 h 2434"/>
              <a:gd name="T52" fmla="*/ 620 w 1625"/>
              <a:gd name="T53" fmla="*/ 1164 h 2434"/>
              <a:gd name="T54" fmla="*/ 827 w 1625"/>
              <a:gd name="T55" fmla="*/ 1169 h 2434"/>
              <a:gd name="T56" fmla="*/ 874 w 1625"/>
              <a:gd name="T57" fmla="*/ 1364 h 2434"/>
              <a:gd name="T58" fmla="*/ 1125 w 1625"/>
              <a:gd name="T59" fmla="*/ 1616 h 2434"/>
              <a:gd name="T60" fmla="*/ 843 w 1625"/>
              <a:gd name="T61" fmla="*/ 1825 h 2434"/>
              <a:gd name="T62" fmla="*/ 565 w 1625"/>
              <a:gd name="T63" fmla="*/ 2394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1"/>
          </a:solidFill>
          <a:ln w="8" cap="flat" cmpd="sng">
            <a:solidFill>
              <a:srgbClr val="FFFFFF"/>
            </a:solidFill>
            <a:round/>
          </a:ln>
        </p:spPr>
        <p:txBody>
          <a:bodyPr/>
          <a:lstStyle/>
          <a:p>
            <a:endParaRPr lang="zh-CN" altLang="en-US"/>
          </a:p>
        </p:txBody>
      </p:sp>
      <p:sp>
        <p:nvSpPr>
          <p:cNvPr id="23579" name="Freeform 28"/>
          <p:cNvSpPr/>
          <p:nvPr/>
        </p:nvSpPr>
        <p:spPr bwMode="auto">
          <a:xfrm>
            <a:off x="1773238" y="1546225"/>
            <a:ext cx="2609850" cy="2046288"/>
          </a:xfrm>
          <a:custGeom>
            <a:avLst/>
            <a:gdLst>
              <a:gd name="T0" fmla="*/ 4182 w 6029"/>
              <a:gd name="T1" fmla="*/ 4629 h 4727"/>
              <a:gd name="T2" fmla="*/ 3958 w 6029"/>
              <a:gd name="T3" fmla="*/ 4672 h 4727"/>
              <a:gd name="T4" fmla="*/ 3586 w 6029"/>
              <a:gd name="T5" fmla="*/ 4421 h 4727"/>
              <a:gd name="T6" fmla="*/ 3148 w 6029"/>
              <a:gd name="T7" fmla="*/ 4387 h 4727"/>
              <a:gd name="T8" fmla="*/ 2751 w 6029"/>
              <a:gd name="T9" fmla="*/ 4485 h 4727"/>
              <a:gd name="T10" fmla="*/ 2390 w 6029"/>
              <a:gd name="T11" fmla="*/ 4571 h 4727"/>
              <a:gd name="T12" fmla="*/ 1924 w 6029"/>
              <a:gd name="T13" fmla="*/ 4411 h 4727"/>
              <a:gd name="T14" fmla="*/ 1701 w 6029"/>
              <a:gd name="T15" fmla="*/ 4422 h 4727"/>
              <a:gd name="T16" fmla="*/ 1096 w 6029"/>
              <a:gd name="T17" fmla="*/ 4590 h 4727"/>
              <a:gd name="T18" fmla="*/ 800 w 6029"/>
              <a:gd name="T19" fmla="*/ 4396 h 4727"/>
              <a:gd name="T20" fmla="*/ 773 w 6029"/>
              <a:gd name="T21" fmla="*/ 4124 h 4727"/>
              <a:gd name="T22" fmla="*/ 455 w 6029"/>
              <a:gd name="T23" fmla="*/ 3827 h 4727"/>
              <a:gd name="T24" fmla="*/ 256 w 6029"/>
              <a:gd name="T25" fmla="*/ 3374 h 4727"/>
              <a:gd name="T26" fmla="*/ 200 w 6029"/>
              <a:gd name="T27" fmla="*/ 3137 h 4727"/>
              <a:gd name="T28" fmla="*/ 66 w 6029"/>
              <a:gd name="T29" fmla="*/ 2655 h 4727"/>
              <a:gd name="T30" fmla="*/ 9 w 6029"/>
              <a:gd name="T31" fmla="*/ 2562 h 4727"/>
              <a:gd name="T32" fmla="*/ 125 w 6029"/>
              <a:gd name="T33" fmla="*/ 2326 h 4727"/>
              <a:gd name="T34" fmla="*/ 657 w 6029"/>
              <a:gd name="T35" fmla="*/ 2107 h 4727"/>
              <a:gd name="T36" fmla="*/ 944 w 6029"/>
              <a:gd name="T37" fmla="*/ 2242 h 4727"/>
              <a:gd name="T38" fmla="*/ 1277 w 6029"/>
              <a:gd name="T39" fmla="*/ 2057 h 4727"/>
              <a:gd name="T40" fmla="*/ 1798 w 6029"/>
              <a:gd name="T41" fmla="*/ 2044 h 4727"/>
              <a:gd name="T42" fmla="*/ 2084 w 6029"/>
              <a:gd name="T43" fmla="*/ 1665 h 4727"/>
              <a:gd name="T44" fmla="*/ 2240 w 6029"/>
              <a:gd name="T45" fmla="*/ 1318 h 4727"/>
              <a:gd name="T46" fmla="*/ 2210 w 6029"/>
              <a:gd name="T47" fmla="*/ 964 h 4727"/>
              <a:gd name="T48" fmla="*/ 2807 w 6029"/>
              <a:gd name="T49" fmla="*/ 1077 h 4727"/>
              <a:gd name="T50" fmla="*/ 2856 w 6029"/>
              <a:gd name="T51" fmla="*/ 839 h 4727"/>
              <a:gd name="T52" fmla="*/ 3162 w 6029"/>
              <a:gd name="T53" fmla="*/ 441 h 4727"/>
              <a:gd name="T54" fmla="*/ 3762 w 6029"/>
              <a:gd name="T55" fmla="*/ 535 h 4727"/>
              <a:gd name="T56" fmla="*/ 4158 w 6029"/>
              <a:gd name="T57" fmla="*/ 44 h 4727"/>
              <a:gd name="T58" fmla="*/ 4387 w 6029"/>
              <a:gd name="T59" fmla="*/ 187 h 4727"/>
              <a:gd name="T60" fmla="*/ 4785 w 6029"/>
              <a:gd name="T61" fmla="*/ 528 h 4727"/>
              <a:gd name="T62" fmla="*/ 4910 w 6029"/>
              <a:gd name="T63" fmla="*/ 891 h 4727"/>
              <a:gd name="T64" fmla="*/ 4820 w 6029"/>
              <a:gd name="T65" fmla="*/ 1469 h 4727"/>
              <a:gd name="T66" fmla="*/ 5417 w 6029"/>
              <a:gd name="T67" fmla="*/ 1670 h 4727"/>
              <a:gd name="T68" fmla="*/ 5878 w 6029"/>
              <a:gd name="T69" fmla="*/ 2039 h 4727"/>
              <a:gd name="T70" fmla="*/ 6003 w 6029"/>
              <a:gd name="T71" fmla="*/ 2432 h 4727"/>
              <a:gd name="T72" fmla="*/ 5938 w 6029"/>
              <a:gd name="T73" fmla="*/ 2741 h 4727"/>
              <a:gd name="T74" fmla="*/ 5713 w 6029"/>
              <a:gd name="T75" fmla="*/ 2873 h 4727"/>
              <a:gd name="T76" fmla="*/ 5085 w 6029"/>
              <a:gd name="T77" fmla="*/ 3247 h 4727"/>
              <a:gd name="T78" fmla="*/ 5047 w 6029"/>
              <a:gd name="T79" fmla="*/ 3672 h 4727"/>
              <a:gd name="T80" fmla="*/ 4334 w 6029"/>
              <a:gd name="T81" fmla="*/ 3821 h 4727"/>
              <a:gd name="T82" fmla="*/ 4367 w 6029"/>
              <a:gd name="T83" fmla="*/ 4142 h 4727"/>
              <a:gd name="T84" fmla="*/ 4445 w 6029"/>
              <a:gd name="T85" fmla="*/ 4396 h 4727"/>
              <a:gd name="T86" fmla="*/ 4296 w 6029"/>
              <a:gd name="T87" fmla="*/ 4727 h 4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1"/>
          </a:solidFill>
          <a:ln w="8" cap="flat" cmpd="sng">
            <a:solidFill>
              <a:srgbClr val="FFFFFF"/>
            </a:solidFill>
            <a:round/>
          </a:ln>
        </p:spPr>
        <p:txBody>
          <a:bodyPr/>
          <a:lstStyle/>
          <a:p>
            <a:endParaRPr lang="zh-CN" altLang="en-US"/>
          </a:p>
        </p:txBody>
      </p:sp>
      <p:sp>
        <p:nvSpPr>
          <p:cNvPr id="23580" name="Freeform 29"/>
          <p:cNvSpPr/>
          <p:nvPr/>
        </p:nvSpPr>
        <p:spPr bwMode="auto">
          <a:xfrm>
            <a:off x="4533900" y="1058863"/>
            <a:ext cx="2876550" cy="2479675"/>
          </a:xfrm>
          <a:custGeom>
            <a:avLst/>
            <a:gdLst>
              <a:gd name="T0" fmla="*/ 1630 w 6642"/>
              <a:gd name="T1" fmla="*/ 5242 h 5728"/>
              <a:gd name="T2" fmla="*/ 1530 w 6642"/>
              <a:gd name="T3" fmla="*/ 5007 h 5728"/>
              <a:gd name="T4" fmla="*/ 1052 w 6642"/>
              <a:gd name="T5" fmla="*/ 5254 h 5728"/>
              <a:gd name="T6" fmla="*/ 572 w 6642"/>
              <a:gd name="T7" fmla="*/ 4806 h 5728"/>
              <a:gd name="T8" fmla="*/ 651 w 6642"/>
              <a:gd name="T9" fmla="*/ 4438 h 5728"/>
              <a:gd name="T10" fmla="*/ 147 w 6642"/>
              <a:gd name="T11" fmla="*/ 4318 h 5728"/>
              <a:gd name="T12" fmla="*/ 0 w 6642"/>
              <a:gd name="T13" fmla="*/ 3842 h 5728"/>
              <a:gd name="T14" fmla="*/ 1044 w 6642"/>
              <a:gd name="T15" fmla="*/ 3908 h 5728"/>
              <a:gd name="T16" fmla="*/ 1487 w 6642"/>
              <a:gd name="T17" fmla="*/ 4158 h 5728"/>
              <a:gd name="T18" fmla="*/ 2267 w 6642"/>
              <a:gd name="T19" fmla="*/ 4125 h 5728"/>
              <a:gd name="T20" fmla="*/ 3073 w 6642"/>
              <a:gd name="T21" fmla="*/ 3979 h 5728"/>
              <a:gd name="T22" fmla="*/ 3705 w 6642"/>
              <a:gd name="T23" fmla="*/ 3503 h 5728"/>
              <a:gd name="T24" fmla="*/ 3692 w 6642"/>
              <a:gd name="T25" fmla="*/ 3012 h 5728"/>
              <a:gd name="T26" fmla="*/ 4258 w 6642"/>
              <a:gd name="T27" fmla="*/ 2876 h 5728"/>
              <a:gd name="T28" fmla="*/ 4672 w 6642"/>
              <a:gd name="T29" fmla="*/ 2621 h 5728"/>
              <a:gd name="T30" fmla="*/ 5456 w 6642"/>
              <a:gd name="T31" fmla="*/ 2333 h 5728"/>
              <a:gd name="T32" fmla="*/ 5143 w 6642"/>
              <a:gd name="T33" fmla="*/ 1827 h 5728"/>
              <a:gd name="T34" fmla="*/ 4889 w 6642"/>
              <a:gd name="T35" fmla="*/ 1994 h 5728"/>
              <a:gd name="T36" fmla="*/ 4388 w 6642"/>
              <a:gd name="T37" fmla="*/ 1890 h 5728"/>
              <a:gd name="T38" fmla="*/ 4584 w 6642"/>
              <a:gd name="T39" fmla="*/ 1306 h 5728"/>
              <a:gd name="T40" fmla="*/ 5210 w 6642"/>
              <a:gd name="T41" fmla="*/ 748 h 5728"/>
              <a:gd name="T42" fmla="*/ 5238 w 6642"/>
              <a:gd name="T43" fmla="*/ 251 h 5728"/>
              <a:gd name="T44" fmla="*/ 5508 w 6642"/>
              <a:gd name="T45" fmla="*/ 49 h 5728"/>
              <a:gd name="T46" fmla="*/ 5621 w 6642"/>
              <a:gd name="T47" fmla="*/ 366 h 5728"/>
              <a:gd name="T48" fmla="*/ 5876 w 6642"/>
              <a:gd name="T49" fmla="*/ 562 h 5728"/>
              <a:gd name="T50" fmla="*/ 6483 w 6642"/>
              <a:gd name="T51" fmla="*/ 479 h 5728"/>
              <a:gd name="T52" fmla="*/ 6530 w 6642"/>
              <a:gd name="T53" fmla="*/ 1168 h 5728"/>
              <a:gd name="T54" fmla="*/ 6458 w 6642"/>
              <a:gd name="T55" fmla="*/ 1507 h 5728"/>
              <a:gd name="T56" fmla="*/ 6101 w 6642"/>
              <a:gd name="T57" fmla="*/ 1904 h 5728"/>
              <a:gd name="T58" fmla="*/ 6333 w 6642"/>
              <a:gd name="T59" fmla="*/ 2178 h 5728"/>
              <a:gd name="T60" fmla="*/ 6347 w 6642"/>
              <a:gd name="T61" fmla="*/ 2362 h 5728"/>
              <a:gd name="T62" fmla="*/ 5992 w 6642"/>
              <a:gd name="T63" fmla="*/ 2412 h 5728"/>
              <a:gd name="T64" fmla="*/ 6137 w 6642"/>
              <a:gd name="T65" fmla="*/ 2844 h 5728"/>
              <a:gd name="T66" fmla="*/ 6344 w 6642"/>
              <a:gd name="T67" fmla="*/ 3010 h 5728"/>
              <a:gd name="T68" fmla="*/ 6642 w 6642"/>
              <a:gd name="T69" fmla="*/ 3342 h 5728"/>
              <a:gd name="T70" fmla="*/ 6273 w 6642"/>
              <a:gd name="T71" fmla="*/ 3644 h 5728"/>
              <a:gd name="T72" fmla="*/ 5891 w 6642"/>
              <a:gd name="T73" fmla="*/ 3965 h 5728"/>
              <a:gd name="T74" fmla="*/ 5682 w 6642"/>
              <a:gd name="T75" fmla="*/ 4064 h 5728"/>
              <a:gd name="T76" fmla="*/ 5265 w 6642"/>
              <a:gd name="T77" fmla="*/ 3802 h 5728"/>
              <a:gd name="T78" fmla="*/ 4807 w 6642"/>
              <a:gd name="T79" fmla="*/ 4072 h 5728"/>
              <a:gd name="T80" fmla="*/ 4541 w 6642"/>
              <a:gd name="T81" fmla="*/ 4134 h 5728"/>
              <a:gd name="T82" fmla="*/ 4260 w 6642"/>
              <a:gd name="T83" fmla="*/ 4238 h 5728"/>
              <a:gd name="T84" fmla="*/ 4293 w 6642"/>
              <a:gd name="T85" fmla="*/ 4556 h 5728"/>
              <a:gd name="T86" fmla="*/ 3815 w 6642"/>
              <a:gd name="T87" fmla="*/ 4777 h 5728"/>
              <a:gd name="T88" fmla="*/ 3424 w 6642"/>
              <a:gd name="T89" fmla="*/ 5045 h 5728"/>
              <a:gd name="T90" fmla="*/ 2993 w 6642"/>
              <a:gd name="T91" fmla="*/ 5516 h 5728"/>
              <a:gd name="T92" fmla="*/ 2536 w 6642"/>
              <a:gd name="T93" fmla="*/ 5566 h 5728"/>
              <a:gd name="T94" fmla="*/ 2481 w 6642"/>
              <a:gd name="T95" fmla="*/ 5149 h 5728"/>
              <a:gd name="T96" fmla="*/ 2177 w 6642"/>
              <a:gd name="T97" fmla="*/ 5276 h 5728"/>
              <a:gd name="T98" fmla="*/ 1951 w 6642"/>
              <a:gd name="T99" fmla="*/ 5617 h 5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1"/>
          </a:solidFill>
          <a:ln w="8" cap="flat" cmpd="sng">
            <a:solidFill>
              <a:srgbClr val="FFFFFF"/>
            </a:solidFill>
            <a:round/>
          </a:ln>
        </p:spPr>
        <p:txBody>
          <a:bodyPr/>
          <a:lstStyle/>
          <a:p>
            <a:endParaRPr lang="zh-CN" altLang="en-US"/>
          </a:p>
        </p:txBody>
      </p:sp>
      <p:sp>
        <p:nvSpPr>
          <p:cNvPr id="23581" name="Freeform 30"/>
          <p:cNvSpPr/>
          <p:nvPr/>
        </p:nvSpPr>
        <p:spPr bwMode="auto">
          <a:xfrm>
            <a:off x="6570663" y="2955925"/>
            <a:ext cx="309562" cy="360363"/>
          </a:xfrm>
          <a:custGeom>
            <a:avLst/>
            <a:gdLst>
              <a:gd name="T0" fmla="*/ 604 w 714"/>
              <a:gd name="T1" fmla="*/ 831 h 831"/>
              <a:gd name="T2" fmla="*/ 486 w 714"/>
              <a:gd name="T3" fmla="*/ 743 h 831"/>
              <a:gd name="T4" fmla="*/ 433 w 714"/>
              <a:gd name="T5" fmla="*/ 555 h 831"/>
              <a:gd name="T6" fmla="*/ 424 w 714"/>
              <a:gd name="T7" fmla="*/ 519 h 831"/>
              <a:gd name="T8" fmla="*/ 197 w 714"/>
              <a:gd name="T9" fmla="*/ 447 h 831"/>
              <a:gd name="T10" fmla="*/ 162 w 714"/>
              <a:gd name="T11" fmla="*/ 489 h 831"/>
              <a:gd name="T12" fmla="*/ 12 w 714"/>
              <a:gd name="T13" fmla="*/ 489 h 831"/>
              <a:gd name="T14" fmla="*/ 64 w 714"/>
              <a:gd name="T15" fmla="*/ 372 h 831"/>
              <a:gd name="T16" fmla="*/ 131 w 714"/>
              <a:gd name="T17" fmla="*/ 321 h 831"/>
              <a:gd name="T18" fmla="*/ 113 w 714"/>
              <a:gd name="T19" fmla="*/ 170 h 831"/>
              <a:gd name="T20" fmla="*/ 260 w 714"/>
              <a:gd name="T21" fmla="*/ 69 h 831"/>
              <a:gd name="T22" fmla="*/ 318 w 714"/>
              <a:gd name="T23" fmla="*/ 2 h 831"/>
              <a:gd name="T24" fmla="*/ 369 w 714"/>
              <a:gd name="T25" fmla="*/ 52 h 831"/>
              <a:gd name="T26" fmla="*/ 481 w 714"/>
              <a:gd name="T27" fmla="*/ 65 h 831"/>
              <a:gd name="T28" fmla="*/ 486 w 714"/>
              <a:gd name="T29" fmla="*/ 294 h 831"/>
              <a:gd name="T30" fmla="*/ 543 w 714"/>
              <a:gd name="T31" fmla="*/ 306 h 831"/>
              <a:gd name="T32" fmla="*/ 575 w 714"/>
              <a:gd name="T33" fmla="*/ 332 h 831"/>
              <a:gd name="T34" fmla="*/ 654 w 714"/>
              <a:gd name="T35" fmla="*/ 541 h 831"/>
              <a:gd name="T36" fmla="*/ 714 w 714"/>
              <a:gd name="T37" fmla="*/ 621 h 831"/>
              <a:gd name="T38" fmla="*/ 598 w 714"/>
              <a:gd name="T39" fmla="*/ 706 h 831"/>
              <a:gd name="T40" fmla="*/ 604 w 714"/>
              <a:gd name="T41" fmla="*/ 831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1"/>
          </a:solidFill>
          <a:ln w="8" cap="flat" cmpd="sng">
            <a:solidFill>
              <a:srgbClr val="FFFFFF"/>
            </a:solidFill>
            <a:round/>
          </a:ln>
        </p:spPr>
        <p:txBody>
          <a:bodyPr/>
          <a:lstStyle/>
          <a:p>
            <a:endParaRPr lang="zh-CN" altLang="en-US"/>
          </a:p>
        </p:txBody>
      </p:sp>
      <p:sp>
        <p:nvSpPr>
          <p:cNvPr id="23582" name="Freeform 31"/>
          <p:cNvSpPr/>
          <p:nvPr/>
        </p:nvSpPr>
        <p:spPr bwMode="auto">
          <a:xfrm>
            <a:off x="6956425" y="2500313"/>
            <a:ext cx="779463" cy="741362"/>
          </a:xfrm>
          <a:custGeom>
            <a:avLst/>
            <a:gdLst>
              <a:gd name="T0" fmla="*/ 721 w 1797"/>
              <a:gd name="T1" fmla="*/ 1713 h 1713"/>
              <a:gd name="T2" fmla="*/ 714 w 1797"/>
              <a:gd name="T3" fmla="*/ 1700 h 1713"/>
              <a:gd name="T4" fmla="*/ 801 w 1797"/>
              <a:gd name="T5" fmla="*/ 1600 h 1713"/>
              <a:gd name="T6" fmla="*/ 833 w 1797"/>
              <a:gd name="T7" fmla="*/ 1539 h 1713"/>
              <a:gd name="T8" fmla="*/ 834 w 1797"/>
              <a:gd name="T9" fmla="*/ 1490 h 1713"/>
              <a:gd name="T10" fmla="*/ 770 w 1797"/>
              <a:gd name="T11" fmla="*/ 1449 h 1713"/>
              <a:gd name="T12" fmla="*/ 854 w 1797"/>
              <a:gd name="T13" fmla="*/ 1248 h 1713"/>
              <a:gd name="T14" fmla="*/ 887 w 1797"/>
              <a:gd name="T15" fmla="*/ 1056 h 1713"/>
              <a:gd name="T16" fmla="*/ 770 w 1797"/>
              <a:gd name="T17" fmla="*/ 925 h 1713"/>
              <a:gd name="T18" fmla="*/ 719 w 1797"/>
              <a:gd name="T19" fmla="*/ 917 h 1713"/>
              <a:gd name="T20" fmla="*/ 613 w 1797"/>
              <a:gd name="T21" fmla="*/ 934 h 1713"/>
              <a:gd name="T22" fmla="*/ 456 w 1797"/>
              <a:gd name="T23" fmla="*/ 1104 h 1713"/>
              <a:gd name="T24" fmla="*/ 337 w 1797"/>
              <a:gd name="T25" fmla="*/ 1278 h 1713"/>
              <a:gd name="T26" fmla="*/ 114 w 1797"/>
              <a:gd name="T27" fmla="*/ 1108 h 1713"/>
              <a:gd name="T28" fmla="*/ 6 w 1797"/>
              <a:gd name="T29" fmla="*/ 1053 h 1713"/>
              <a:gd name="T30" fmla="*/ 57 w 1797"/>
              <a:gd name="T31" fmla="*/ 966 h 1713"/>
              <a:gd name="T32" fmla="*/ 128 w 1797"/>
              <a:gd name="T33" fmla="*/ 883 h 1713"/>
              <a:gd name="T34" fmla="*/ 119 w 1797"/>
              <a:gd name="T35" fmla="*/ 719 h 1713"/>
              <a:gd name="T36" fmla="*/ 107 w 1797"/>
              <a:gd name="T37" fmla="*/ 712 h 1713"/>
              <a:gd name="T38" fmla="*/ 91 w 1797"/>
              <a:gd name="T39" fmla="*/ 682 h 1713"/>
              <a:gd name="T40" fmla="*/ 66 w 1797"/>
              <a:gd name="T41" fmla="*/ 616 h 1713"/>
              <a:gd name="T42" fmla="*/ 89 w 1797"/>
              <a:gd name="T43" fmla="*/ 508 h 1713"/>
              <a:gd name="T44" fmla="*/ 155 w 1797"/>
              <a:gd name="T45" fmla="*/ 602 h 1713"/>
              <a:gd name="T46" fmla="*/ 308 w 1797"/>
              <a:gd name="T47" fmla="*/ 668 h 1713"/>
              <a:gd name="T48" fmla="*/ 363 w 1797"/>
              <a:gd name="T49" fmla="*/ 613 h 1713"/>
              <a:gd name="T50" fmla="*/ 668 w 1797"/>
              <a:gd name="T51" fmla="*/ 385 h 1713"/>
              <a:gd name="T52" fmla="*/ 752 w 1797"/>
              <a:gd name="T53" fmla="*/ 247 h 1713"/>
              <a:gd name="T54" fmla="*/ 956 w 1797"/>
              <a:gd name="T55" fmla="*/ 258 h 1713"/>
              <a:gd name="T56" fmla="*/ 1020 w 1797"/>
              <a:gd name="T57" fmla="*/ 260 h 1713"/>
              <a:gd name="T58" fmla="*/ 1068 w 1797"/>
              <a:gd name="T59" fmla="*/ 202 h 1713"/>
              <a:gd name="T60" fmla="*/ 1069 w 1797"/>
              <a:gd name="T61" fmla="*/ 48 h 1713"/>
              <a:gd name="T62" fmla="*/ 1085 w 1797"/>
              <a:gd name="T63" fmla="*/ 0 h 1713"/>
              <a:gd name="T64" fmla="*/ 1213 w 1797"/>
              <a:gd name="T65" fmla="*/ 98 h 1713"/>
              <a:gd name="T66" fmla="*/ 1324 w 1797"/>
              <a:gd name="T67" fmla="*/ 153 h 1713"/>
              <a:gd name="T68" fmla="*/ 1347 w 1797"/>
              <a:gd name="T69" fmla="*/ 88 h 1713"/>
              <a:gd name="T70" fmla="*/ 1376 w 1797"/>
              <a:gd name="T71" fmla="*/ 56 h 1713"/>
              <a:gd name="T72" fmla="*/ 1401 w 1797"/>
              <a:gd name="T73" fmla="*/ 80 h 1713"/>
              <a:gd name="T74" fmla="*/ 1407 w 1797"/>
              <a:gd name="T75" fmla="*/ 201 h 1713"/>
              <a:gd name="T76" fmla="*/ 1578 w 1797"/>
              <a:gd name="T77" fmla="*/ 408 h 1713"/>
              <a:gd name="T78" fmla="*/ 1577 w 1797"/>
              <a:gd name="T79" fmla="*/ 566 h 1713"/>
              <a:gd name="T80" fmla="*/ 1618 w 1797"/>
              <a:gd name="T81" fmla="*/ 619 h 1713"/>
              <a:gd name="T82" fmla="*/ 1720 w 1797"/>
              <a:gd name="T83" fmla="*/ 700 h 1713"/>
              <a:gd name="T84" fmla="*/ 1797 w 1797"/>
              <a:gd name="T85" fmla="*/ 751 h 1713"/>
              <a:gd name="T86" fmla="*/ 1588 w 1797"/>
              <a:gd name="T87" fmla="*/ 919 h 1713"/>
              <a:gd name="T88" fmla="*/ 1530 w 1797"/>
              <a:gd name="T89" fmla="*/ 974 h 1713"/>
              <a:gd name="T90" fmla="*/ 1437 w 1797"/>
              <a:gd name="T91" fmla="*/ 1083 h 1713"/>
              <a:gd name="T92" fmla="*/ 1411 w 1797"/>
              <a:gd name="T93" fmla="*/ 1203 h 1713"/>
              <a:gd name="T94" fmla="*/ 1318 w 1797"/>
              <a:gd name="T95" fmla="*/ 1243 h 1713"/>
              <a:gd name="T96" fmla="*/ 946 w 1797"/>
              <a:gd name="T97" fmla="*/ 1480 h 1713"/>
              <a:gd name="T98" fmla="*/ 923 w 1797"/>
              <a:gd name="T99" fmla="*/ 1531 h 1713"/>
              <a:gd name="T100" fmla="*/ 881 w 1797"/>
              <a:gd name="T101" fmla="*/ 1684 h 1713"/>
              <a:gd name="T102" fmla="*/ 721 w 1797"/>
              <a:gd name="T103" fmla="*/ 1713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1"/>
          </a:solidFill>
          <a:ln w="8" cap="flat" cmpd="sng">
            <a:solidFill>
              <a:srgbClr val="FFFFFF"/>
            </a:solidFill>
            <a:round/>
          </a:ln>
        </p:spPr>
        <p:txBody>
          <a:bodyPr/>
          <a:lstStyle/>
          <a:p>
            <a:endParaRPr lang="zh-CN" altLang="en-US"/>
          </a:p>
        </p:txBody>
      </p:sp>
      <p:sp>
        <p:nvSpPr>
          <p:cNvPr id="23583" name="Freeform 32"/>
          <p:cNvSpPr/>
          <p:nvPr/>
        </p:nvSpPr>
        <p:spPr bwMode="auto">
          <a:xfrm>
            <a:off x="7113588" y="2062163"/>
            <a:ext cx="1123950" cy="747712"/>
          </a:xfrm>
          <a:custGeom>
            <a:avLst/>
            <a:gdLst>
              <a:gd name="T0" fmla="*/ 1270 w 2595"/>
              <a:gd name="T1" fmla="*/ 1595 h 1727"/>
              <a:gd name="T2" fmla="*/ 1237 w 2595"/>
              <a:gd name="T3" fmla="*/ 1388 h 1727"/>
              <a:gd name="T4" fmla="*/ 1084 w 2595"/>
              <a:gd name="T5" fmla="*/ 1204 h 1727"/>
              <a:gd name="T6" fmla="*/ 1072 w 2595"/>
              <a:gd name="T7" fmla="*/ 1076 h 1727"/>
              <a:gd name="T8" fmla="*/ 941 w 2595"/>
              <a:gd name="T9" fmla="*/ 1135 h 1727"/>
              <a:gd name="T10" fmla="*/ 776 w 2595"/>
              <a:gd name="T11" fmla="*/ 984 h 1727"/>
              <a:gd name="T12" fmla="*/ 503 w 2595"/>
              <a:gd name="T13" fmla="*/ 633 h 1727"/>
              <a:gd name="T14" fmla="*/ 468 w 2595"/>
              <a:gd name="T15" fmla="*/ 580 h 1727"/>
              <a:gd name="T16" fmla="*/ 323 w 2595"/>
              <a:gd name="T17" fmla="*/ 746 h 1727"/>
              <a:gd name="T18" fmla="*/ 213 w 2595"/>
              <a:gd name="T19" fmla="*/ 508 h 1727"/>
              <a:gd name="T20" fmla="*/ 68 w 2595"/>
              <a:gd name="T21" fmla="*/ 245 h 1727"/>
              <a:gd name="T22" fmla="*/ 75 w 2595"/>
              <a:gd name="T23" fmla="*/ 128 h 1727"/>
              <a:gd name="T24" fmla="*/ 388 w 2595"/>
              <a:gd name="T25" fmla="*/ 113 h 1727"/>
              <a:gd name="T26" fmla="*/ 754 w 2595"/>
              <a:gd name="T27" fmla="*/ 308 h 1727"/>
              <a:gd name="T28" fmla="*/ 1068 w 2595"/>
              <a:gd name="T29" fmla="*/ 136 h 1727"/>
              <a:gd name="T30" fmla="*/ 1185 w 2595"/>
              <a:gd name="T31" fmla="*/ 329 h 1727"/>
              <a:gd name="T32" fmla="*/ 1386 w 2595"/>
              <a:gd name="T33" fmla="*/ 383 h 1727"/>
              <a:gd name="T34" fmla="*/ 1605 w 2595"/>
              <a:gd name="T35" fmla="*/ 592 h 1727"/>
              <a:gd name="T36" fmla="*/ 1702 w 2595"/>
              <a:gd name="T37" fmla="*/ 457 h 1727"/>
              <a:gd name="T38" fmla="*/ 1874 w 2595"/>
              <a:gd name="T39" fmla="*/ 641 h 1727"/>
              <a:gd name="T40" fmla="*/ 1953 w 2595"/>
              <a:gd name="T41" fmla="*/ 725 h 1727"/>
              <a:gd name="T42" fmla="*/ 2087 w 2595"/>
              <a:gd name="T43" fmla="*/ 673 h 1727"/>
              <a:gd name="T44" fmla="*/ 2129 w 2595"/>
              <a:gd name="T45" fmla="*/ 618 h 1727"/>
              <a:gd name="T46" fmla="*/ 2232 w 2595"/>
              <a:gd name="T47" fmla="*/ 542 h 1727"/>
              <a:gd name="T48" fmla="*/ 2287 w 2595"/>
              <a:gd name="T49" fmla="*/ 498 h 1727"/>
              <a:gd name="T50" fmla="*/ 2480 w 2595"/>
              <a:gd name="T51" fmla="*/ 679 h 1727"/>
              <a:gd name="T52" fmla="*/ 2546 w 2595"/>
              <a:gd name="T53" fmla="*/ 864 h 1727"/>
              <a:gd name="T54" fmla="*/ 2494 w 2595"/>
              <a:gd name="T55" fmla="*/ 1050 h 1727"/>
              <a:gd name="T56" fmla="*/ 2382 w 2595"/>
              <a:gd name="T57" fmla="*/ 1034 h 1727"/>
              <a:gd name="T58" fmla="*/ 2367 w 2595"/>
              <a:gd name="T59" fmla="*/ 893 h 1727"/>
              <a:gd name="T60" fmla="*/ 2126 w 2595"/>
              <a:gd name="T61" fmla="*/ 1142 h 1727"/>
              <a:gd name="T62" fmla="*/ 1905 w 2595"/>
              <a:gd name="T63" fmla="*/ 1356 h 1727"/>
              <a:gd name="T64" fmla="*/ 1936 w 2595"/>
              <a:gd name="T65" fmla="*/ 1494 h 1727"/>
              <a:gd name="T66" fmla="*/ 1552 w 2595"/>
              <a:gd name="T67" fmla="*/ 1494 h 1727"/>
              <a:gd name="T68" fmla="*/ 1468 w 2595"/>
              <a:gd name="T69" fmla="*/ 1718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1"/>
          </a:solidFill>
          <a:ln w="8" cap="flat" cmpd="sng">
            <a:solidFill>
              <a:srgbClr val="FFFFFF"/>
            </a:solidFill>
            <a:round/>
          </a:ln>
        </p:spPr>
        <p:txBody>
          <a:bodyPr/>
          <a:lstStyle/>
          <a:p>
            <a:endParaRPr lang="zh-CN" altLang="en-US"/>
          </a:p>
        </p:txBody>
      </p:sp>
      <p:sp>
        <p:nvSpPr>
          <p:cNvPr id="23584" name="Freeform 33"/>
          <p:cNvSpPr/>
          <p:nvPr/>
        </p:nvSpPr>
        <p:spPr bwMode="auto">
          <a:xfrm>
            <a:off x="6902450" y="992188"/>
            <a:ext cx="1466850" cy="1373187"/>
          </a:xfrm>
          <a:custGeom>
            <a:avLst/>
            <a:gdLst>
              <a:gd name="T0" fmla="*/ 2335 w 3386"/>
              <a:gd name="T1" fmla="*/ 3046 h 3170"/>
              <a:gd name="T2" fmla="*/ 2109 w 3386"/>
              <a:gd name="T3" fmla="*/ 3024 h 3170"/>
              <a:gd name="T4" fmla="*/ 1966 w 3386"/>
              <a:gd name="T5" fmla="*/ 2847 h 3170"/>
              <a:gd name="T6" fmla="*/ 1727 w 3386"/>
              <a:gd name="T7" fmla="*/ 2726 h 3170"/>
              <a:gd name="T8" fmla="*/ 1616 w 3386"/>
              <a:gd name="T9" fmla="*/ 2612 h 3170"/>
              <a:gd name="T10" fmla="*/ 1472 w 3386"/>
              <a:gd name="T11" fmla="*/ 2638 h 3170"/>
              <a:gd name="T12" fmla="*/ 1219 w 3386"/>
              <a:gd name="T13" fmla="*/ 2740 h 3170"/>
              <a:gd name="T14" fmla="*/ 917 w 3386"/>
              <a:gd name="T15" fmla="*/ 2483 h 3170"/>
              <a:gd name="T16" fmla="*/ 863 w 3386"/>
              <a:gd name="T17" fmla="*/ 2426 h 3170"/>
              <a:gd name="T18" fmla="*/ 960 w 3386"/>
              <a:gd name="T19" fmla="*/ 2275 h 3170"/>
              <a:gd name="T20" fmla="*/ 835 w 3386"/>
              <a:gd name="T21" fmla="*/ 2304 h 3170"/>
              <a:gd name="T22" fmla="*/ 663 w 3386"/>
              <a:gd name="T23" fmla="*/ 2159 h 3170"/>
              <a:gd name="T24" fmla="*/ 786 w 3386"/>
              <a:gd name="T25" fmla="*/ 1939 h 3170"/>
              <a:gd name="T26" fmla="*/ 919 w 3386"/>
              <a:gd name="T27" fmla="*/ 1635 h 3170"/>
              <a:gd name="T28" fmla="*/ 998 w 3386"/>
              <a:gd name="T29" fmla="*/ 1811 h 3170"/>
              <a:gd name="T30" fmla="*/ 1108 w 3386"/>
              <a:gd name="T31" fmla="*/ 1568 h 3170"/>
              <a:gd name="T32" fmla="*/ 1033 w 3386"/>
              <a:gd name="T33" fmla="*/ 1189 h 3170"/>
              <a:gd name="T34" fmla="*/ 1063 w 3386"/>
              <a:gd name="T35" fmla="*/ 1026 h 3170"/>
              <a:gd name="T36" fmla="*/ 957 w 3386"/>
              <a:gd name="T37" fmla="*/ 516 h 3170"/>
              <a:gd name="T38" fmla="*/ 659 w 3386"/>
              <a:gd name="T39" fmla="*/ 669 h 3170"/>
              <a:gd name="T40" fmla="*/ 388 w 3386"/>
              <a:gd name="T41" fmla="*/ 584 h 3170"/>
              <a:gd name="T42" fmla="*/ 133 w 3386"/>
              <a:gd name="T43" fmla="*/ 492 h 3170"/>
              <a:gd name="T44" fmla="*/ 0 w 3386"/>
              <a:gd name="T45" fmla="*/ 368 h 3170"/>
              <a:gd name="T46" fmla="*/ 77 w 3386"/>
              <a:gd name="T47" fmla="*/ 186 h 3170"/>
              <a:gd name="T48" fmla="*/ 225 w 3386"/>
              <a:gd name="T49" fmla="*/ 39 h 3170"/>
              <a:gd name="T50" fmla="*/ 624 w 3386"/>
              <a:gd name="T51" fmla="*/ 82 h 3170"/>
              <a:gd name="T52" fmla="*/ 1137 w 3386"/>
              <a:gd name="T53" fmla="*/ 455 h 3170"/>
              <a:gd name="T54" fmla="*/ 1324 w 3386"/>
              <a:gd name="T55" fmla="*/ 728 h 3170"/>
              <a:gd name="T56" fmla="*/ 1494 w 3386"/>
              <a:gd name="T57" fmla="*/ 991 h 3170"/>
              <a:gd name="T58" fmla="*/ 1532 w 3386"/>
              <a:gd name="T59" fmla="*/ 1146 h 3170"/>
              <a:gd name="T60" fmla="*/ 1867 w 3386"/>
              <a:gd name="T61" fmla="*/ 1191 h 3170"/>
              <a:gd name="T62" fmla="*/ 2014 w 3386"/>
              <a:gd name="T63" fmla="*/ 1171 h 3170"/>
              <a:gd name="T64" fmla="*/ 2288 w 3386"/>
              <a:gd name="T65" fmla="*/ 1336 h 3170"/>
              <a:gd name="T66" fmla="*/ 2567 w 3386"/>
              <a:gd name="T67" fmla="*/ 1644 h 3170"/>
              <a:gd name="T68" fmla="*/ 2817 w 3386"/>
              <a:gd name="T69" fmla="*/ 1555 h 3170"/>
              <a:gd name="T70" fmla="*/ 3087 w 3386"/>
              <a:gd name="T71" fmla="*/ 1254 h 3170"/>
              <a:gd name="T72" fmla="*/ 3292 w 3386"/>
              <a:gd name="T73" fmla="*/ 1236 h 3170"/>
              <a:gd name="T74" fmla="*/ 3386 w 3386"/>
              <a:gd name="T75" fmla="*/ 1511 h 3170"/>
              <a:gd name="T76" fmla="*/ 3343 w 3386"/>
              <a:gd name="T77" fmla="*/ 1722 h 3170"/>
              <a:gd name="T78" fmla="*/ 3325 w 3386"/>
              <a:gd name="T79" fmla="*/ 2112 h 3170"/>
              <a:gd name="T80" fmla="*/ 3301 w 3386"/>
              <a:gd name="T81" fmla="*/ 2370 h 3170"/>
              <a:gd name="T82" fmla="*/ 3170 w 3386"/>
              <a:gd name="T83" fmla="*/ 2429 h 3170"/>
              <a:gd name="T84" fmla="*/ 2952 w 3386"/>
              <a:gd name="T85" fmla="*/ 2482 h 3170"/>
              <a:gd name="T86" fmla="*/ 2909 w 3386"/>
              <a:gd name="T87" fmla="*/ 2710 h 3170"/>
              <a:gd name="T88" fmla="*/ 3044 w 3386"/>
              <a:gd name="T89" fmla="*/ 3123 h 3170"/>
              <a:gd name="T90" fmla="*/ 2742 w 3386"/>
              <a:gd name="T91" fmla="*/ 2945 h 3170"/>
              <a:gd name="T92" fmla="*/ 2566 w 3386"/>
              <a:gd name="T93" fmla="*/ 3039 h 3170"/>
              <a:gd name="T94" fmla="*/ 2575 w 3386"/>
              <a:gd name="T95" fmla="*/ 3108 h 3170"/>
              <a:gd name="T96" fmla="*/ 2456 w 3386"/>
              <a:gd name="T97" fmla="*/ 3170 h 3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1"/>
          </a:solidFill>
          <a:ln w="8" cap="flat" cmpd="sng">
            <a:solidFill>
              <a:srgbClr val="FFFFFF"/>
            </a:solidFill>
            <a:round/>
          </a:ln>
        </p:spPr>
        <p:txBody>
          <a:bodyPr/>
          <a:lstStyle/>
          <a:p>
            <a:endParaRPr lang="zh-CN" altLang="en-US"/>
          </a:p>
        </p:txBody>
      </p:sp>
      <p:sp>
        <p:nvSpPr>
          <p:cNvPr id="23585" name="Freeform 34"/>
          <p:cNvSpPr/>
          <p:nvPr/>
        </p:nvSpPr>
        <p:spPr bwMode="auto">
          <a:xfrm>
            <a:off x="3938588" y="2624138"/>
            <a:ext cx="1865312" cy="1663700"/>
          </a:xfrm>
          <a:custGeom>
            <a:avLst/>
            <a:gdLst>
              <a:gd name="T0" fmla="*/ 3758 w 4310"/>
              <a:gd name="T1" fmla="*/ 2973 h 3842"/>
              <a:gd name="T2" fmla="*/ 3714 w 4310"/>
              <a:gd name="T3" fmla="*/ 3340 h 3842"/>
              <a:gd name="T4" fmla="*/ 3553 w 4310"/>
              <a:gd name="T5" fmla="*/ 3513 h 3842"/>
              <a:gd name="T6" fmla="*/ 3575 w 4310"/>
              <a:gd name="T7" fmla="*/ 3648 h 3842"/>
              <a:gd name="T8" fmla="*/ 3542 w 4310"/>
              <a:gd name="T9" fmla="*/ 3791 h 3842"/>
              <a:gd name="T10" fmla="*/ 3222 w 4310"/>
              <a:gd name="T11" fmla="*/ 3842 h 3842"/>
              <a:gd name="T12" fmla="*/ 3130 w 4310"/>
              <a:gd name="T13" fmla="*/ 3764 h 3842"/>
              <a:gd name="T14" fmla="*/ 3045 w 4310"/>
              <a:gd name="T15" fmla="*/ 3572 h 3842"/>
              <a:gd name="T16" fmla="*/ 2838 w 4310"/>
              <a:gd name="T17" fmla="*/ 3413 h 3842"/>
              <a:gd name="T18" fmla="*/ 2551 w 4310"/>
              <a:gd name="T19" fmla="*/ 3295 h 3842"/>
              <a:gd name="T20" fmla="*/ 2537 w 4310"/>
              <a:gd name="T21" fmla="*/ 3524 h 3842"/>
              <a:gd name="T22" fmla="*/ 2412 w 4310"/>
              <a:gd name="T23" fmla="*/ 3569 h 3842"/>
              <a:gd name="T24" fmla="*/ 2108 w 4310"/>
              <a:gd name="T25" fmla="*/ 3185 h 3842"/>
              <a:gd name="T26" fmla="*/ 2337 w 4310"/>
              <a:gd name="T27" fmla="*/ 3263 h 3842"/>
              <a:gd name="T28" fmla="*/ 2485 w 4310"/>
              <a:gd name="T29" fmla="*/ 3178 h 3842"/>
              <a:gd name="T30" fmla="*/ 2592 w 4310"/>
              <a:gd name="T31" fmla="*/ 2821 h 3842"/>
              <a:gd name="T32" fmla="*/ 2734 w 4310"/>
              <a:gd name="T33" fmla="*/ 2723 h 3842"/>
              <a:gd name="T34" fmla="*/ 2675 w 4310"/>
              <a:gd name="T35" fmla="*/ 2410 h 3842"/>
              <a:gd name="T36" fmla="*/ 2593 w 4310"/>
              <a:gd name="T37" fmla="*/ 2150 h 3842"/>
              <a:gd name="T38" fmla="*/ 2367 w 4310"/>
              <a:gd name="T39" fmla="*/ 1987 h 3842"/>
              <a:gd name="T40" fmla="*/ 1995 w 4310"/>
              <a:gd name="T41" fmla="*/ 1656 h 3842"/>
              <a:gd name="T42" fmla="*/ 1829 w 4310"/>
              <a:gd name="T43" fmla="*/ 1669 h 3842"/>
              <a:gd name="T44" fmla="*/ 1562 w 4310"/>
              <a:gd name="T45" fmla="*/ 1482 h 3842"/>
              <a:gd name="T46" fmla="*/ 1154 w 4310"/>
              <a:gd name="T47" fmla="*/ 1373 h 3842"/>
              <a:gd name="T48" fmla="*/ 1111 w 4310"/>
              <a:gd name="T49" fmla="*/ 1572 h 3842"/>
              <a:gd name="T50" fmla="*/ 700 w 4310"/>
              <a:gd name="T51" fmla="*/ 1349 h 3842"/>
              <a:gd name="T52" fmla="*/ 120 w 4310"/>
              <a:gd name="T53" fmla="*/ 1187 h 3842"/>
              <a:gd name="T54" fmla="*/ 53 w 4310"/>
              <a:gd name="T55" fmla="*/ 1034 h 3842"/>
              <a:gd name="T56" fmla="*/ 112 w 4310"/>
              <a:gd name="T57" fmla="*/ 790 h 3842"/>
              <a:gd name="T58" fmla="*/ 394 w 4310"/>
              <a:gd name="T59" fmla="*/ 650 h 3842"/>
              <a:gd name="T60" fmla="*/ 757 w 4310"/>
              <a:gd name="T61" fmla="*/ 414 h 3842"/>
              <a:gd name="T62" fmla="*/ 969 w 4310"/>
              <a:gd name="T63" fmla="*/ 239 h 3842"/>
              <a:gd name="T64" fmla="*/ 1353 w 4310"/>
              <a:gd name="T65" fmla="*/ 104 h 3842"/>
              <a:gd name="T66" fmla="*/ 1421 w 4310"/>
              <a:gd name="T67" fmla="*/ 385 h 3842"/>
              <a:gd name="T68" fmla="*/ 1385 w 4310"/>
              <a:gd name="T69" fmla="*/ 616 h 3842"/>
              <a:gd name="T70" fmla="*/ 1541 w 4310"/>
              <a:gd name="T71" fmla="*/ 790 h 3842"/>
              <a:gd name="T72" fmla="*/ 1629 w 4310"/>
              <a:gd name="T73" fmla="*/ 937 h 3842"/>
              <a:gd name="T74" fmla="*/ 2029 w 4310"/>
              <a:gd name="T75" fmla="*/ 907 h 3842"/>
              <a:gd name="T76" fmla="*/ 1854 w 4310"/>
              <a:gd name="T77" fmla="*/ 1191 h 3842"/>
              <a:gd name="T78" fmla="*/ 2096 w 4310"/>
              <a:gd name="T79" fmla="*/ 1371 h 3842"/>
              <a:gd name="T80" fmla="*/ 2289 w 4310"/>
              <a:gd name="T81" fmla="*/ 1647 h 3842"/>
              <a:gd name="T82" fmla="*/ 2562 w 4310"/>
              <a:gd name="T83" fmla="*/ 1474 h 3842"/>
              <a:gd name="T84" fmla="*/ 2760 w 4310"/>
              <a:gd name="T85" fmla="*/ 1528 h 3842"/>
              <a:gd name="T86" fmla="*/ 3029 w 4310"/>
              <a:gd name="T87" fmla="*/ 1404 h 3842"/>
              <a:gd name="T88" fmla="*/ 2922 w 4310"/>
              <a:gd name="T89" fmla="*/ 1637 h 3842"/>
              <a:gd name="T90" fmla="*/ 2923 w 4310"/>
              <a:gd name="T91" fmla="*/ 2020 h 3842"/>
              <a:gd name="T92" fmla="*/ 3101 w 4310"/>
              <a:gd name="T93" fmla="*/ 2130 h 3842"/>
              <a:gd name="T94" fmla="*/ 3362 w 4310"/>
              <a:gd name="T95" fmla="*/ 2365 h 3842"/>
              <a:gd name="T96" fmla="*/ 3421 w 4310"/>
              <a:gd name="T97" fmla="*/ 2724 h 3842"/>
              <a:gd name="T98" fmla="*/ 3709 w 4310"/>
              <a:gd name="T99" fmla="*/ 2811 h 3842"/>
              <a:gd name="T100" fmla="*/ 3792 w 4310"/>
              <a:gd name="T101" fmla="*/ 2543 h 3842"/>
              <a:gd name="T102" fmla="*/ 3774 w 4310"/>
              <a:gd name="T103" fmla="*/ 2337 h 3842"/>
              <a:gd name="T104" fmla="*/ 3845 w 4310"/>
              <a:gd name="T105" fmla="*/ 2227 h 3842"/>
              <a:gd name="T106" fmla="*/ 3906 w 4310"/>
              <a:gd name="T107" fmla="*/ 2261 h 3842"/>
              <a:gd name="T108" fmla="*/ 4109 w 4310"/>
              <a:gd name="T109" fmla="*/ 2417 h 3842"/>
              <a:gd name="T110" fmla="*/ 4310 w 4310"/>
              <a:gd name="T111" fmla="*/ 2527 h 3842"/>
              <a:gd name="T112" fmla="*/ 4286 w 4310"/>
              <a:gd name="T113" fmla="*/ 2808 h 3842"/>
              <a:gd name="T114" fmla="*/ 4206 w 4310"/>
              <a:gd name="T115" fmla="*/ 2878 h 3842"/>
              <a:gd name="T116" fmla="*/ 4042 w 4310"/>
              <a:gd name="T117" fmla="*/ 3044 h 3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1"/>
          </a:solidFill>
          <a:ln w="8" cap="flat" cmpd="sng">
            <a:solidFill>
              <a:srgbClr val="FFFFFF"/>
            </a:solidFill>
            <a:round/>
          </a:ln>
        </p:spPr>
        <p:txBody>
          <a:bodyPr/>
          <a:lstStyle/>
          <a:p>
            <a:endParaRPr lang="zh-CN" altLang="en-US"/>
          </a:p>
        </p:txBody>
      </p:sp>
      <p:sp>
        <p:nvSpPr>
          <p:cNvPr id="23586" name="Freeform 35"/>
          <p:cNvSpPr/>
          <p:nvPr/>
        </p:nvSpPr>
        <p:spPr bwMode="auto">
          <a:xfrm>
            <a:off x="5989638" y="5429250"/>
            <a:ext cx="1033462" cy="798513"/>
          </a:xfrm>
          <a:custGeom>
            <a:avLst/>
            <a:gdLst>
              <a:gd name="T0" fmla="*/ 161 w 2389"/>
              <a:gd name="T1" fmla="*/ 1841 h 1841"/>
              <a:gd name="T2" fmla="*/ 82 w 2389"/>
              <a:gd name="T3" fmla="*/ 1705 h 1841"/>
              <a:gd name="T4" fmla="*/ 3 w 2389"/>
              <a:gd name="T5" fmla="*/ 1582 h 1841"/>
              <a:gd name="T6" fmla="*/ 58 w 2389"/>
              <a:gd name="T7" fmla="*/ 1456 h 1841"/>
              <a:gd name="T8" fmla="*/ 203 w 2389"/>
              <a:gd name="T9" fmla="*/ 1201 h 1841"/>
              <a:gd name="T10" fmla="*/ 383 w 2389"/>
              <a:gd name="T11" fmla="*/ 1035 h 1841"/>
              <a:gd name="T12" fmla="*/ 566 w 2389"/>
              <a:gd name="T13" fmla="*/ 833 h 1841"/>
              <a:gd name="T14" fmla="*/ 653 w 2389"/>
              <a:gd name="T15" fmla="*/ 695 h 1841"/>
              <a:gd name="T16" fmla="*/ 760 w 2389"/>
              <a:gd name="T17" fmla="*/ 491 h 1841"/>
              <a:gd name="T18" fmla="*/ 751 w 2389"/>
              <a:gd name="T19" fmla="*/ 314 h 1841"/>
              <a:gd name="T20" fmla="*/ 810 w 2389"/>
              <a:gd name="T21" fmla="*/ 171 h 1841"/>
              <a:gd name="T22" fmla="*/ 855 w 2389"/>
              <a:gd name="T23" fmla="*/ 97 h 1841"/>
              <a:gd name="T24" fmla="*/ 915 w 2389"/>
              <a:gd name="T25" fmla="*/ 99 h 1841"/>
              <a:gd name="T26" fmla="*/ 1017 w 2389"/>
              <a:gd name="T27" fmla="*/ 199 h 1841"/>
              <a:gd name="T28" fmla="*/ 1078 w 2389"/>
              <a:gd name="T29" fmla="*/ 201 h 1841"/>
              <a:gd name="T30" fmla="*/ 1101 w 2389"/>
              <a:gd name="T31" fmla="*/ 90 h 1841"/>
              <a:gd name="T32" fmla="*/ 1044 w 2389"/>
              <a:gd name="T33" fmla="*/ 20 h 1841"/>
              <a:gd name="T34" fmla="*/ 1060 w 2389"/>
              <a:gd name="T35" fmla="*/ 14 h 1841"/>
              <a:gd name="T36" fmla="*/ 1354 w 2389"/>
              <a:gd name="T37" fmla="*/ 21 h 1841"/>
              <a:gd name="T38" fmla="*/ 1549 w 2389"/>
              <a:gd name="T39" fmla="*/ 0 h 1841"/>
              <a:gd name="T40" fmla="*/ 1584 w 2389"/>
              <a:gd name="T41" fmla="*/ 1 h 1841"/>
              <a:gd name="T42" fmla="*/ 1583 w 2389"/>
              <a:gd name="T43" fmla="*/ 63 h 1841"/>
              <a:gd name="T44" fmla="*/ 1458 w 2389"/>
              <a:gd name="T45" fmla="*/ 211 h 1841"/>
              <a:gd name="T46" fmla="*/ 1601 w 2389"/>
              <a:gd name="T47" fmla="*/ 306 h 1841"/>
              <a:gd name="T48" fmla="*/ 1774 w 2389"/>
              <a:gd name="T49" fmla="*/ 232 h 1841"/>
              <a:gd name="T50" fmla="*/ 1832 w 2389"/>
              <a:gd name="T51" fmla="*/ 233 h 1841"/>
              <a:gd name="T52" fmla="*/ 1867 w 2389"/>
              <a:gd name="T53" fmla="*/ 270 h 1841"/>
              <a:gd name="T54" fmla="*/ 2167 w 2389"/>
              <a:gd name="T55" fmla="*/ 189 h 1841"/>
              <a:gd name="T56" fmla="*/ 2256 w 2389"/>
              <a:gd name="T57" fmla="*/ 303 h 1841"/>
              <a:gd name="T58" fmla="*/ 2389 w 2389"/>
              <a:gd name="T59" fmla="*/ 493 h 1841"/>
              <a:gd name="T60" fmla="*/ 2389 w 2389"/>
              <a:gd name="T61" fmla="*/ 545 h 1841"/>
              <a:gd name="T62" fmla="*/ 2293 w 2389"/>
              <a:gd name="T63" fmla="*/ 562 h 1841"/>
              <a:gd name="T64" fmla="*/ 2219 w 2389"/>
              <a:gd name="T65" fmla="*/ 718 h 1841"/>
              <a:gd name="T66" fmla="*/ 2218 w 2389"/>
              <a:gd name="T67" fmla="*/ 734 h 1841"/>
              <a:gd name="T68" fmla="*/ 1933 w 2389"/>
              <a:gd name="T69" fmla="*/ 891 h 1841"/>
              <a:gd name="T70" fmla="*/ 1885 w 2389"/>
              <a:gd name="T71" fmla="*/ 939 h 1841"/>
              <a:gd name="T72" fmla="*/ 1831 w 2389"/>
              <a:gd name="T73" fmla="*/ 908 h 1841"/>
              <a:gd name="T74" fmla="*/ 1773 w 2389"/>
              <a:gd name="T75" fmla="*/ 906 h 1841"/>
              <a:gd name="T76" fmla="*/ 1738 w 2389"/>
              <a:gd name="T77" fmla="*/ 954 h 1841"/>
              <a:gd name="T78" fmla="*/ 1696 w 2389"/>
              <a:gd name="T79" fmla="*/ 953 h 1841"/>
              <a:gd name="T80" fmla="*/ 1604 w 2389"/>
              <a:gd name="T81" fmla="*/ 918 h 1841"/>
              <a:gd name="T82" fmla="*/ 1604 w 2389"/>
              <a:gd name="T83" fmla="*/ 994 h 1841"/>
              <a:gd name="T84" fmla="*/ 1507 w 2389"/>
              <a:gd name="T85" fmla="*/ 1080 h 1841"/>
              <a:gd name="T86" fmla="*/ 1424 w 2389"/>
              <a:gd name="T87" fmla="*/ 1015 h 1841"/>
              <a:gd name="T88" fmla="*/ 1409 w 2389"/>
              <a:gd name="T89" fmla="*/ 1012 h 1841"/>
              <a:gd name="T90" fmla="*/ 1329 w 2389"/>
              <a:gd name="T91" fmla="*/ 934 h 1841"/>
              <a:gd name="T92" fmla="*/ 1281 w 2389"/>
              <a:gd name="T93" fmla="*/ 933 h 1841"/>
              <a:gd name="T94" fmla="*/ 1245 w 2389"/>
              <a:gd name="T95" fmla="*/ 1021 h 1841"/>
              <a:gd name="T96" fmla="*/ 1181 w 2389"/>
              <a:gd name="T97" fmla="*/ 1117 h 1841"/>
              <a:gd name="T98" fmla="*/ 1069 w 2389"/>
              <a:gd name="T99" fmla="*/ 1216 h 1841"/>
              <a:gd name="T100" fmla="*/ 998 w 2389"/>
              <a:gd name="T101" fmla="*/ 1231 h 1841"/>
              <a:gd name="T102" fmla="*/ 931 w 2389"/>
              <a:gd name="T103" fmla="*/ 1288 h 1841"/>
              <a:gd name="T104" fmla="*/ 796 w 2389"/>
              <a:gd name="T105" fmla="*/ 1311 h 1841"/>
              <a:gd name="T106" fmla="*/ 777 w 2389"/>
              <a:gd name="T107" fmla="*/ 1349 h 1841"/>
              <a:gd name="T108" fmla="*/ 742 w 2389"/>
              <a:gd name="T109" fmla="*/ 1348 h 1841"/>
              <a:gd name="T110" fmla="*/ 605 w 2389"/>
              <a:gd name="T111" fmla="*/ 1352 h 1841"/>
              <a:gd name="T112" fmla="*/ 425 w 2389"/>
              <a:gd name="T113" fmla="*/ 1413 h 1841"/>
              <a:gd name="T114" fmla="*/ 240 w 2389"/>
              <a:gd name="T115" fmla="*/ 1480 h 1841"/>
              <a:gd name="T116" fmla="*/ 233 w 2389"/>
              <a:gd name="T117" fmla="*/ 1555 h 1841"/>
              <a:gd name="T118" fmla="*/ 159 w 2389"/>
              <a:gd name="T119" fmla="*/ 1655 h 1841"/>
              <a:gd name="T120" fmla="*/ 263 w 2389"/>
              <a:gd name="T121" fmla="*/ 1805 h 1841"/>
              <a:gd name="T122" fmla="*/ 161 w 2389"/>
              <a:gd name="T123" fmla="*/ 1841 h 1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1"/>
          </a:solidFill>
          <a:ln w="8" cap="flat" cmpd="sng">
            <a:solidFill>
              <a:srgbClr val="FFFFFF"/>
            </a:solidFill>
            <a:round/>
          </a:ln>
        </p:spPr>
        <p:txBody>
          <a:bodyPr/>
          <a:lstStyle/>
          <a:p>
            <a:endParaRPr lang="zh-CN" altLang="en-US"/>
          </a:p>
        </p:txBody>
      </p:sp>
      <p:pic>
        <p:nvPicPr>
          <p:cNvPr id="23587" name="组合 3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5138" y="3340100"/>
            <a:ext cx="37195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88" name="文本框 180"/>
          <p:cNvSpPr txBox="1">
            <a:spLocks noChangeArrowheads="1"/>
          </p:cNvSpPr>
          <p:nvPr/>
        </p:nvSpPr>
        <p:spPr bwMode="auto">
          <a:xfrm>
            <a:off x="8089900" y="2593975"/>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请输入您想要的文字</a:t>
            </a:r>
          </a:p>
        </p:txBody>
      </p:sp>
      <p:sp>
        <p:nvSpPr>
          <p:cNvPr id="23589" name="文本框 181"/>
          <p:cNvSpPr txBox="1">
            <a:spLocks noChangeArrowheads="1"/>
          </p:cNvSpPr>
          <p:nvPr/>
        </p:nvSpPr>
        <p:spPr bwMode="auto">
          <a:xfrm>
            <a:off x="8089900" y="291465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请输入您想要的文字</a:t>
            </a:r>
          </a:p>
        </p:txBody>
      </p:sp>
      <p:sp>
        <p:nvSpPr>
          <p:cNvPr id="23590" name="文本框 180"/>
          <p:cNvSpPr txBox="1">
            <a:spLocks noChangeArrowheads="1"/>
          </p:cNvSpPr>
          <p:nvPr/>
        </p:nvSpPr>
        <p:spPr bwMode="auto">
          <a:xfrm>
            <a:off x="1320800" y="5214938"/>
            <a:ext cx="2514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请输入您想要的文字</a:t>
            </a:r>
          </a:p>
        </p:txBody>
      </p:sp>
      <p:sp>
        <p:nvSpPr>
          <p:cNvPr id="23591" name="文本框 181"/>
          <p:cNvSpPr txBox="1">
            <a:spLocks noChangeArrowheads="1"/>
          </p:cNvSpPr>
          <p:nvPr/>
        </p:nvSpPr>
        <p:spPr bwMode="auto">
          <a:xfrm>
            <a:off x="1320800" y="5535613"/>
            <a:ext cx="2514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请输入您想要的文字</a:t>
            </a:r>
          </a:p>
        </p:txBody>
      </p:sp>
      <p:pic>
        <p:nvPicPr>
          <p:cNvPr id="23592" name="组合 4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6038" y="4657725"/>
            <a:ext cx="3713162"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93" name="矩形 48"/>
          <p:cNvSpPr>
            <a:spLocks noChangeArrowheads="1"/>
          </p:cNvSpPr>
          <p:nvPr/>
        </p:nvSpPr>
        <p:spPr bwMode="auto">
          <a:xfrm>
            <a:off x="8948738" y="5046663"/>
            <a:ext cx="236537" cy="2365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3594" name="矩形 49"/>
          <p:cNvSpPr>
            <a:spLocks noChangeArrowheads="1"/>
          </p:cNvSpPr>
          <p:nvPr/>
        </p:nvSpPr>
        <p:spPr bwMode="auto">
          <a:xfrm>
            <a:off x="8948738" y="5456238"/>
            <a:ext cx="236537" cy="2381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3595" name="矩形 50"/>
          <p:cNvSpPr>
            <a:spLocks noChangeArrowheads="1"/>
          </p:cNvSpPr>
          <p:nvPr/>
        </p:nvSpPr>
        <p:spPr bwMode="auto">
          <a:xfrm>
            <a:off x="8948738" y="5851525"/>
            <a:ext cx="236537" cy="2365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3596" name="文本框 180"/>
          <p:cNvSpPr txBox="1">
            <a:spLocks noChangeArrowheads="1"/>
          </p:cNvSpPr>
          <p:nvPr/>
        </p:nvSpPr>
        <p:spPr bwMode="auto">
          <a:xfrm>
            <a:off x="9399588" y="4943475"/>
            <a:ext cx="1379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您的文字</a:t>
            </a:r>
          </a:p>
        </p:txBody>
      </p:sp>
      <p:sp>
        <p:nvSpPr>
          <p:cNvPr id="23597" name="文本框 180"/>
          <p:cNvSpPr txBox="1">
            <a:spLocks noChangeArrowheads="1"/>
          </p:cNvSpPr>
          <p:nvPr/>
        </p:nvSpPr>
        <p:spPr bwMode="auto">
          <a:xfrm>
            <a:off x="9399588" y="5368925"/>
            <a:ext cx="1379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您的文字</a:t>
            </a:r>
          </a:p>
        </p:txBody>
      </p:sp>
      <p:sp>
        <p:nvSpPr>
          <p:cNvPr id="23598" name="文本框 180"/>
          <p:cNvSpPr txBox="1">
            <a:spLocks noChangeArrowheads="1"/>
          </p:cNvSpPr>
          <p:nvPr/>
        </p:nvSpPr>
        <p:spPr bwMode="auto">
          <a:xfrm>
            <a:off x="9399588" y="5764213"/>
            <a:ext cx="13795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2B2E30"/>
                </a:solidFill>
                <a:latin typeface="微软雅黑" panose="020B0503020204020204" pitchFamily="34" charset="-122"/>
                <a:ea typeface="微软雅黑" panose="020B0503020204020204" pitchFamily="34" charset="-122"/>
              </a:rPr>
              <a:t>您的文字</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1+#ppt_w/2"/>
                                          </p:val>
                                        </p:tav>
                                        <p:tav tm="100000">
                                          <p:val>
                                            <p:strVal val="#ppt_x"/>
                                          </p:val>
                                        </p:tav>
                                      </p:tavLst>
                                    </p:anim>
                                    <p:anim calcmode="lin" valueType="num">
                                      <p:cBhvr additive="base">
                                        <p:cTn id="8" dur="500" fill="hold"/>
                                        <p:tgtEl>
                                          <p:spTgt spid="23555"/>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3556"/>
                                        </p:tgtEl>
                                        <p:attrNameLst>
                                          <p:attrName>style.visibility</p:attrName>
                                        </p:attrNameLst>
                                      </p:cBhvr>
                                      <p:to>
                                        <p:strVal val="visible"/>
                                      </p:to>
                                    </p:set>
                                    <p:animEffect transition="in" filter="wipe(right)">
                                      <p:cBhvr>
                                        <p:cTn id="11" dur="500"/>
                                        <p:tgtEl>
                                          <p:spTgt spid="23556"/>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3554"/>
                                        </p:tgtEl>
                                        <p:attrNameLst>
                                          <p:attrName>style.visibility</p:attrName>
                                        </p:attrNameLst>
                                      </p:cBhvr>
                                      <p:to>
                                        <p:strVal val="visible"/>
                                      </p:to>
                                    </p:set>
                                    <p:anim calcmode="lin" valueType="num">
                                      <p:cBhvr>
                                        <p:cTn id="15" dur="400" fill="hold"/>
                                        <p:tgtEl>
                                          <p:spTgt spid="23554"/>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3554"/>
                                        </p:tgtEl>
                                        <p:attrNameLst>
                                          <p:attrName>ppt_y</p:attrName>
                                        </p:attrNameLst>
                                      </p:cBhvr>
                                      <p:tavLst>
                                        <p:tav tm="0">
                                          <p:val>
                                            <p:strVal val="#ppt_y"/>
                                          </p:val>
                                        </p:tav>
                                        <p:tav tm="100000">
                                          <p:val>
                                            <p:strVal val="#ppt_y"/>
                                          </p:val>
                                        </p:tav>
                                      </p:tavLst>
                                    </p:anim>
                                    <p:anim calcmode="lin" valueType="num">
                                      <p:cBhvr>
                                        <p:cTn id="17" dur="400" fill="hold"/>
                                        <p:tgtEl>
                                          <p:spTgt spid="23554"/>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355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3554"/>
                                        </p:tgtEl>
                                      </p:cBhvr>
                                    </p:animEffect>
                                  </p:childTnLst>
                                </p:cTn>
                              </p:par>
                            </p:childTnLst>
                          </p:cTn>
                        </p:par>
                        <p:par>
                          <p:cTn id="20" fill="hold">
                            <p:stCondLst>
                              <p:cond delay="1240"/>
                            </p:stCondLst>
                            <p:childTnLst>
                              <p:par>
                                <p:cTn id="21" presetID="31" presetClass="entr" presetSubtype="0" fill="hold" grpId="0" nodeType="afterEffect">
                                  <p:stCondLst>
                                    <p:cond delay="0"/>
                                  </p:stCondLst>
                                  <p:childTnLst>
                                    <p:set>
                                      <p:cBhvr>
                                        <p:cTn id="22" dur="1" fill="hold">
                                          <p:stCondLst>
                                            <p:cond delay="0"/>
                                          </p:stCondLst>
                                        </p:cTn>
                                        <p:tgtEl>
                                          <p:spTgt spid="23557"/>
                                        </p:tgtEl>
                                        <p:attrNameLst>
                                          <p:attrName>style.visibility</p:attrName>
                                        </p:attrNameLst>
                                      </p:cBhvr>
                                      <p:to>
                                        <p:strVal val="visible"/>
                                      </p:to>
                                    </p:set>
                                    <p:anim calcmode="lin" valueType="num">
                                      <p:cBhvr>
                                        <p:cTn id="23" dur="400" fill="hold"/>
                                        <p:tgtEl>
                                          <p:spTgt spid="23557"/>
                                        </p:tgtEl>
                                        <p:attrNameLst>
                                          <p:attrName>ppt_w</p:attrName>
                                        </p:attrNameLst>
                                      </p:cBhvr>
                                      <p:tavLst>
                                        <p:tav tm="0">
                                          <p:val>
                                            <p:fltVal val="0"/>
                                          </p:val>
                                        </p:tav>
                                        <p:tav tm="100000">
                                          <p:val>
                                            <p:strVal val="#ppt_w"/>
                                          </p:val>
                                        </p:tav>
                                      </p:tavLst>
                                    </p:anim>
                                    <p:anim calcmode="lin" valueType="num">
                                      <p:cBhvr>
                                        <p:cTn id="24" dur="400" fill="hold"/>
                                        <p:tgtEl>
                                          <p:spTgt spid="23557"/>
                                        </p:tgtEl>
                                        <p:attrNameLst>
                                          <p:attrName>ppt_h</p:attrName>
                                        </p:attrNameLst>
                                      </p:cBhvr>
                                      <p:tavLst>
                                        <p:tav tm="0">
                                          <p:val>
                                            <p:fltVal val="0"/>
                                          </p:val>
                                        </p:tav>
                                        <p:tav tm="100000">
                                          <p:val>
                                            <p:strVal val="#ppt_h"/>
                                          </p:val>
                                        </p:tav>
                                      </p:tavLst>
                                    </p:anim>
                                    <p:anim calcmode="lin" valueType="num">
                                      <p:cBhvr>
                                        <p:cTn id="25" dur="400" fill="hold"/>
                                        <p:tgtEl>
                                          <p:spTgt spid="23557"/>
                                        </p:tgtEl>
                                        <p:attrNameLst>
                                          <p:attrName>style.rotation</p:attrName>
                                        </p:attrNameLst>
                                      </p:cBhvr>
                                      <p:tavLst>
                                        <p:tav tm="0">
                                          <p:val>
                                            <p:fltVal val="90"/>
                                          </p:val>
                                        </p:tav>
                                        <p:tav tm="100000">
                                          <p:val>
                                            <p:fltVal val="0"/>
                                          </p:val>
                                        </p:tav>
                                      </p:tavLst>
                                    </p:anim>
                                    <p:animEffect transition="in" filter="fade">
                                      <p:cBhvr>
                                        <p:cTn id="26" dur="400"/>
                                        <p:tgtEl>
                                          <p:spTgt spid="23557"/>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3558"/>
                                        </p:tgtEl>
                                        <p:attrNameLst>
                                          <p:attrName>style.visibility</p:attrName>
                                        </p:attrNameLst>
                                      </p:cBhvr>
                                      <p:to>
                                        <p:strVal val="visible"/>
                                      </p:to>
                                    </p:set>
                                    <p:anim calcmode="lin" valueType="num">
                                      <p:cBhvr>
                                        <p:cTn id="29" dur="400" fill="hold"/>
                                        <p:tgtEl>
                                          <p:spTgt spid="23558"/>
                                        </p:tgtEl>
                                        <p:attrNameLst>
                                          <p:attrName>ppt_w</p:attrName>
                                        </p:attrNameLst>
                                      </p:cBhvr>
                                      <p:tavLst>
                                        <p:tav tm="0">
                                          <p:val>
                                            <p:fltVal val="0"/>
                                          </p:val>
                                        </p:tav>
                                        <p:tav tm="100000">
                                          <p:val>
                                            <p:strVal val="#ppt_w"/>
                                          </p:val>
                                        </p:tav>
                                      </p:tavLst>
                                    </p:anim>
                                    <p:anim calcmode="lin" valueType="num">
                                      <p:cBhvr>
                                        <p:cTn id="30" dur="400" fill="hold"/>
                                        <p:tgtEl>
                                          <p:spTgt spid="23558"/>
                                        </p:tgtEl>
                                        <p:attrNameLst>
                                          <p:attrName>ppt_h</p:attrName>
                                        </p:attrNameLst>
                                      </p:cBhvr>
                                      <p:tavLst>
                                        <p:tav tm="0">
                                          <p:val>
                                            <p:fltVal val="0"/>
                                          </p:val>
                                        </p:tav>
                                        <p:tav tm="100000">
                                          <p:val>
                                            <p:strVal val="#ppt_h"/>
                                          </p:val>
                                        </p:tav>
                                      </p:tavLst>
                                    </p:anim>
                                    <p:anim calcmode="lin" valueType="num">
                                      <p:cBhvr>
                                        <p:cTn id="31" dur="400" fill="hold"/>
                                        <p:tgtEl>
                                          <p:spTgt spid="23558"/>
                                        </p:tgtEl>
                                        <p:attrNameLst>
                                          <p:attrName>style.rotation</p:attrName>
                                        </p:attrNameLst>
                                      </p:cBhvr>
                                      <p:tavLst>
                                        <p:tav tm="0">
                                          <p:val>
                                            <p:fltVal val="90"/>
                                          </p:val>
                                        </p:tav>
                                        <p:tav tm="100000">
                                          <p:val>
                                            <p:fltVal val="0"/>
                                          </p:val>
                                        </p:tav>
                                      </p:tavLst>
                                    </p:anim>
                                    <p:animEffect transition="in" filter="fade">
                                      <p:cBhvr>
                                        <p:cTn id="32" dur="400"/>
                                        <p:tgtEl>
                                          <p:spTgt spid="23558"/>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23559"/>
                                        </p:tgtEl>
                                        <p:attrNameLst>
                                          <p:attrName>style.visibility</p:attrName>
                                        </p:attrNameLst>
                                      </p:cBhvr>
                                      <p:to>
                                        <p:strVal val="visible"/>
                                      </p:to>
                                    </p:set>
                                    <p:anim calcmode="lin" valueType="num">
                                      <p:cBhvr>
                                        <p:cTn id="35" dur="400" fill="hold"/>
                                        <p:tgtEl>
                                          <p:spTgt spid="23559"/>
                                        </p:tgtEl>
                                        <p:attrNameLst>
                                          <p:attrName>ppt_w</p:attrName>
                                        </p:attrNameLst>
                                      </p:cBhvr>
                                      <p:tavLst>
                                        <p:tav tm="0">
                                          <p:val>
                                            <p:fltVal val="0"/>
                                          </p:val>
                                        </p:tav>
                                        <p:tav tm="100000">
                                          <p:val>
                                            <p:strVal val="#ppt_w"/>
                                          </p:val>
                                        </p:tav>
                                      </p:tavLst>
                                    </p:anim>
                                    <p:anim calcmode="lin" valueType="num">
                                      <p:cBhvr>
                                        <p:cTn id="36" dur="400" fill="hold"/>
                                        <p:tgtEl>
                                          <p:spTgt spid="23559"/>
                                        </p:tgtEl>
                                        <p:attrNameLst>
                                          <p:attrName>ppt_h</p:attrName>
                                        </p:attrNameLst>
                                      </p:cBhvr>
                                      <p:tavLst>
                                        <p:tav tm="0">
                                          <p:val>
                                            <p:fltVal val="0"/>
                                          </p:val>
                                        </p:tav>
                                        <p:tav tm="100000">
                                          <p:val>
                                            <p:strVal val="#ppt_h"/>
                                          </p:val>
                                        </p:tav>
                                      </p:tavLst>
                                    </p:anim>
                                    <p:anim calcmode="lin" valueType="num">
                                      <p:cBhvr>
                                        <p:cTn id="37" dur="400" fill="hold"/>
                                        <p:tgtEl>
                                          <p:spTgt spid="23559"/>
                                        </p:tgtEl>
                                        <p:attrNameLst>
                                          <p:attrName>style.rotation</p:attrName>
                                        </p:attrNameLst>
                                      </p:cBhvr>
                                      <p:tavLst>
                                        <p:tav tm="0">
                                          <p:val>
                                            <p:fltVal val="90"/>
                                          </p:val>
                                        </p:tav>
                                        <p:tav tm="100000">
                                          <p:val>
                                            <p:fltVal val="0"/>
                                          </p:val>
                                        </p:tav>
                                      </p:tavLst>
                                    </p:anim>
                                    <p:animEffect transition="in" filter="fade">
                                      <p:cBhvr>
                                        <p:cTn id="38" dur="400"/>
                                        <p:tgtEl>
                                          <p:spTgt spid="2355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3560"/>
                                        </p:tgtEl>
                                        <p:attrNameLst>
                                          <p:attrName>style.visibility</p:attrName>
                                        </p:attrNameLst>
                                      </p:cBhvr>
                                      <p:to>
                                        <p:strVal val="visible"/>
                                      </p:to>
                                    </p:set>
                                    <p:anim calcmode="lin" valueType="num">
                                      <p:cBhvr>
                                        <p:cTn id="41" dur="400" fill="hold"/>
                                        <p:tgtEl>
                                          <p:spTgt spid="23560"/>
                                        </p:tgtEl>
                                        <p:attrNameLst>
                                          <p:attrName>ppt_w</p:attrName>
                                        </p:attrNameLst>
                                      </p:cBhvr>
                                      <p:tavLst>
                                        <p:tav tm="0">
                                          <p:val>
                                            <p:fltVal val="0"/>
                                          </p:val>
                                        </p:tav>
                                        <p:tav tm="100000">
                                          <p:val>
                                            <p:strVal val="#ppt_w"/>
                                          </p:val>
                                        </p:tav>
                                      </p:tavLst>
                                    </p:anim>
                                    <p:anim calcmode="lin" valueType="num">
                                      <p:cBhvr>
                                        <p:cTn id="42" dur="400" fill="hold"/>
                                        <p:tgtEl>
                                          <p:spTgt spid="23560"/>
                                        </p:tgtEl>
                                        <p:attrNameLst>
                                          <p:attrName>ppt_h</p:attrName>
                                        </p:attrNameLst>
                                      </p:cBhvr>
                                      <p:tavLst>
                                        <p:tav tm="0">
                                          <p:val>
                                            <p:fltVal val="0"/>
                                          </p:val>
                                        </p:tav>
                                        <p:tav tm="100000">
                                          <p:val>
                                            <p:strVal val="#ppt_h"/>
                                          </p:val>
                                        </p:tav>
                                      </p:tavLst>
                                    </p:anim>
                                    <p:anim calcmode="lin" valueType="num">
                                      <p:cBhvr>
                                        <p:cTn id="43" dur="400" fill="hold"/>
                                        <p:tgtEl>
                                          <p:spTgt spid="23560"/>
                                        </p:tgtEl>
                                        <p:attrNameLst>
                                          <p:attrName>style.rotation</p:attrName>
                                        </p:attrNameLst>
                                      </p:cBhvr>
                                      <p:tavLst>
                                        <p:tav tm="0">
                                          <p:val>
                                            <p:fltVal val="90"/>
                                          </p:val>
                                        </p:tav>
                                        <p:tav tm="100000">
                                          <p:val>
                                            <p:fltVal val="0"/>
                                          </p:val>
                                        </p:tav>
                                      </p:tavLst>
                                    </p:anim>
                                    <p:animEffect transition="in" filter="fade">
                                      <p:cBhvr>
                                        <p:cTn id="44" dur="400"/>
                                        <p:tgtEl>
                                          <p:spTgt spid="23560"/>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23561"/>
                                        </p:tgtEl>
                                        <p:attrNameLst>
                                          <p:attrName>style.visibility</p:attrName>
                                        </p:attrNameLst>
                                      </p:cBhvr>
                                      <p:to>
                                        <p:strVal val="visible"/>
                                      </p:to>
                                    </p:set>
                                    <p:anim calcmode="lin" valueType="num">
                                      <p:cBhvr>
                                        <p:cTn id="47" dur="400" fill="hold"/>
                                        <p:tgtEl>
                                          <p:spTgt spid="23561"/>
                                        </p:tgtEl>
                                        <p:attrNameLst>
                                          <p:attrName>ppt_w</p:attrName>
                                        </p:attrNameLst>
                                      </p:cBhvr>
                                      <p:tavLst>
                                        <p:tav tm="0">
                                          <p:val>
                                            <p:fltVal val="0"/>
                                          </p:val>
                                        </p:tav>
                                        <p:tav tm="100000">
                                          <p:val>
                                            <p:strVal val="#ppt_w"/>
                                          </p:val>
                                        </p:tav>
                                      </p:tavLst>
                                    </p:anim>
                                    <p:anim calcmode="lin" valueType="num">
                                      <p:cBhvr>
                                        <p:cTn id="48" dur="400" fill="hold"/>
                                        <p:tgtEl>
                                          <p:spTgt spid="23561"/>
                                        </p:tgtEl>
                                        <p:attrNameLst>
                                          <p:attrName>ppt_h</p:attrName>
                                        </p:attrNameLst>
                                      </p:cBhvr>
                                      <p:tavLst>
                                        <p:tav tm="0">
                                          <p:val>
                                            <p:fltVal val="0"/>
                                          </p:val>
                                        </p:tav>
                                        <p:tav tm="100000">
                                          <p:val>
                                            <p:strVal val="#ppt_h"/>
                                          </p:val>
                                        </p:tav>
                                      </p:tavLst>
                                    </p:anim>
                                    <p:anim calcmode="lin" valueType="num">
                                      <p:cBhvr>
                                        <p:cTn id="49" dur="400" fill="hold"/>
                                        <p:tgtEl>
                                          <p:spTgt spid="23561"/>
                                        </p:tgtEl>
                                        <p:attrNameLst>
                                          <p:attrName>style.rotation</p:attrName>
                                        </p:attrNameLst>
                                      </p:cBhvr>
                                      <p:tavLst>
                                        <p:tav tm="0">
                                          <p:val>
                                            <p:fltVal val="90"/>
                                          </p:val>
                                        </p:tav>
                                        <p:tav tm="100000">
                                          <p:val>
                                            <p:fltVal val="0"/>
                                          </p:val>
                                        </p:tav>
                                      </p:tavLst>
                                    </p:anim>
                                    <p:animEffect transition="in" filter="fade">
                                      <p:cBhvr>
                                        <p:cTn id="50" dur="400"/>
                                        <p:tgtEl>
                                          <p:spTgt spid="23561"/>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23562"/>
                                        </p:tgtEl>
                                        <p:attrNameLst>
                                          <p:attrName>style.visibility</p:attrName>
                                        </p:attrNameLst>
                                      </p:cBhvr>
                                      <p:to>
                                        <p:strVal val="visible"/>
                                      </p:to>
                                    </p:set>
                                    <p:anim calcmode="lin" valueType="num">
                                      <p:cBhvr>
                                        <p:cTn id="53" dur="400" fill="hold"/>
                                        <p:tgtEl>
                                          <p:spTgt spid="23562"/>
                                        </p:tgtEl>
                                        <p:attrNameLst>
                                          <p:attrName>ppt_w</p:attrName>
                                        </p:attrNameLst>
                                      </p:cBhvr>
                                      <p:tavLst>
                                        <p:tav tm="0">
                                          <p:val>
                                            <p:fltVal val="0"/>
                                          </p:val>
                                        </p:tav>
                                        <p:tav tm="100000">
                                          <p:val>
                                            <p:strVal val="#ppt_w"/>
                                          </p:val>
                                        </p:tav>
                                      </p:tavLst>
                                    </p:anim>
                                    <p:anim calcmode="lin" valueType="num">
                                      <p:cBhvr>
                                        <p:cTn id="54" dur="400" fill="hold"/>
                                        <p:tgtEl>
                                          <p:spTgt spid="23562"/>
                                        </p:tgtEl>
                                        <p:attrNameLst>
                                          <p:attrName>ppt_h</p:attrName>
                                        </p:attrNameLst>
                                      </p:cBhvr>
                                      <p:tavLst>
                                        <p:tav tm="0">
                                          <p:val>
                                            <p:fltVal val="0"/>
                                          </p:val>
                                        </p:tav>
                                        <p:tav tm="100000">
                                          <p:val>
                                            <p:strVal val="#ppt_h"/>
                                          </p:val>
                                        </p:tav>
                                      </p:tavLst>
                                    </p:anim>
                                    <p:anim calcmode="lin" valueType="num">
                                      <p:cBhvr>
                                        <p:cTn id="55" dur="400" fill="hold"/>
                                        <p:tgtEl>
                                          <p:spTgt spid="23562"/>
                                        </p:tgtEl>
                                        <p:attrNameLst>
                                          <p:attrName>style.rotation</p:attrName>
                                        </p:attrNameLst>
                                      </p:cBhvr>
                                      <p:tavLst>
                                        <p:tav tm="0">
                                          <p:val>
                                            <p:fltVal val="90"/>
                                          </p:val>
                                        </p:tav>
                                        <p:tav tm="100000">
                                          <p:val>
                                            <p:fltVal val="0"/>
                                          </p:val>
                                        </p:tav>
                                      </p:tavLst>
                                    </p:anim>
                                    <p:animEffect transition="in" filter="fade">
                                      <p:cBhvr>
                                        <p:cTn id="56" dur="400"/>
                                        <p:tgtEl>
                                          <p:spTgt spid="23562"/>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23563"/>
                                        </p:tgtEl>
                                        <p:attrNameLst>
                                          <p:attrName>style.visibility</p:attrName>
                                        </p:attrNameLst>
                                      </p:cBhvr>
                                      <p:to>
                                        <p:strVal val="visible"/>
                                      </p:to>
                                    </p:set>
                                    <p:anim calcmode="lin" valueType="num">
                                      <p:cBhvr>
                                        <p:cTn id="59" dur="400" fill="hold"/>
                                        <p:tgtEl>
                                          <p:spTgt spid="23563"/>
                                        </p:tgtEl>
                                        <p:attrNameLst>
                                          <p:attrName>ppt_w</p:attrName>
                                        </p:attrNameLst>
                                      </p:cBhvr>
                                      <p:tavLst>
                                        <p:tav tm="0">
                                          <p:val>
                                            <p:fltVal val="0"/>
                                          </p:val>
                                        </p:tav>
                                        <p:tav tm="100000">
                                          <p:val>
                                            <p:strVal val="#ppt_w"/>
                                          </p:val>
                                        </p:tav>
                                      </p:tavLst>
                                    </p:anim>
                                    <p:anim calcmode="lin" valueType="num">
                                      <p:cBhvr>
                                        <p:cTn id="60" dur="400" fill="hold"/>
                                        <p:tgtEl>
                                          <p:spTgt spid="23563"/>
                                        </p:tgtEl>
                                        <p:attrNameLst>
                                          <p:attrName>ppt_h</p:attrName>
                                        </p:attrNameLst>
                                      </p:cBhvr>
                                      <p:tavLst>
                                        <p:tav tm="0">
                                          <p:val>
                                            <p:fltVal val="0"/>
                                          </p:val>
                                        </p:tav>
                                        <p:tav tm="100000">
                                          <p:val>
                                            <p:strVal val="#ppt_h"/>
                                          </p:val>
                                        </p:tav>
                                      </p:tavLst>
                                    </p:anim>
                                    <p:anim calcmode="lin" valueType="num">
                                      <p:cBhvr>
                                        <p:cTn id="61" dur="400" fill="hold"/>
                                        <p:tgtEl>
                                          <p:spTgt spid="23563"/>
                                        </p:tgtEl>
                                        <p:attrNameLst>
                                          <p:attrName>style.rotation</p:attrName>
                                        </p:attrNameLst>
                                      </p:cBhvr>
                                      <p:tavLst>
                                        <p:tav tm="0">
                                          <p:val>
                                            <p:fltVal val="90"/>
                                          </p:val>
                                        </p:tav>
                                        <p:tav tm="100000">
                                          <p:val>
                                            <p:fltVal val="0"/>
                                          </p:val>
                                        </p:tav>
                                      </p:tavLst>
                                    </p:anim>
                                    <p:animEffect transition="in" filter="fade">
                                      <p:cBhvr>
                                        <p:cTn id="62" dur="400"/>
                                        <p:tgtEl>
                                          <p:spTgt spid="23563"/>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23564"/>
                                        </p:tgtEl>
                                        <p:attrNameLst>
                                          <p:attrName>style.visibility</p:attrName>
                                        </p:attrNameLst>
                                      </p:cBhvr>
                                      <p:to>
                                        <p:strVal val="visible"/>
                                      </p:to>
                                    </p:set>
                                    <p:anim calcmode="lin" valueType="num">
                                      <p:cBhvr>
                                        <p:cTn id="65" dur="400" fill="hold"/>
                                        <p:tgtEl>
                                          <p:spTgt spid="23564"/>
                                        </p:tgtEl>
                                        <p:attrNameLst>
                                          <p:attrName>ppt_w</p:attrName>
                                        </p:attrNameLst>
                                      </p:cBhvr>
                                      <p:tavLst>
                                        <p:tav tm="0">
                                          <p:val>
                                            <p:fltVal val="0"/>
                                          </p:val>
                                        </p:tav>
                                        <p:tav tm="100000">
                                          <p:val>
                                            <p:strVal val="#ppt_w"/>
                                          </p:val>
                                        </p:tav>
                                      </p:tavLst>
                                    </p:anim>
                                    <p:anim calcmode="lin" valueType="num">
                                      <p:cBhvr>
                                        <p:cTn id="66" dur="400" fill="hold"/>
                                        <p:tgtEl>
                                          <p:spTgt spid="23564"/>
                                        </p:tgtEl>
                                        <p:attrNameLst>
                                          <p:attrName>ppt_h</p:attrName>
                                        </p:attrNameLst>
                                      </p:cBhvr>
                                      <p:tavLst>
                                        <p:tav tm="0">
                                          <p:val>
                                            <p:fltVal val="0"/>
                                          </p:val>
                                        </p:tav>
                                        <p:tav tm="100000">
                                          <p:val>
                                            <p:strVal val="#ppt_h"/>
                                          </p:val>
                                        </p:tav>
                                      </p:tavLst>
                                    </p:anim>
                                    <p:anim calcmode="lin" valueType="num">
                                      <p:cBhvr>
                                        <p:cTn id="67" dur="400" fill="hold"/>
                                        <p:tgtEl>
                                          <p:spTgt spid="23564"/>
                                        </p:tgtEl>
                                        <p:attrNameLst>
                                          <p:attrName>style.rotation</p:attrName>
                                        </p:attrNameLst>
                                      </p:cBhvr>
                                      <p:tavLst>
                                        <p:tav tm="0">
                                          <p:val>
                                            <p:fltVal val="90"/>
                                          </p:val>
                                        </p:tav>
                                        <p:tav tm="100000">
                                          <p:val>
                                            <p:fltVal val="0"/>
                                          </p:val>
                                        </p:tav>
                                      </p:tavLst>
                                    </p:anim>
                                    <p:animEffect transition="in" filter="fade">
                                      <p:cBhvr>
                                        <p:cTn id="68" dur="400"/>
                                        <p:tgtEl>
                                          <p:spTgt spid="23564"/>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23565"/>
                                        </p:tgtEl>
                                        <p:attrNameLst>
                                          <p:attrName>style.visibility</p:attrName>
                                        </p:attrNameLst>
                                      </p:cBhvr>
                                      <p:to>
                                        <p:strVal val="visible"/>
                                      </p:to>
                                    </p:set>
                                    <p:anim calcmode="lin" valueType="num">
                                      <p:cBhvr>
                                        <p:cTn id="71" dur="400" fill="hold"/>
                                        <p:tgtEl>
                                          <p:spTgt spid="23565"/>
                                        </p:tgtEl>
                                        <p:attrNameLst>
                                          <p:attrName>ppt_w</p:attrName>
                                        </p:attrNameLst>
                                      </p:cBhvr>
                                      <p:tavLst>
                                        <p:tav tm="0">
                                          <p:val>
                                            <p:fltVal val="0"/>
                                          </p:val>
                                        </p:tav>
                                        <p:tav tm="100000">
                                          <p:val>
                                            <p:strVal val="#ppt_w"/>
                                          </p:val>
                                        </p:tav>
                                      </p:tavLst>
                                    </p:anim>
                                    <p:anim calcmode="lin" valueType="num">
                                      <p:cBhvr>
                                        <p:cTn id="72" dur="400" fill="hold"/>
                                        <p:tgtEl>
                                          <p:spTgt spid="23565"/>
                                        </p:tgtEl>
                                        <p:attrNameLst>
                                          <p:attrName>ppt_h</p:attrName>
                                        </p:attrNameLst>
                                      </p:cBhvr>
                                      <p:tavLst>
                                        <p:tav tm="0">
                                          <p:val>
                                            <p:fltVal val="0"/>
                                          </p:val>
                                        </p:tav>
                                        <p:tav tm="100000">
                                          <p:val>
                                            <p:strVal val="#ppt_h"/>
                                          </p:val>
                                        </p:tav>
                                      </p:tavLst>
                                    </p:anim>
                                    <p:anim calcmode="lin" valueType="num">
                                      <p:cBhvr>
                                        <p:cTn id="73" dur="400" fill="hold"/>
                                        <p:tgtEl>
                                          <p:spTgt spid="23565"/>
                                        </p:tgtEl>
                                        <p:attrNameLst>
                                          <p:attrName>style.rotation</p:attrName>
                                        </p:attrNameLst>
                                      </p:cBhvr>
                                      <p:tavLst>
                                        <p:tav tm="0">
                                          <p:val>
                                            <p:fltVal val="90"/>
                                          </p:val>
                                        </p:tav>
                                        <p:tav tm="100000">
                                          <p:val>
                                            <p:fltVal val="0"/>
                                          </p:val>
                                        </p:tav>
                                      </p:tavLst>
                                    </p:anim>
                                    <p:animEffect transition="in" filter="fade">
                                      <p:cBhvr>
                                        <p:cTn id="74" dur="400"/>
                                        <p:tgtEl>
                                          <p:spTgt spid="23565"/>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23566"/>
                                        </p:tgtEl>
                                        <p:attrNameLst>
                                          <p:attrName>style.visibility</p:attrName>
                                        </p:attrNameLst>
                                      </p:cBhvr>
                                      <p:to>
                                        <p:strVal val="visible"/>
                                      </p:to>
                                    </p:set>
                                    <p:anim calcmode="lin" valueType="num">
                                      <p:cBhvr>
                                        <p:cTn id="77" dur="400" fill="hold"/>
                                        <p:tgtEl>
                                          <p:spTgt spid="23566"/>
                                        </p:tgtEl>
                                        <p:attrNameLst>
                                          <p:attrName>ppt_w</p:attrName>
                                        </p:attrNameLst>
                                      </p:cBhvr>
                                      <p:tavLst>
                                        <p:tav tm="0">
                                          <p:val>
                                            <p:fltVal val="0"/>
                                          </p:val>
                                        </p:tav>
                                        <p:tav tm="100000">
                                          <p:val>
                                            <p:strVal val="#ppt_w"/>
                                          </p:val>
                                        </p:tav>
                                      </p:tavLst>
                                    </p:anim>
                                    <p:anim calcmode="lin" valueType="num">
                                      <p:cBhvr>
                                        <p:cTn id="78" dur="400" fill="hold"/>
                                        <p:tgtEl>
                                          <p:spTgt spid="23566"/>
                                        </p:tgtEl>
                                        <p:attrNameLst>
                                          <p:attrName>ppt_h</p:attrName>
                                        </p:attrNameLst>
                                      </p:cBhvr>
                                      <p:tavLst>
                                        <p:tav tm="0">
                                          <p:val>
                                            <p:fltVal val="0"/>
                                          </p:val>
                                        </p:tav>
                                        <p:tav tm="100000">
                                          <p:val>
                                            <p:strVal val="#ppt_h"/>
                                          </p:val>
                                        </p:tav>
                                      </p:tavLst>
                                    </p:anim>
                                    <p:anim calcmode="lin" valueType="num">
                                      <p:cBhvr>
                                        <p:cTn id="79" dur="400" fill="hold"/>
                                        <p:tgtEl>
                                          <p:spTgt spid="23566"/>
                                        </p:tgtEl>
                                        <p:attrNameLst>
                                          <p:attrName>style.rotation</p:attrName>
                                        </p:attrNameLst>
                                      </p:cBhvr>
                                      <p:tavLst>
                                        <p:tav tm="0">
                                          <p:val>
                                            <p:fltVal val="90"/>
                                          </p:val>
                                        </p:tav>
                                        <p:tav tm="100000">
                                          <p:val>
                                            <p:fltVal val="0"/>
                                          </p:val>
                                        </p:tav>
                                      </p:tavLst>
                                    </p:anim>
                                    <p:animEffect transition="in" filter="fade">
                                      <p:cBhvr>
                                        <p:cTn id="80" dur="400"/>
                                        <p:tgtEl>
                                          <p:spTgt spid="23566"/>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23567"/>
                                        </p:tgtEl>
                                        <p:attrNameLst>
                                          <p:attrName>style.visibility</p:attrName>
                                        </p:attrNameLst>
                                      </p:cBhvr>
                                      <p:to>
                                        <p:strVal val="visible"/>
                                      </p:to>
                                    </p:set>
                                    <p:anim calcmode="lin" valueType="num">
                                      <p:cBhvr>
                                        <p:cTn id="83" dur="400" fill="hold"/>
                                        <p:tgtEl>
                                          <p:spTgt spid="23567"/>
                                        </p:tgtEl>
                                        <p:attrNameLst>
                                          <p:attrName>ppt_w</p:attrName>
                                        </p:attrNameLst>
                                      </p:cBhvr>
                                      <p:tavLst>
                                        <p:tav tm="0">
                                          <p:val>
                                            <p:fltVal val="0"/>
                                          </p:val>
                                        </p:tav>
                                        <p:tav tm="100000">
                                          <p:val>
                                            <p:strVal val="#ppt_w"/>
                                          </p:val>
                                        </p:tav>
                                      </p:tavLst>
                                    </p:anim>
                                    <p:anim calcmode="lin" valueType="num">
                                      <p:cBhvr>
                                        <p:cTn id="84" dur="400" fill="hold"/>
                                        <p:tgtEl>
                                          <p:spTgt spid="23567"/>
                                        </p:tgtEl>
                                        <p:attrNameLst>
                                          <p:attrName>ppt_h</p:attrName>
                                        </p:attrNameLst>
                                      </p:cBhvr>
                                      <p:tavLst>
                                        <p:tav tm="0">
                                          <p:val>
                                            <p:fltVal val="0"/>
                                          </p:val>
                                        </p:tav>
                                        <p:tav tm="100000">
                                          <p:val>
                                            <p:strVal val="#ppt_h"/>
                                          </p:val>
                                        </p:tav>
                                      </p:tavLst>
                                    </p:anim>
                                    <p:anim calcmode="lin" valueType="num">
                                      <p:cBhvr>
                                        <p:cTn id="85" dur="400" fill="hold"/>
                                        <p:tgtEl>
                                          <p:spTgt spid="23567"/>
                                        </p:tgtEl>
                                        <p:attrNameLst>
                                          <p:attrName>style.rotation</p:attrName>
                                        </p:attrNameLst>
                                      </p:cBhvr>
                                      <p:tavLst>
                                        <p:tav tm="0">
                                          <p:val>
                                            <p:fltVal val="90"/>
                                          </p:val>
                                        </p:tav>
                                        <p:tav tm="100000">
                                          <p:val>
                                            <p:fltVal val="0"/>
                                          </p:val>
                                        </p:tav>
                                      </p:tavLst>
                                    </p:anim>
                                    <p:animEffect transition="in" filter="fade">
                                      <p:cBhvr>
                                        <p:cTn id="86" dur="400"/>
                                        <p:tgtEl>
                                          <p:spTgt spid="23567"/>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23568"/>
                                        </p:tgtEl>
                                        <p:attrNameLst>
                                          <p:attrName>style.visibility</p:attrName>
                                        </p:attrNameLst>
                                      </p:cBhvr>
                                      <p:to>
                                        <p:strVal val="visible"/>
                                      </p:to>
                                    </p:set>
                                    <p:anim calcmode="lin" valueType="num">
                                      <p:cBhvr>
                                        <p:cTn id="89" dur="400" fill="hold"/>
                                        <p:tgtEl>
                                          <p:spTgt spid="23568"/>
                                        </p:tgtEl>
                                        <p:attrNameLst>
                                          <p:attrName>ppt_w</p:attrName>
                                        </p:attrNameLst>
                                      </p:cBhvr>
                                      <p:tavLst>
                                        <p:tav tm="0">
                                          <p:val>
                                            <p:fltVal val="0"/>
                                          </p:val>
                                        </p:tav>
                                        <p:tav tm="100000">
                                          <p:val>
                                            <p:strVal val="#ppt_w"/>
                                          </p:val>
                                        </p:tav>
                                      </p:tavLst>
                                    </p:anim>
                                    <p:anim calcmode="lin" valueType="num">
                                      <p:cBhvr>
                                        <p:cTn id="90" dur="400" fill="hold"/>
                                        <p:tgtEl>
                                          <p:spTgt spid="23568"/>
                                        </p:tgtEl>
                                        <p:attrNameLst>
                                          <p:attrName>ppt_h</p:attrName>
                                        </p:attrNameLst>
                                      </p:cBhvr>
                                      <p:tavLst>
                                        <p:tav tm="0">
                                          <p:val>
                                            <p:fltVal val="0"/>
                                          </p:val>
                                        </p:tav>
                                        <p:tav tm="100000">
                                          <p:val>
                                            <p:strVal val="#ppt_h"/>
                                          </p:val>
                                        </p:tav>
                                      </p:tavLst>
                                    </p:anim>
                                    <p:anim calcmode="lin" valueType="num">
                                      <p:cBhvr>
                                        <p:cTn id="91" dur="400" fill="hold"/>
                                        <p:tgtEl>
                                          <p:spTgt spid="23568"/>
                                        </p:tgtEl>
                                        <p:attrNameLst>
                                          <p:attrName>style.rotation</p:attrName>
                                        </p:attrNameLst>
                                      </p:cBhvr>
                                      <p:tavLst>
                                        <p:tav tm="0">
                                          <p:val>
                                            <p:fltVal val="90"/>
                                          </p:val>
                                        </p:tav>
                                        <p:tav tm="100000">
                                          <p:val>
                                            <p:fltVal val="0"/>
                                          </p:val>
                                        </p:tav>
                                      </p:tavLst>
                                    </p:anim>
                                    <p:animEffect transition="in" filter="fade">
                                      <p:cBhvr>
                                        <p:cTn id="92" dur="400"/>
                                        <p:tgtEl>
                                          <p:spTgt spid="23568"/>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23569"/>
                                        </p:tgtEl>
                                        <p:attrNameLst>
                                          <p:attrName>style.visibility</p:attrName>
                                        </p:attrNameLst>
                                      </p:cBhvr>
                                      <p:to>
                                        <p:strVal val="visible"/>
                                      </p:to>
                                    </p:set>
                                    <p:anim calcmode="lin" valueType="num">
                                      <p:cBhvr>
                                        <p:cTn id="95" dur="400" fill="hold"/>
                                        <p:tgtEl>
                                          <p:spTgt spid="23569"/>
                                        </p:tgtEl>
                                        <p:attrNameLst>
                                          <p:attrName>ppt_w</p:attrName>
                                        </p:attrNameLst>
                                      </p:cBhvr>
                                      <p:tavLst>
                                        <p:tav tm="0">
                                          <p:val>
                                            <p:fltVal val="0"/>
                                          </p:val>
                                        </p:tav>
                                        <p:tav tm="100000">
                                          <p:val>
                                            <p:strVal val="#ppt_w"/>
                                          </p:val>
                                        </p:tav>
                                      </p:tavLst>
                                    </p:anim>
                                    <p:anim calcmode="lin" valueType="num">
                                      <p:cBhvr>
                                        <p:cTn id="96" dur="400" fill="hold"/>
                                        <p:tgtEl>
                                          <p:spTgt spid="23569"/>
                                        </p:tgtEl>
                                        <p:attrNameLst>
                                          <p:attrName>ppt_h</p:attrName>
                                        </p:attrNameLst>
                                      </p:cBhvr>
                                      <p:tavLst>
                                        <p:tav tm="0">
                                          <p:val>
                                            <p:fltVal val="0"/>
                                          </p:val>
                                        </p:tav>
                                        <p:tav tm="100000">
                                          <p:val>
                                            <p:strVal val="#ppt_h"/>
                                          </p:val>
                                        </p:tav>
                                      </p:tavLst>
                                    </p:anim>
                                    <p:anim calcmode="lin" valueType="num">
                                      <p:cBhvr>
                                        <p:cTn id="97" dur="400" fill="hold"/>
                                        <p:tgtEl>
                                          <p:spTgt spid="23569"/>
                                        </p:tgtEl>
                                        <p:attrNameLst>
                                          <p:attrName>style.rotation</p:attrName>
                                        </p:attrNameLst>
                                      </p:cBhvr>
                                      <p:tavLst>
                                        <p:tav tm="0">
                                          <p:val>
                                            <p:fltVal val="90"/>
                                          </p:val>
                                        </p:tav>
                                        <p:tav tm="100000">
                                          <p:val>
                                            <p:fltVal val="0"/>
                                          </p:val>
                                        </p:tav>
                                      </p:tavLst>
                                    </p:anim>
                                    <p:animEffect transition="in" filter="fade">
                                      <p:cBhvr>
                                        <p:cTn id="98" dur="400"/>
                                        <p:tgtEl>
                                          <p:spTgt spid="23569"/>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23570"/>
                                        </p:tgtEl>
                                        <p:attrNameLst>
                                          <p:attrName>style.visibility</p:attrName>
                                        </p:attrNameLst>
                                      </p:cBhvr>
                                      <p:to>
                                        <p:strVal val="visible"/>
                                      </p:to>
                                    </p:set>
                                    <p:anim calcmode="lin" valueType="num">
                                      <p:cBhvr>
                                        <p:cTn id="101" dur="400" fill="hold"/>
                                        <p:tgtEl>
                                          <p:spTgt spid="23570"/>
                                        </p:tgtEl>
                                        <p:attrNameLst>
                                          <p:attrName>ppt_w</p:attrName>
                                        </p:attrNameLst>
                                      </p:cBhvr>
                                      <p:tavLst>
                                        <p:tav tm="0">
                                          <p:val>
                                            <p:fltVal val="0"/>
                                          </p:val>
                                        </p:tav>
                                        <p:tav tm="100000">
                                          <p:val>
                                            <p:strVal val="#ppt_w"/>
                                          </p:val>
                                        </p:tav>
                                      </p:tavLst>
                                    </p:anim>
                                    <p:anim calcmode="lin" valueType="num">
                                      <p:cBhvr>
                                        <p:cTn id="102" dur="400" fill="hold"/>
                                        <p:tgtEl>
                                          <p:spTgt spid="23570"/>
                                        </p:tgtEl>
                                        <p:attrNameLst>
                                          <p:attrName>ppt_h</p:attrName>
                                        </p:attrNameLst>
                                      </p:cBhvr>
                                      <p:tavLst>
                                        <p:tav tm="0">
                                          <p:val>
                                            <p:fltVal val="0"/>
                                          </p:val>
                                        </p:tav>
                                        <p:tav tm="100000">
                                          <p:val>
                                            <p:strVal val="#ppt_h"/>
                                          </p:val>
                                        </p:tav>
                                      </p:tavLst>
                                    </p:anim>
                                    <p:anim calcmode="lin" valueType="num">
                                      <p:cBhvr>
                                        <p:cTn id="103" dur="400" fill="hold"/>
                                        <p:tgtEl>
                                          <p:spTgt spid="23570"/>
                                        </p:tgtEl>
                                        <p:attrNameLst>
                                          <p:attrName>style.rotation</p:attrName>
                                        </p:attrNameLst>
                                      </p:cBhvr>
                                      <p:tavLst>
                                        <p:tav tm="0">
                                          <p:val>
                                            <p:fltVal val="90"/>
                                          </p:val>
                                        </p:tav>
                                        <p:tav tm="100000">
                                          <p:val>
                                            <p:fltVal val="0"/>
                                          </p:val>
                                        </p:tav>
                                      </p:tavLst>
                                    </p:anim>
                                    <p:animEffect transition="in" filter="fade">
                                      <p:cBhvr>
                                        <p:cTn id="104" dur="400"/>
                                        <p:tgtEl>
                                          <p:spTgt spid="23570"/>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23571"/>
                                        </p:tgtEl>
                                        <p:attrNameLst>
                                          <p:attrName>style.visibility</p:attrName>
                                        </p:attrNameLst>
                                      </p:cBhvr>
                                      <p:to>
                                        <p:strVal val="visible"/>
                                      </p:to>
                                    </p:set>
                                    <p:anim calcmode="lin" valueType="num">
                                      <p:cBhvr>
                                        <p:cTn id="107" dur="400" fill="hold"/>
                                        <p:tgtEl>
                                          <p:spTgt spid="23571"/>
                                        </p:tgtEl>
                                        <p:attrNameLst>
                                          <p:attrName>ppt_w</p:attrName>
                                        </p:attrNameLst>
                                      </p:cBhvr>
                                      <p:tavLst>
                                        <p:tav tm="0">
                                          <p:val>
                                            <p:fltVal val="0"/>
                                          </p:val>
                                        </p:tav>
                                        <p:tav tm="100000">
                                          <p:val>
                                            <p:strVal val="#ppt_w"/>
                                          </p:val>
                                        </p:tav>
                                      </p:tavLst>
                                    </p:anim>
                                    <p:anim calcmode="lin" valueType="num">
                                      <p:cBhvr>
                                        <p:cTn id="108" dur="400" fill="hold"/>
                                        <p:tgtEl>
                                          <p:spTgt spid="23571"/>
                                        </p:tgtEl>
                                        <p:attrNameLst>
                                          <p:attrName>ppt_h</p:attrName>
                                        </p:attrNameLst>
                                      </p:cBhvr>
                                      <p:tavLst>
                                        <p:tav tm="0">
                                          <p:val>
                                            <p:fltVal val="0"/>
                                          </p:val>
                                        </p:tav>
                                        <p:tav tm="100000">
                                          <p:val>
                                            <p:strVal val="#ppt_h"/>
                                          </p:val>
                                        </p:tav>
                                      </p:tavLst>
                                    </p:anim>
                                    <p:anim calcmode="lin" valueType="num">
                                      <p:cBhvr>
                                        <p:cTn id="109" dur="400" fill="hold"/>
                                        <p:tgtEl>
                                          <p:spTgt spid="23571"/>
                                        </p:tgtEl>
                                        <p:attrNameLst>
                                          <p:attrName>style.rotation</p:attrName>
                                        </p:attrNameLst>
                                      </p:cBhvr>
                                      <p:tavLst>
                                        <p:tav tm="0">
                                          <p:val>
                                            <p:fltVal val="90"/>
                                          </p:val>
                                        </p:tav>
                                        <p:tav tm="100000">
                                          <p:val>
                                            <p:fltVal val="0"/>
                                          </p:val>
                                        </p:tav>
                                      </p:tavLst>
                                    </p:anim>
                                    <p:animEffect transition="in" filter="fade">
                                      <p:cBhvr>
                                        <p:cTn id="110" dur="400"/>
                                        <p:tgtEl>
                                          <p:spTgt spid="23571"/>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23572"/>
                                        </p:tgtEl>
                                        <p:attrNameLst>
                                          <p:attrName>style.visibility</p:attrName>
                                        </p:attrNameLst>
                                      </p:cBhvr>
                                      <p:to>
                                        <p:strVal val="visible"/>
                                      </p:to>
                                    </p:set>
                                    <p:anim calcmode="lin" valueType="num">
                                      <p:cBhvr>
                                        <p:cTn id="113" dur="400" fill="hold"/>
                                        <p:tgtEl>
                                          <p:spTgt spid="23572"/>
                                        </p:tgtEl>
                                        <p:attrNameLst>
                                          <p:attrName>ppt_w</p:attrName>
                                        </p:attrNameLst>
                                      </p:cBhvr>
                                      <p:tavLst>
                                        <p:tav tm="0">
                                          <p:val>
                                            <p:fltVal val="0"/>
                                          </p:val>
                                        </p:tav>
                                        <p:tav tm="100000">
                                          <p:val>
                                            <p:strVal val="#ppt_w"/>
                                          </p:val>
                                        </p:tav>
                                      </p:tavLst>
                                    </p:anim>
                                    <p:anim calcmode="lin" valueType="num">
                                      <p:cBhvr>
                                        <p:cTn id="114" dur="400" fill="hold"/>
                                        <p:tgtEl>
                                          <p:spTgt spid="23572"/>
                                        </p:tgtEl>
                                        <p:attrNameLst>
                                          <p:attrName>ppt_h</p:attrName>
                                        </p:attrNameLst>
                                      </p:cBhvr>
                                      <p:tavLst>
                                        <p:tav tm="0">
                                          <p:val>
                                            <p:fltVal val="0"/>
                                          </p:val>
                                        </p:tav>
                                        <p:tav tm="100000">
                                          <p:val>
                                            <p:strVal val="#ppt_h"/>
                                          </p:val>
                                        </p:tav>
                                      </p:tavLst>
                                    </p:anim>
                                    <p:anim calcmode="lin" valueType="num">
                                      <p:cBhvr>
                                        <p:cTn id="115" dur="400" fill="hold"/>
                                        <p:tgtEl>
                                          <p:spTgt spid="23572"/>
                                        </p:tgtEl>
                                        <p:attrNameLst>
                                          <p:attrName>style.rotation</p:attrName>
                                        </p:attrNameLst>
                                      </p:cBhvr>
                                      <p:tavLst>
                                        <p:tav tm="0">
                                          <p:val>
                                            <p:fltVal val="90"/>
                                          </p:val>
                                        </p:tav>
                                        <p:tav tm="100000">
                                          <p:val>
                                            <p:fltVal val="0"/>
                                          </p:val>
                                        </p:tav>
                                      </p:tavLst>
                                    </p:anim>
                                    <p:animEffect transition="in" filter="fade">
                                      <p:cBhvr>
                                        <p:cTn id="116" dur="400"/>
                                        <p:tgtEl>
                                          <p:spTgt spid="23572"/>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23573"/>
                                        </p:tgtEl>
                                        <p:attrNameLst>
                                          <p:attrName>style.visibility</p:attrName>
                                        </p:attrNameLst>
                                      </p:cBhvr>
                                      <p:to>
                                        <p:strVal val="visible"/>
                                      </p:to>
                                    </p:set>
                                    <p:anim calcmode="lin" valueType="num">
                                      <p:cBhvr>
                                        <p:cTn id="119" dur="400" fill="hold"/>
                                        <p:tgtEl>
                                          <p:spTgt spid="23573"/>
                                        </p:tgtEl>
                                        <p:attrNameLst>
                                          <p:attrName>ppt_w</p:attrName>
                                        </p:attrNameLst>
                                      </p:cBhvr>
                                      <p:tavLst>
                                        <p:tav tm="0">
                                          <p:val>
                                            <p:fltVal val="0"/>
                                          </p:val>
                                        </p:tav>
                                        <p:tav tm="100000">
                                          <p:val>
                                            <p:strVal val="#ppt_w"/>
                                          </p:val>
                                        </p:tav>
                                      </p:tavLst>
                                    </p:anim>
                                    <p:anim calcmode="lin" valueType="num">
                                      <p:cBhvr>
                                        <p:cTn id="120" dur="400" fill="hold"/>
                                        <p:tgtEl>
                                          <p:spTgt spid="23573"/>
                                        </p:tgtEl>
                                        <p:attrNameLst>
                                          <p:attrName>ppt_h</p:attrName>
                                        </p:attrNameLst>
                                      </p:cBhvr>
                                      <p:tavLst>
                                        <p:tav tm="0">
                                          <p:val>
                                            <p:fltVal val="0"/>
                                          </p:val>
                                        </p:tav>
                                        <p:tav tm="100000">
                                          <p:val>
                                            <p:strVal val="#ppt_h"/>
                                          </p:val>
                                        </p:tav>
                                      </p:tavLst>
                                    </p:anim>
                                    <p:anim calcmode="lin" valueType="num">
                                      <p:cBhvr>
                                        <p:cTn id="121" dur="400" fill="hold"/>
                                        <p:tgtEl>
                                          <p:spTgt spid="23573"/>
                                        </p:tgtEl>
                                        <p:attrNameLst>
                                          <p:attrName>style.rotation</p:attrName>
                                        </p:attrNameLst>
                                      </p:cBhvr>
                                      <p:tavLst>
                                        <p:tav tm="0">
                                          <p:val>
                                            <p:fltVal val="90"/>
                                          </p:val>
                                        </p:tav>
                                        <p:tav tm="100000">
                                          <p:val>
                                            <p:fltVal val="0"/>
                                          </p:val>
                                        </p:tav>
                                      </p:tavLst>
                                    </p:anim>
                                    <p:animEffect transition="in" filter="fade">
                                      <p:cBhvr>
                                        <p:cTn id="122" dur="400"/>
                                        <p:tgtEl>
                                          <p:spTgt spid="23573"/>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23574"/>
                                        </p:tgtEl>
                                        <p:attrNameLst>
                                          <p:attrName>style.visibility</p:attrName>
                                        </p:attrNameLst>
                                      </p:cBhvr>
                                      <p:to>
                                        <p:strVal val="visible"/>
                                      </p:to>
                                    </p:set>
                                    <p:anim calcmode="lin" valueType="num">
                                      <p:cBhvr>
                                        <p:cTn id="125" dur="400" fill="hold"/>
                                        <p:tgtEl>
                                          <p:spTgt spid="23574"/>
                                        </p:tgtEl>
                                        <p:attrNameLst>
                                          <p:attrName>ppt_w</p:attrName>
                                        </p:attrNameLst>
                                      </p:cBhvr>
                                      <p:tavLst>
                                        <p:tav tm="0">
                                          <p:val>
                                            <p:fltVal val="0"/>
                                          </p:val>
                                        </p:tav>
                                        <p:tav tm="100000">
                                          <p:val>
                                            <p:strVal val="#ppt_w"/>
                                          </p:val>
                                        </p:tav>
                                      </p:tavLst>
                                    </p:anim>
                                    <p:anim calcmode="lin" valueType="num">
                                      <p:cBhvr>
                                        <p:cTn id="126" dur="400" fill="hold"/>
                                        <p:tgtEl>
                                          <p:spTgt spid="23574"/>
                                        </p:tgtEl>
                                        <p:attrNameLst>
                                          <p:attrName>ppt_h</p:attrName>
                                        </p:attrNameLst>
                                      </p:cBhvr>
                                      <p:tavLst>
                                        <p:tav tm="0">
                                          <p:val>
                                            <p:fltVal val="0"/>
                                          </p:val>
                                        </p:tav>
                                        <p:tav tm="100000">
                                          <p:val>
                                            <p:strVal val="#ppt_h"/>
                                          </p:val>
                                        </p:tav>
                                      </p:tavLst>
                                    </p:anim>
                                    <p:anim calcmode="lin" valueType="num">
                                      <p:cBhvr>
                                        <p:cTn id="127" dur="400" fill="hold"/>
                                        <p:tgtEl>
                                          <p:spTgt spid="23574"/>
                                        </p:tgtEl>
                                        <p:attrNameLst>
                                          <p:attrName>style.rotation</p:attrName>
                                        </p:attrNameLst>
                                      </p:cBhvr>
                                      <p:tavLst>
                                        <p:tav tm="0">
                                          <p:val>
                                            <p:fltVal val="90"/>
                                          </p:val>
                                        </p:tav>
                                        <p:tav tm="100000">
                                          <p:val>
                                            <p:fltVal val="0"/>
                                          </p:val>
                                        </p:tav>
                                      </p:tavLst>
                                    </p:anim>
                                    <p:animEffect transition="in" filter="fade">
                                      <p:cBhvr>
                                        <p:cTn id="128" dur="400"/>
                                        <p:tgtEl>
                                          <p:spTgt spid="23574"/>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23575"/>
                                        </p:tgtEl>
                                        <p:attrNameLst>
                                          <p:attrName>style.visibility</p:attrName>
                                        </p:attrNameLst>
                                      </p:cBhvr>
                                      <p:to>
                                        <p:strVal val="visible"/>
                                      </p:to>
                                    </p:set>
                                    <p:anim calcmode="lin" valueType="num">
                                      <p:cBhvr>
                                        <p:cTn id="131" dur="400" fill="hold"/>
                                        <p:tgtEl>
                                          <p:spTgt spid="23575"/>
                                        </p:tgtEl>
                                        <p:attrNameLst>
                                          <p:attrName>ppt_w</p:attrName>
                                        </p:attrNameLst>
                                      </p:cBhvr>
                                      <p:tavLst>
                                        <p:tav tm="0">
                                          <p:val>
                                            <p:fltVal val="0"/>
                                          </p:val>
                                        </p:tav>
                                        <p:tav tm="100000">
                                          <p:val>
                                            <p:strVal val="#ppt_w"/>
                                          </p:val>
                                        </p:tav>
                                      </p:tavLst>
                                    </p:anim>
                                    <p:anim calcmode="lin" valueType="num">
                                      <p:cBhvr>
                                        <p:cTn id="132" dur="400" fill="hold"/>
                                        <p:tgtEl>
                                          <p:spTgt spid="23575"/>
                                        </p:tgtEl>
                                        <p:attrNameLst>
                                          <p:attrName>ppt_h</p:attrName>
                                        </p:attrNameLst>
                                      </p:cBhvr>
                                      <p:tavLst>
                                        <p:tav tm="0">
                                          <p:val>
                                            <p:fltVal val="0"/>
                                          </p:val>
                                        </p:tav>
                                        <p:tav tm="100000">
                                          <p:val>
                                            <p:strVal val="#ppt_h"/>
                                          </p:val>
                                        </p:tav>
                                      </p:tavLst>
                                    </p:anim>
                                    <p:anim calcmode="lin" valueType="num">
                                      <p:cBhvr>
                                        <p:cTn id="133" dur="400" fill="hold"/>
                                        <p:tgtEl>
                                          <p:spTgt spid="23575"/>
                                        </p:tgtEl>
                                        <p:attrNameLst>
                                          <p:attrName>style.rotation</p:attrName>
                                        </p:attrNameLst>
                                      </p:cBhvr>
                                      <p:tavLst>
                                        <p:tav tm="0">
                                          <p:val>
                                            <p:fltVal val="90"/>
                                          </p:val>
                                        </p:tav>
                                        <p:tav tm="100000">
                                          <p:val>
                                            <p:fltVal val="0"/>
                                          </p:val>
                                        </p:tav>
                                      </p:tavLst>
                                    </p:anim>
                                    <p:animEffect transition="in" filter="fade">
                                      <p:cBhvr>
                                        <p:cTn id="134" dur="400"/>
                                        <p:tgtEl>
                                          <p:spTgt spid="23575"/>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23576"/>
                                        </p:tgtEl>
                                        <p:attrNameLst>
                                          <p:attrName>style.visibility</p:attrName>
                                        </p:attrNameLst>
                                      </p:cBhvr>
                                      <p:to>
                                        <p:strVal val="visible"/>
                                      </p:to>
                                    </p:set>
                                    <p:anim calcmode="lin" valueType="num">
                                      <p:cBhvr>
                                        <p:cTn id="137" dur="400" fill="hold"/>
                                        <p:tgtEl>
                                          <p:spTgt spid="23576"/>
                                        </p:tgtEl>
                                        <p:attrNameLst>
                                          <p:attrName>ppt_w</p:attrName>
                                        </p:attrNameLst>
                                      </p:cBhvr>
                                      <p:tavLst>
                                        <p:tav tm="0">
                                          <p:val>
                                            <p:fltVal val="0"/>
                                          </p:val>
                                        </p:tav>
                                        <p:tav tm="100000">
                                          <p:val>
                                            <p:strVal val="#ppt_w"/>
                                          </p:val>
                                        </p:tav>
                                      </p:tavLst>
                                    </p:anim>
                                    <p:anim calcmode="lin" valueType="num">
                                      <p:cBhvr>
                                        <p:cTn id="138" dur="400" fill="hold"/>
                                        <p:tgtEl>
                                          <p:spTgt spid="23576"/>
                                        </p:tgtEl>
                                        <p:attrNameLst>
                                          <p:attrName>ppt_h</p:attrName>
                                        </p:attrNameLst>
                                      </p:cBhvr>
                                      <p:tavLst>
                                        <p:tav tm="0">
                                          <p:val>
                                            <p:fltVal val="0"/>
                                          </p:val>
                                        </p:tav>
                                        <p:tav tm="100000">
                                          <p:val>
                                            <p:strVal val="#ppt_h"/>
                                          </p:val>
                                        </p:tav>
                                      </p:tavLst>
                                    </p:anim>
                                    <p:anim calcmode="lin" valueType="num">
                                      <p:cBhvr>
                                        <p:cTn id="139" dur="400" fill="hold"/>
                                        <p:tgtEl>
                                          <p:spTgt spid="23576"/>
                                        </p:tgtEl>
                                        <p:attrNameLst>
                                          <p:attrName>style.rotation</p:attrName>
                                        </p:attrNameLst>
                                      </p:cBhvr>
                                      <p:tavLst>
                                        <p:tav tm="0">
                                          <p:val>
                                            <p:fltVal val="90"/>
                                          </p:val>
                                        </p:tav>
                                        <p:tav tm="100000">
                                          <p:val>
                                            <p:fltVal val="0"/>
                                          </p:val>
                                        </p:tav>
                                      </p:tavLst>
                                    </p:anim>
                                    <p:animEffect transition="in" filter="fade">
                                      <p:cBhvr>
                                        <p:cTn id="140" dur="400"/>
                                        <p:tgtEl>
                                          <p:spTgt spid="23576"/>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23577"/>
                                        </p:tgtEl>
                                        <p:attrNameLst>
                                          <p:attrName>style.visibility</p:attrName>
                                        </p:attrNameLst>
                                      </p:cBhvr>
                                      <p:to>
                                        <p:strVal val="visible"/>
                                      </p:to>
                                    </p:set>
                                    <p:anim calcmode="lin" valueType="num">
                                      <p:cBhvr>
                                        <p:cTn id="143" dur="400" fill="hold"/>
                                        <p:tgtEl>
                                          <p:spTgt spid="23577"/>
                                        </p:tgtEl>
                                        <p:attrNameLst>
                                          <p:attrName>ppt_w</p:attrName>
                                        </p:attrNameLst>
                                      </p:cBhvr>
                                      <p:tavLst>
                                        <p:tav tm="0">
                                          <p:val>
                                            <p:fltVal val="0"/>
                                          </p:val>
                                        </p:tav>
                                        <p:tav tm="100000">
                                          <p:val>
                                            <p:strVal val="#ppt_w"/>
                                          </p:val>
                                        </p:tav>
                                      </p:tavLst>
                                    </p:anim>
                                    <p:anim calcmode="lin" valueType="num">
                                      <p:cBhvr>
                                        <p:cTn id="144" dur="400" fill="hold"/>
                                        <p:tgtEl>
                                          <p:spTgt spid="23577"/>
                                        </p:tgtEl>
                                        <p:attrNameLst>
                                          <p:attrName>ppt_h</p:attrName>
                                        </p:attrNameLst>
                                      </p:cBhvr>
                                      <p:tavLst>
                                        <p:tav tm="0">
                                          <p:val>
                                            <p:fltVal val="0"/>
                                          </p:val>
                                        </p:tav>
                                        <p:tav tm="100000">
                                          <p:val>
                                            <p:strVal val="#ppt_h"/>
                                          </p:val>
                                        </p:tav>
                                      </p:tavLst>
                                    </p:anim>
                                    <p:anim calcmode="lin" valueType="num">
                                      <p:cBhvr>
                                        <p:cTn id="145" dur="400" fill="hold"/>
                                        <p:tgtEl>
                                          <p:spTgt spid="23577"/>
                                        </p:tgtEl>
                                        <p:attrNameLst>
                                          <p:attrName>style.rotation</p:attrName>
                                        </p:attrNameLst>
                                      </p:cBhvr>
                                      <p:tavLst>
                                        <p:tav tm="0">
                                          <p:val>
                                            <p:fltVal val="90"/>
                                          </p:val>
                                        </p:tav>
                                        <p:tav tm="100000">
                                          <p:val>
                                            <p:fltVal val="0"/>
                                          </p:val>
                                        </p:tav>
                                      </p:tavLst>
                                    </p:anim>
                                    <p:animEffect transition="in" filter="fade">
                                      <p:cBhvr>
                                        <p:cTn id="146" dur="400"/>
                                        <p:tgtEl>
                                          <p:spTgt spid="23577"/>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23578"/>
                                        </p:tgtEl>
                                        <p:attrNameLst>
                                          <p:attrName>style.visibility</p:attrName>
                                        </p:attrNameLst>
                                      </p:cBhvr>
                                      <p:to>
                                        <p:strVal val="visible"/>
                                      </p:to>
                                    </p:set>
                                    <p:anim calcmode="lin" valueType="num">
                                      <p:cBhvr>
                                        <p:cTn id="149" dur="400" fill="hold"/>
                                        <p:tgtEl>
                                          <p:spTgt spid="23578"/>
                                        </p:tgtEl>
                                        <p:attrNameLst>
                                          <p:attrName>ppt_w</p:attrName>
                                        </p:attrNameLst>
                                      </p:cBhvr>
                                      <p:tavLst>
                                        <p:tav tm="0">
                                          <p:val>
                                            <p:fltVal val="0"/>
                                          </p:val>
                                        </p:tav>
                                        <p:tav tm="100000">
                                          <p:val>
                                            <p:strVal val="#ppt_w"/>
                                          </p:val>
                                        </p:tav>
                                      </p:tavLst>
                                    </p:anim>
                                    <p:anim calcmode="lin" valueType="num">
                                      <p:cBhvr>
                                        <p:cTn id="150" dur="400" fill="hold"/>
                                        <p:tgtEl>
                                          <p:spTgt spid="23578"/>
                                        </p:tgtEl>
                                        <p:attrNameLst>
                                          <p:attrName>ppt_h</p:attrName>
                                        </p:attrNameLst>
                                      </p:cBhvr>
                                      <p:tavLst>
                                        <p:tav tm="0">
                                          <p:val>
                                            <p:fltVal val="0"/>
                                          </p:val>
                                        </p:tav>
                                        <p:tav tm="100000">
                                          <p:val>
                                            <p:strVal val="#ppt_h"/>
                                          </p:val>
                                        </p:tav>
                                      </p:tavLst>
                                    </p:anim>
                                    <p:anim calcmode="lin" valueType="num">
                                      <p:cBhvr>
                                        <p:cTn id="151" dur="400" fill="hold"/>
                                        <p:tgtEl>
                                          <p:spTgt spid="23578"/>
                                        </p:tgtEl>
                                        <p:attrNameLst>
                                          <p:attrName>style.rotation</p:attrName>
                                        </p:attrNameLst>
                                      </p:cBhvr>
                                      <p:tavLst>
                                        <p:tav tm="0">
                                          <p:val>
                                            <p:fltVal val="90"/>
                                          </p:val>
                                        </p:tav>
                                        <p:tav tm="100000">
                                          <p:val>
                                            <p:fltVal val="0"/>
                                          </p:val>
                                        </p:tav>
                                      </p:tavLst>
                                    </p:anim>
                                    <p:animEffect transition="in" filter="fade">
                                      <p:cBhvr>
                                        <p:cTn id="152" dur="400"/>
                                        <p:tgtEl>
                                          <p:spTgt spid="23578"/>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23579"/>
                                        </p:tgtEl>
                                        <p:attrNameLst>
                                          <p:attrName>style.visibility</p:attrName>
                                        </p:attrNameLst>
                                      </p:cBhvr>
                                      <p:to>
                                        <p:strVal val="visible"/>
                                      </p:to>
                                    </p:set>
                                    <p:anim calcmode="lin" valueType="num">
                                      <p:cBhvr>
                                        <p:cTn id="155" dur="400" fill="hold"/>
                                        <p:tgtEl>
                                          <p:spTgt spid="23579"/>
                                        </p:tgtEl>
                                        <p:attrNameLst>
                                          <p:attrName>ppt_w</p:attrName>
                                        </p:attrNameLst>
                                      </p:cBhvr>
                                      <p:tavLst>
                                        <p:tav tm="0">
                                          <p:val>
                                            <p:fltVal val="0"/>
                                          </p:val>
                                        </p:tav>
                                        <p:tav tm="100000">
                                          <p:val>
                                            <p:strVal val="#ppt_w"/>
                                          </p:val>
                                        </p:tav>
                                      </p:tavLst>
                                    </p:anim>
                                    <p:anim calcmode="lin" valueType="num">
                                      <p:cBhvr>
                                        <p:cTn id="156" dur="400" fill="hold"/>
                                        <p:tgtEl>
                                          <p:spTgt spid="23579"/>
                                        </p:tgtEl>
                                        <p:attrNameLst>
                                          <p:attrName>ppt_h</p:attrName>
                                        </p:attrNameLst>
                                      </p:cBhvr>
                                      <p:tavLst>
                                        <p:tav tm="0">
                                          <p:val>
                                            <p:fltVal val="0"/>
                                          </p:val>
                                        </p:tav>
                                        <p:tav tm="100000">
                                          <p:val>
                                            <p:strVal val="#ppt_h"/>
                                          </p:val>
                                        </p:tav>
                                      </p:tavLst>
                                    </p:anim>
                                    <p:anim calcmode="lin" valueType="num">
                                      <p:cBhvr>
                                        <p:cTn id="157" dur="400" fill="hold"/>
                                        <p:tgtEl>
                                          <p:spTgt spid="23579"/>
                                        </p:tgtEl>
                                        <p:attrNameLst>
                                          <p:attrName>style.rotation</p:attrName>
                                        </p:attrNameLst>
                                      </p:cBhvr>
                                      <p:tavLst>
                                        <p:tav tm="0">
                                          <p:val>
                                            <p:fltVal val="90"/>
                                          </p:val>
                                        </p:tav>
                                        <p:tav tm="100000">
                                          <p:val>
                                            <p:fltVal val="0"/>
                                          </p:val>
                                        </p:tav>
                                      </p:tavLst>
                                    </p:anim>
                                    <p:animEffect transition="in" filter="fade">
                                      <p:cBhvr>
                                        <p:cTn id="158" dur="400"/>
                                        <p:tgtEl>
                                          <p:spTgt spid="23579"/>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23580"/>
                                        </p:tgtEl>
                                        <p:attrNameLst>
                                          <p:attrName>style.visibility</p:attrName>
                                        </p:attrNameLst>
                                      </p:cBhvr>
                                      <p:to>
                                        <p:strVal val="visible"/>
                                      </p:to>
                                    </p:set>
                                    <p:anim calcmode="lin" valueType="num">
                                      <p:cBhvr>
                                        <p:cTn id="161" dur="400" fill="hold"/>
                                        <p:tgtEl>
                                          <p:spTgt spid="23580"/>
                                        </p:tgtEl>
                                        <p:attrNameLst>
                                          <p:attrName>ppt_w</p:attrName>
                                        </p:attrNameLst>
                                      </p:cBhvr>
                                      <p:tavLst>
                                        <p:tav tm="0">
                                          <p:val>
                                            <p:fltVal val="0"/>
                                          </p:val>
                                        </p:tav>
                                        <p:tav tm="100000">
                                          <p:val>
                                            <p:strVal val="#ppt_w"/>
                                          </p:val>
                                        </p:tav>
                                      </p:tavLst>
                                    </p:anim>
                                    <p:anim calcmode="lin" valueType="num">
                                      <p:cBhvr>
                                        <p:cTn id="162" dur="400" fill="hold"/>
                                        <p:tgtEl>
                                          <p:spTgt spid="23580"/>
                                        </p:tgtEl>
                                        <p:attrNameLst>
                                          <p:attrName>ppt_h</p:attrName>
                                        </p:attrNameLst>
                                      </p:cBhvr>
                                      <p:tavLst>
                                        <p:tav tm="0">
                                          <p:val>
                                            <p:fltVal val="0"/>
                                          </p:val>
                                        </p:tav>
                                        <p:tav tm="100000">
                                          <p:val>
                                            <p:strVal val="#ppt_h"/>
                                          </p:val>
                                        </p:tav>
                                      </p:tavLst>
                                    </p:anim>
                                    <p:anim calcmode="lin" valueType="num">
                                      <p:cBhvr>
                                        <p:cTn id="163" dur="400" fill="hold"/>
                                        <p:tgtEl>
                                          <p:spTgt spid="23580"/>
                                        </p:tgtEl>
                                        <p:attrNameLst>
                                          <p:attrName>style.rotation</p:attrName>
                                        </p:attrNameLst>
                                      </p:cBhvr>
                                      <p:tavLst>
                                        <p:tav tm="0">
                                          <p:val>
                                            <p:fltVal val="90"/>
                                          </p:val>
                                        </p:tav>
                                        <p:tav tm="100000">
                                          <p:val>
                                            <p:fltVal val="0"/>
                                          </p:val>
                                        </p:tav>
                                      </p:tavLst>
                                    </p:anim>
                                    <p:animEffect transition="in" filter="fade">
                                      <p:cBhvr>
                                        <p:cTn id="164" dur="400"/>
                                        <p:tgtEl>
                                          <p:spTgt spid="23580"/>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23581"/>
                                        </p:tgtEl>
                                        <p:attrNameLst>
                                          <p:attrName>style.visibility</p:attrName>
                                        </p:attrNameLst>
                                      </p:cBhvr>
                                      <p:to>
                                        <p:strVal val="visible"/>
                                      </p:to>
                                    </p:set>
                                    <p:anim calcmode="lin" valueType="num">
                                      <p:cBhvr>
                                        <p:cTn id="167" dur="400" fill="hold"/>
                                        <p:tgtEl>
                                          <p:spTgt spid="23581"/>
                                        </p:tgtEl>
                                        <p:attrNameLst>
                                          <p:attrName>ppt_w</p:attrName>
                                        </p:attrNameLst>
                                      </p:cBhvr>
                                      <p:tavLst>
                                        <p:tav tm="0">
                                          <p:val>
                                            <p:fltVal val="0"/>
                                          </p:val>
                                        </p:tav>
                                        <p:tav tm="100000">
                                          <p:val>
                                            <p:strVal val="#ppt_w"/>
                                          </p:val>
                                        </p:tav>
                                      </p:tavLst>
                                    </p:anim>
                                    <p:anim calcmode="lin" valueType="num">
                                      <p:cBhvr>
                                        <p:cTn id="168" dur="400" fill="hold"/>
                                        <p:tgtEl>
                                          <p:spTgt spid="23581"/>
                                        </p:tgtEl>
                                        <p:attrNameLst>
                                          <p:attrName>ppt_h</p:attrName>
                                        </p:attrNameLst>
                                      </p:cBhvr>
                                      <p:tavLst>
                                        <p:tav tm="0">
                                          <p:val>
                                            <p:fltVal val="0"/>
                                          </p:val>
                                        </p:tav>
                                        <p:tav tm="100000">
                                          <p:val>
                                            <p:strVal val="#ppt_h"/>
                                          </p:val>
                                        </p:tav>
                                      </p:tavLst>
                                    </p:anim>
                                    <p:anim calcmode="lin" valueType="num">
                                      <p:cBhvr>
                                        <p:cTn id="169" dur="400" fill="hold"/>
                                        <p:tgtEl>
                                          <p:spTgt spid="23581"/>
                                        </p:tgtEl>
                                        <p:attrNameLst>
                                          <p:attrName>style.rotation</p:attrName>
                                        </p:attrNameLst>
                                      </p:cBhvr>
                                      <p:tavLst>
                                        <p:tav tm="0">
                                          <p:val>
                                            <p:fltVal val="90"/>
                                          </p:val>
                                        </p:tav>
                                        <p:tav tm="100000">
                                          <p:val>
                                            <p:fltVal val="0"/>
                                          </p:val>
                                        </p:tav>
                                      </p:tavLst>
                                    </p:anim>
                                    <p:animEffect transition="in" filter="fade">
                                      <p:cBhvr>
                                        <p:cTn id="170" dur="400"/>
                                        <p:tgtEl>
                                          <p:spTgt spid="23581"/>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23582"/>
                                        </p:tgtEl>
                                        <p:attrNameLst>
                                          <p:attrName>style.visibility</p:attrName>
                                        </p:attrNameLst>
                                      </p:cBhvr>
                                      <p:to>
                                        <p:strVal val="visible"/>
                                      </p:to>
                                    </p:set>
                                    <p:anim calcmode="lin" valueType="num">
                                      <p:cBhvr>
                                        <p:cTn id="173" dur="400" fill="hold"/>
                                        <p:tgtEl>
                                          <p:spTgt spid="23582"/>
                                        </p:tgtEl>
                                        <p:attrNameLst>
                                          <p:attrName>ppt_w</p:attrName>
                                        </p:attrNameLst>
                                      </p:cBhvr>
                                      <p:tavLst>
                                        <p:tav tm="0">
                                          <p:val>
                                            <p:fltVal val="0"/>
                                          </p:val>
                                        </p:tav>
                                        <p:tav tm="100000">
                                          <p:val>
                                            <p:strVal val="#ppt_w"/>
                                          </p:val>
                                        </p:tav>
                                      </p:tavLst>
                                    </p:anim>
                                    <p:anim calcmode="lin" valueType="num">
                                      <p:cBhvr>
                                        <p:cTn id="174" dur="400" fill="hold"/>
                                        <p:tgtEl>
                                          <p:spTgt spid="23582"/>
                                        </p:tgtEl>
                                        <p:attrNameLst>
                                          <p:attrName>ppt_h</p:attrName>
                                        </p:attrNameLst>
                                      </p:cBhvr>
                                      <p:tavLst>
                                        <p:tav tm="0">
                                          <p:val>
                                            <p:fltVal val="0"/>
                                          </p:val>
                                        </p:tav>
                                        <p:tav tm="100000">
                                          <p:val>
                                            <p:strVal val="#ppt_h"/>
                                          </p:val>
                                        </p:tav>
                                      </p:tavLst>
                                    </p:anim>
                                    <p:anim calcmode="lin" valueType="num">
                                      <p:cBhvr>
                                        <p:cTn id="175" dur="400" fill="hold"/>
                                        <p:tgtEl>
                                          <p:spTgt spid="23582"/>
                                        </p:tgtEl>
                                        <p:attrNameLst>
                                          <p:attrName>style.rotation</p:attrName>
                                        </p:attrNameLst>
                                      </p:cBhvr>
                                      <p:tavLst>
                                        <p:tav tm="0">
                                          <p:val>
                                            <p:fltVal val="90"/>
                                          </p:val>
                                        </p:tav>
                                        <p:tav tm="100000">
                                          <p:val>
                                            <p:fltVal val="0"/>
                                          </p:val>
                                        </p:tav>
                                      </p:tavLst>
                                    </p:anim>
                                    <p:animEffect transition="in" filter="fade">
                                      <p:cBhvr>
                                        <p:cTn id="176" dur="400"/>
                                        <p:tgtEl>
                                          <p:spTgt spid="23582"/>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23583"/>
                                        </p:tgtEl>
                                        <p:attrNameLst>
                                          <p:attrName>style.visibility</p:attrName>
                                        </p:attrNameLst>
                                      </p:cBhvr>
                                      <p:to>
                                        <p:strVal val="visible"/>
                                      </p:to>
                                    </p:set>
                                    <p:anim calcmode="lin" valueType="num">
                                      <p:cBhvr>
                                        <p:cTn id="179" dur="400" fill="hold"/>
                                        <p:tgtEl>
                                          <p:spTgt spid="23583"/>
                                        </p:tgtEl>
                                        <p:attrNameLst>
                                          <p:attrName>ppt_w</p:attrName>
                                        </p:attrNameLst>
                                      </p:cBhvr>
                                      <p:tavLst>
                                        <p:tav tm="0">
                                          <p:val>
                                            <p:fltVal val="0"/>
                                          </p:val>
                                        </p:tav>
                                        <p:tav tm="100000">
                                          <p:val>
                                            <p:strVal val="#ppt_w"/>
                                          </p:val>
                                        </p:tav>
                                      </p:tavLst>
                                    </p:anim>
                                    <p:anim calcmode="lin" valueType="num">
                                      <p:cBhvr>
                                        <p:cTn id="180" dur="400" fill="hold"/>
                                        <p:tgtEl>
                                          <p:spTgt spid="23583"/>
                                        </p:tgtEl>
                                        <p:attrNameLst>
                                          <p:attrName>ppt_h</p:attrName>
                                        </p:attrNameLst>
                                      </p:cBhvr>
                                      <p:tavLst>
                                        <p:tav tm="0">
                                          <p:val>
                                            <p:fltVal val="0"/>
                                          </p:val>
                                        </p:tav>
                                        <p:tav tm="100000">
                                          <p:val>
                                            <p:strVal val="#ppt_h"/>
                                          </p:val>
                                        </p:tav>
                                      </p:tavLst>
                                    </p:anim>
                                    <p:anim calcmode="lin" valueType="num">
                                      <p:cBhvr>
                                        <p:cTn id="181" dur="400" fill="hold"/>
                                        <p:tgtEl>
                                          <p:spTgt spid="23583"/>
                                        </p:tgtEl>
                                        <p:attrNameLst>
                                          <p:attrName>style.rotation</p:attrName>
                                        </p:attrNameLst>
                                      </p:cBhvr>
                                      <p:tavLst>
                                        <p:tav tm="0">
                                          <p:val>
                                            <p:fltVal val="90"/>
                                          </p:val>
                                        </p:tav>
                                        <p:tav tm="100000">
                                          <p:val>
                                            <p:fltVal val="0"/>
                                          </p:val>
                                        </p:tav>
                                      </p:tavLst>
                                    </p:anim>
                                    <p:animEffect transition="in" filter="fade">
                                      <p:cBhvr>
                                        <p:cTn id="182" dur="400"/>
                                        <p:tgtEl>
                                          <p:spTgt spid="23583"/>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23584"/>
                                        </p:tgtEl>
                                        <p:attrNameLst>
                                          <p:attrName>style.visibility</p:attrName>
                                        </p:attrNameLst>
                                      </p:cBhvr>
                                      <p:to>
                                        <p:strVal val="visible"/>
                                      </p:to>
                                    </p:set>
                                    <p:anim calcmode="lin" valueType="num">
                                      <p:cBhvr>
                                        <p:cTn id="185" dur="400" fill="hold"/>
                                        <p:tgtEl>
                                          <p:spTgt spid="23584"/>
                                        </p:tgtEl>
                                        <p:attrNameLst>
                                          <p:attrName>ppt_w</p:attrName>
                                        </p:attrNameLst>
                                      </p:cBhvr>
                                      <p:tavLst>
                                        <p:tav tm="0">
                                          <p:val>
                                            <p:fltVal val="0"/>
                                          </p:val>
                                        </p:tav>
                                        <p:tav tm="100000">
                                          <p:val>
                                            <p:strVal val="#ppt_w"/>
                                          </p:val>
                                        </p:tav>
                                      </p:tavLst>
                                    </p:anim>
                                    <p:anim calcmode="lin" valueType="num">
                                      <p:cBhvr>
                                        <p:cTn id="186" dur="400" fill="hold"/>
                                        <p:tgtEl>
                                          <p:spTgt spid="23584"/>
                                        </p:tgtEl>
                                        <p:attrNameLst>
                                          <p:attrName>ppt_h</p:attrName>
                                        </p:attrNameLst>
                                      </p:cBhvr>
                                      <p:tavLst>
                                        <p:tav tm="0">
                                          <p:val>
                                            <p:fltVal val="0"/>
                                          </p:val>
                                        </p:tav>
                                        <p:tav tm="100000">
                                          <p:val>
                                            <p:strVal val="#ppt_h"/>
                                          </p:val>
                                        </p:tav>
                                      </p:tavLst>
                                    </p:anim>
                                    <p:anim calcmode="lin" valueType="num">
                                      <p:cBhvr>
                                        <p:cTn id="187" dur="400" fill="hold"/>
                                        <p:tgtEl>
                                          <p:spTgt spid="23584"/>
                                        </p:tgtEl>
                                        <p:attrNameLst>
                                          <p:attrName>style.rotation</p:attrName>
                                        </p:attrNameLst>
                                      </p:cBhvr>
                                      <p:tavLst>
                                        <p:tav tm="0">
                                          <p:val>
                                            <p:fltVal val="90"/>
                                          </p:val>
                                        </p:tav>
                                        <p:tav tm="100000">
                                          <p:val>
                                            <p:fltVal val="0"/>
                                          </p:val>
                                        </p:tav>
                                      </p:tavLst>
                                    </p:anim>
                                    <p:animEffect transition="in" filter="fade">
                                      <p:cBhvr>
                                        <p:cTn id="188" dur="400"/>
                                        <p:tgtEl>
                                          <p:spTgt spid="23584"/>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23585"/>
                                        </p:tgtEl>
                                        <p:attrNameLst>
                                          <p:attrName>style.visibility</p:attrName>
                                        </p:attrNameLst>
                                      </p:cBhvr>
                                      <p:to>
                                        <p:strVal val="visible"/>
                                      </p:to>
                                    </p:set>
                                    <p:anim calcmode="lin" valueType="num">
                                      <p:cBhvr>
                                        <p:cTn id="191" dur="400" fill="hold"/>
                                        <p:tgtEl>
                                          <p:spTgt spid="23585"/>
                                        </p:tgtEl>
                                        <p:attrNameLst>
                                          <p:attrName>ppt_w</p:attrName>
                                        </p:attrNameLst>
                                      </p:cBhvr>
                                      <p:tavLst>
                                        <p:tav tm="0">
                                          <p:val>
                                            <p:fltVal val="0"/>
                                          </p:val>
                                        </p:tav>
                                        <p:tav tm="100000">
                                          <p:val>
                                            <p:strVal val="#ppt_w"/>
                                          </p:val>
                                        </p:tav>
                                      </p:tavLst>
                                    </p:anim>
                                    <p:anim calcmode="lin" valueType="num">
                                      <p:cBhvr>
                                        <p:cTn id="192" dur="400" fill="hold"/>
                                        <p:tgtEl>
                                          <p:spTgt spid="23585"/>
                                        </p:tgtEl>
                                        <p:attrNameLst>
                                          <p:attrName>ppt_h</p:attrName>
                                        </p:attrNameLst>
                                      </p:cBhvr>
                                      <p:tavLst>
                                        <p:tav tm="0">
                                          <p:val>
                                            <p:fltVal val="0"/>
                                          </p:val>
                                        </p:tav>
                                        <p:tav tm="100000">
                                          <p:val>
                                            <p:strVal val="#ppt_h"/>
                                          </p:val>
                                        </p:tav>
                                      </p:tavLst>
                                    </p:anim>
                                    <p:anim calcmode="lin" valueType="num">
                                      <p:cBhvr>
                                        <p:cTn id="193" dur="400" fill="hold"/>
                                        <p:tgtEl>
                                          <p:spTgt spid="23585"/>
                                        </p:tgtEl>
                                        <p:attrNameLst>
                                          <p:attrName>style.rotation</p:attrName>
                                        </p:attrNameLst>
                                      </p:cBhvr>
                                      <p:tavLst>
                                        <p:tav tm="0">
                                          <p:val>
                                            <p:fltVal val="90"/>
                                          </p:val>
                                        </p:tav>
                                        <p:tav tm="100000">
                                          <p:val>
                                            <p:fltVal val="0"/>
                                          </p:val>
                                        </p:tav>
                                      </p:tavLst>
                                    </p:anim>
                                    <p:animEffect transition="in" filter="fade">
                                      <p:cBhvr>
                                        <p:cTn id="194" dur="400"/>
                                        <p:tgtEl>
                                          <p:spTgt spid="23585"/>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23586"/>
                                        </p:tgtEl>
                                        <p:attrNameLst>
                                          <p:attrName>style.visibility</p:attrName>
                                        </p:attrNameLst>
                                      </p:cBhvr>
                                      <p:to>
                                        <p:strVal val="visible"/>
                                      </p:to>
                                    </p:set>
                                    <p:anim calcmode="lin" valueType="num">
                                      <p:cBhvr>
                                        <p:cTn id="197" dur="400" fill="hold"/>
                                        <p:tgtEl>
                                          <p:spTgt spid="23586"/>
                                        </p:tgtEl>
                                        <p:attrNameLst>
                                          <p:attrName>ppt_w</p:attrName>
                                        </p:attrNameLst>
                                      </p:cBhvr>
                                      <p:tavLst>
                                        <p:tav tm="0">
                                          <p:val>
                                            <p:fltVal val="0"/>
                                          </p:val>
                                        </p:tav>
                                        <p:tav tm="100000">
                                          <p:val>
                                            <p:strVal val="#ppt_w"/>
                                          </p:val>
                                        </p:tav>
                                      </p:tavLst>
                                    </p:anim>
                                    <p:anim calcmode="lin" valueType="num">
                                      <p:cBhvr>
                                        <p:cTn id="198" dur="400" fill="hold"/>
                                        <p:tgtEl>
                                          <p:spTgt spid="23586"/>
                                        </p:tgtEl>
                                        <p:attrNameLst>
                                          <p:attrName>ppt_h</p:attrName>
                                        </p:attrNameLst>
                                      </p:cBhvr>
                                      <p:tavLst>
                                        <p:tav tm="0">
                                          <p:val>
                                            <p:fltVal val="0"/>
                                          </p:val>
                                        </p:tav>
                                        <p:tav tm="100000">
                                          <p:val>
                                            <p:strVal val="#ppt_h"/>
                                          </p:val>
                                        </p:tav>
                                      </p:tavLst>
                                    </p:anim>
                                    <p:anim calcmode="lin" valueType="num">
                                      <p:cBhvr>
                                        <p:cTn id="199" dur="400" fill="hold"/>
                                        <p:tgtEl>
                                          <p:spTgt spid="23586"/>
                                        </p:tgtEl>
                                        <p:attrNameLst>
                                          <p:attrName>style.rotation</p:attrName>
                                        </p:attrNameLst>
                                      </p:cBhvr>
                                      <p:tavLst>
                                        <p:tav tm="0">
                                          <p:val>
                                            <p:fltVal val="90"/>
                                          </p:val>
                                        </p:tav>
                                        <p:tav tm="100000">
                                          <p:val>
                                            <p:fltVal val="0"/>
                                          </p:val>
                                        </p:tav>
                                      </p:tavLst>
                                    </p:anim>
                                    <p:animEffect transition="in" filter="fade">
                                      <p:cBhvr>
                                        <p:cTn id="200" dur="400"/>
                                        <p:tgtEl>
                                          <p:spTgt spid="23586"/>
                                        </p:tgtEl>
                                      </p:cBhvr>
                                    </p:animEffect>
                                  </p:childTnLst>
                                </p:cTn>
                              </p:par>
                            </p:childTnLst>
                          </p:cTn>
                        </p:par>
                        <p:par>
                          <p:cTn id="201" fill="hold">
                            <p:stCondLst>
                              <p:cond delay="1740"/>
                            </p:stCondLst>
                            <p:childTnLst>
                              <p:par>
                                <p:cTn id="202" presetID="22" presetClass="entr" presetSubtype="8" fill="hold" nodeType="afterEffect">
                                  <p:stCondLst>
                                    <p:cond delay="0"/>
                                  </p:stCondLst>
                                  <p:childTnLst>
                                    <p:set>
                                      <p:cBhvr>
                                        <p:cTn id="203" dur="1" fill="hold">
                                          <p:stCondLst>
                                            <p:cond delay="0"/>
                                          </p:stCondLst>
                                        </p:cTn>
                                        <p:tgtEl>
                                          <p:spTgt spid="23587"/>
                                        </p:tgtEl>
                                        <p:attrNameLst>
                                          <p:attrName>style.visibility</p:attrName>
                                        </p:attrNameLst>
                                      </p:cBhvr>
                                      <p:to>
                                        <p:strVal val="visible"/>
                                      </p:to>
                                    </p:set>
                                    <p:animEffect transition="in" filter="wipe(left)">
                                      <p:cBhvr>
                                        <p:cTn id="204" dur="500"/>
                                        <p:tgtEl>
                                          <p:spTgt spid="23587"/>
                                        </p:tgtEl>
                                      </p:cBhvr>
                                    </p:animEffect>
                                  </p:childTnLst>
                                </p:cTn>
                              </p:par>
                            </p:childTnLst>
                          </p:cTn>
                        </p:par>
                        <p:par>
                          <p:cTn id="205" fill="hold">
                            <p:stCondLst>
                              <p:cond delay="2240"/>
                            </p:stCondLst>
                            <p:childTnLst>
                              <p:par>
                                <p:cTn id="206" presetID="41" presetClass="entr" presetSubtype="0" fill="hold" grpId="0" nodeType="afterEffect">
                                  <p:stCondLst>
                                    <p:cond delay="0"/>
                                  </p:stCondLst>
                                  <p:iterate type="lt">
                                    <p:tmPct val="10000"/>
                                  </p:iterate>
                                  <p:childTnLst>
                                    <p:set>
                                      <p:cBhvr>
                                        <p:cTn id="207" dur="1" fill="hold">
                                          <p:stCondLst>
                                            <p:cond delay="0"/>
                                          </p:stCondLst>
                                        </p:cTn>
                                        <p:tgtEl>
                                          <p:spTgt spid="23588"/>
                                        </p:tgtEl>
                                        <p:attrNameLst>
                                          <p:attrName>style.visibility</p:attrName>
                                        </p:attrNameLst>
                                      </p:cBhvr>
                                      <p:to>
                                        <p:strVal val="visible"/>
                                      </p:to>
                                    </p:set>
                                    <p:anim calcmode="lin" valueType="num">
                                      <p:cBhvr>
                                        <p:cTn id="208" dur="500" fill="hold"/>
                                        <p:tgtEl>
                                          <p:spTgt spid="23588"/>
                                        </p:tgtEl>
                                        <p:attrNameLst>
                                          <p:attrName>ppt_x</p:attrName>
                                        </p:attrNameLst>
                                      </p:cBhvr>
                                      <p:tavLst>
                                        <p:tav tm="0">
                                          <p:val>
                                            <p:strVal val="#ppt_x"/>
                                          </p:val>
                                        </p:tav>
                                        <p:tav tm="50000">
                                          <p:val>
                                            <p:strVal val="#ppt_x+.1"/>
                                          </p:val>
                                        </p:tav>
                                        <p:tav tm="100000">
                                          <p:val>
                                            <p:strVal val="#ppt_x"/>
                                          </p:val>
                                        </p:tav>
                                      </p:tavLst>
                                    </p:anim>
                                    <p:anim calcmode="lin" valueType="num">
                                      <p:cBhvr>
                                        <p:cTn id="209" dur="500" fill="hold"/>
                                        <p:tgtEl>
                                          <p:spTgt spid="23588"/>
                                        </p:tgtEl>
                                        <p:attrNameLst>
                                          <p:attrName>ppt_y</p:attrName>
                                        </p:attrNameLst>
                                      </p:cBhvr>
                                      <p:tavLst>
                                        <p:tav tm="0">
                                          <p:val>
                                            <p:strVal val="#ppt_y"/>
                                          </p:val>
                                        </p:tav>
                                        <p:tav tm="100000">
                                          <p:val>
                                            <p:strVal val="#ppt_y"/>
                                          </p:val>
                                        </p:tav>
                                      </p:tavLst>
                                    </p:anim>
                                    <p:anim calcmode="lin" valueType="num">
                                      <p:cBhvr>
                                        <p:cTn id="210" dur="500" fill="hold"/>
                                        <p:tgtEl>
                                          <p:spTgt spid="23588"/>
                                        </p:tgtEl>
                                        <p:attrNameLst>
                                          <p:attrName>ppt_h</p:attrName>
                                        </p:attrNameLst>
                                      </p:cBhvr>
                                      <p:tavLst>
                                        <p:tav tm="0">
                                          <p:val>
                                            <p:strVal val="#ppt_h/10"/>
                                          </p:val>
                                        </p:tav>
                                        <p:tav tm="50000">
                                          <p:val>
                                            <p:strVal val="#ppt_h+.01"/>
                                          </p:val>
                                        </p:tav>
                                        <p:tav tm="100000">
                                          <p:val>
                                            <p:strVal val="#ppt_h"/>
                                          </p:val>
                                        </p:tav>
                                      </p:tavLst>
                                    </p:anim>
                                    <p:anim calcmode="lin" valueType="num">
                                      <p:cBhvr>
                                        <p:cTn id="211" dur="500" fill="hold"/>
                                        <p:tgtEl>
                                          <p:spTgt spid="23588"/>
                                        </p:tgtEl>
                                        <p:attrNameLst>
                                          <p:attrName>ppt_w</p:attrName>
                                        </p:attrNameLst>
                                      </p:cBhvr>
                                      <p:tavLst>
                                        <p:tav tm="0">
                                          <p:val>
                                            <p:strVal val="#ppt_w/10"/>
                                          </p:val>
                                        </p:tav>
                                        <p:tav tm="50000">
                                          <p:val>
                                            <p:strVal val="#ppt_w+.01"/>
                                          </p:val>
                                        </p:tav>
                                        <p:tav tm="100000">
                                          <p:val>
                                            <p:strVal val="#ppt_w"/>
                                          </p:val>
                                        </p:tav>
                                      </p:tavLst>
                                    </p:anim>
                                    <p:animEffect transition="in" filter="fade">
                                      <p:cBhvr>
                                        <p:cTn id="212" dur="500" tmFilter="0,0; .5, 1; 1, 1"/>
                                        <p:tgtEl>
                                          <p:spTgt spid="23588"/>
                                        </p:tgtEl>
                                      </p:cBhvr>
                                    </p:animEffect>
                                  </p:childTnLst>
                                </p:cTn>
                              </p:par>
                              <p:par>
                                <p:cTn id="213" presetID="41" presetClass="entr" presetSubtype="0" fill="hold" grpId="0" nodeType="withEffect">
                                  <p:stCondLst>
                                    <p:cond delay="0"/>
                                  </p:stCondLst>
                                  <p:iterate type="lt">
                                    <p:tmPct val="10000"/>
                                  </p:iterate>
                                  <p:childTnLst>
                                    <p:set>
                                      <p:cBhvr>
                                        <p:cTn id="214" dur="1" fill="hold">
                                          <p:stCondLst>
                                            <p:cond delay="0"/>
                                          </p:stCondLst>
                                        </p:cTn>
                                        <p:tgtEl>
                                          <p:spTgt spid="23589"/>
                                        </p:tgtEl>
                                        <p:attrNameLst>
                                          <p:attrName>style.visibility</p:attrName>
                                        </p:attrNameLst>
                                      </p:cBhvr>
                                      <p:to>
                                        <p:strVal val="visible"/>
                                      </p:to>
                                    </p:set>
                                    <p:anim calcmode="lin" valueType="num">
                                      <p:cBhvr>
                                        <p:cTn id="215" dur="500" fill="hold"/>
                                        <p:tgtEl>
                                          <p:spTgt spid="23589"/>
                                        </p:tgtEl>
                                        <p:attrNameLst>
                                          <p:attrName>ppt_x</p:attrName>
                                        </p:attrNameLst>
                                      </p:cBhvr>
                                      <p:tavLst>
                                        <p:tav tm="0">
                                          <p:val>
                                            <p:strVal val="#ppt_x"/>
                                          </p:val>
                                        </p:tav>
                                        <p:tav tm="50000">
                                          <p:val>
                                            <p:strVal val="#ppt_x+.1"/>
                                          </p:val>
                                        </p:tav>
                                        <p:tav tm="100000">
                                          <p:val>
                                            <p:strVal val="#ppt_x"/>
                                          </p:val>
                                        </p:tav>
                                      </p:tavLst>
                                    </p:anim>
                                    <p:anim calcmode="lin" valueType="num">
                                      <p:cBhvr>
                                        <p:cTn id="216" dur="500" fill="hold"/>
                                        <p:tgtEl>
                                          <p:spTgt spid="23589"/>
                                        </p:tgtEl>
                                        <p:attrNameLst>
                                          <p:attrName>ppt_y</p:attrName>
                                        </p:attrNameLst>
                                      </p:cBhvr>
                                      <p:tavLst>
                                        <p:tav tm="0">
                                          <p:val>
                                            <p:strVal val="#ppt_y"/>
                                          </p:val>
                                        </p:tav>
                                        <p:tav tm="100000">
                                          <p:val>
                                            <p:strVal val="#ppt_y"/>
                                          </p:val>
                                        </p:tav>
                                      </p:tavLst>
                                    </p:anim>
                                    <p:anim calcmode="lin" valueType="num">
                                      <p:cBhvr>
                                        <p:cTn id="217" dur="500" fill="hold"/>
                                        <p:tgtEl>
                                          <p:spTgt spid="23589"/>
                                        </p:tgtEl>
                                        <p:attrNameLst>
                                          <p:attrName>ppt_h</p:attrName>
                                        </p:attrNameLst>
                                      </p:cBhvr>
                                      <p:tavLst>
                                        <p:tav tm="0">
                                          <p:val>
                                            <p:strVal val="#ppt_h/10"/>
                                          </p:val>
                                        </p:tav>
                                        <p:tav tm="50000">
                                          <p:val>
                                            <p:strVal val="#ppt_h+.01"/>
                                          </p:val>
                                        </p:tav>
                                        <p:tav tm="100000">
                                          <p:val>
                                            <p:strVal val="#ppt_h"/>
                                          </p:val>
                                        </p:tav>
                                      </p:tavLst>
                                    </p:anim>
                                    <p:anim calcmode="lin" valueType="num">
                                      <p:cBhvr>
                                        <p:cTn id="218" dur="500" fill="hold"/>
                                        <p:tgtEl>
                                          <p:spTgt spid="23589"/>
                                        </p:tgtEl>
                                        <p:attrNameLst>
                                          <p:attrName>ppt_w</p:attrName>
                                        </p:attrNameLst>
                                      </p:cBhvr>
                                      <p:tavLst>
                                        <p:tav tm="0">
                                          <p:val>
                                            <p:strVal val="#ppt_w/10"/>
                                          </p:val>
                                        </p:tav>
                                        <p:tav tm="50000">
                                          <p:val>
                                            <p:strVal val="#ppt_w+.01"/>
                                          </p:val>
                                        </p:tav>
                                        <p:tav tm="100000">
                                          <p:val>
                                            <p:strVal val="#ppt_w"/>
                                          </p:val>
                                        </p:tav>
                                      </p:tavLst>
                                    </p:anim>
                                    <p:animEffect transition="in" filter="fade">
                                      <p:cBhvr>
                                        <p:cTn id="219" dur="500" tmFilter="0,0; .5, 1; 1, 1"/>
                                        <p:tgtEl>
                                          <p:spTgt spid="23589"/>
                                        </p:tgtEl>
                                      </p:cBhvr>
                                    </p:animEffect>
                                  </p:childTnLst>
                                </p:cTn>
                              </p:par>
                            </p:childTnLst>
                          </p:cTn>
                        </p:par>
                        <p:par>
                          <p:cTn id="220" fill="hold">
                            <p:stCondLst>
                              <p:cond delay="3039"/>
                            </p:stCondLst>
                            <p:childTnLst>
                              <p:par>
                                <p:cTn id="221" presetID="22" presetClass="entr" presetSubtype="2" fill="hold" nodeType="afterEffect">
                                  <p:stCondLst>
                                    <p:cond delay="0"/>
                                  </p:stCondLst>
                                  <p:childTnLst>
                                    <p:set>
                                      <p:cBhvr>
                                        <p:cTn id="222" dur="1" fill="hold">
                                          <p:stCondLst>
                                            <p:cond delay="0"/>
                                          </p:stCondLst>
                                        </p:cTn>
                                        <p:tgtEl>
                                          <p:spTgt spid="23592"/>
                                        </p:tgtEl>
                                        <p:attrNameLst>
                                          <p:attrName>style.visibility</p:attrName>
                                        </p:attrNameLst>
                                      </p:cBhvr>
                                      <p:to>
                                        <p:strVal val="visible"/>
                                      </p:to>
                                    </p:set>
                                    <p:animEffect transition="in" filter="wipe(right)">
                                      <p:cBhvr>
                                        <p:cTn id="223" dur="500"/>
                                        <p:tgtEl>
                                          <p:spTgt spid="23592"/>
                                        </p:tgtEl>
                                      </p:cBhvr>
                                    </p:animEffect>
                                  </p:childTnLst>
                                </p:cTn>
                              </p:par>
                            </p:childTnLst>
                          </p:cTn>
                        </p:par>
                        <p:par>
                          <p:cTn id="224" fill="hold">
                            <p:stCondLst>
                              <p:cond delay="3539"/>
                            </p:stCondLst>
                            <p:childTnLst>
                              <p:par>
                                <p:cTn id="225" presetID="41" presetClass="entr" presetSubtype="0" fill="hold" grpId="0" nodeType="afterEffect">
                                  <p:stCondLst>
                                    <p:cond delay="0"/>
                                  </p:stCondLst>
                                  <p:iterate type="lt">
                                    <p:tmPct val="10000"/>
                                  </p:iterate>
                                  <p:childTnLst>
                                    <p:set>
                                      <p:cBhvr>
                                        <p:cTn id="226" dur="1" fill="hold">
                                          <p:stCondLst>
                                            <p:cond delay="0"/>
                                          </p:stCondLst>
                                        </p:cTn>
                                        <p:tgtEl>
                                          <p:spTgt spid="23590"/>
                                        </p:tgtEl>
                                        <p:attrNameLst>
                                          <p:attrName>style.visibility</p:attrName>
                                        </p:attrNameLst>
                                      </p:cBhvr>
                                      <p:to>
                                        <p:strVal val="visible"/>
                                      </p:to>
                                    </p:set>
                                    <p:anim calcmode="lin" valueType="num">
                                      <p:cBhvr>
                                        <p:cTn id="227" dur="500" fill="hold"/>
                                        <p:tgtEl>
                                          <p:spTgt spid="23590"/>
                                        </p:tgtEl>
                                        <p:attrNameLst>
                                          <p:attrName>ppt_x</p:attrName>
                                        </p:attrNameLst>
                                      </p:cBhvr>
                                      <p:tavLst>
                                        <p:tav tm="0">
                                          <p:val>
                                            <p:strVal val="#ppt_x"/>
                                          </p:val>
                                        </p:tav>
                                        <p:tav tm="50000">
                                          <p:val>
                                            <p:strVal val="#ppt_x+.1"/>
                                          </p:val>
                                        </p:tav>
                                        <p:tav tm="100000">
                                          <p:val>
                                            <p:strVal val="#ppt_x"/>
                                          </p:val>
                                        </p:tav>
                                      </p:tavLst>
                                    </p:anim>
                                    <p:anim calcmode="lin" valueType="num">
                                      <p:cBhvr>
                                        <p:cTn id="228" dur="500" fill="hold"/>
                                        <p:tgtEl>
                                          <p:spTgt spid="23590"/>
                                        </p:tgtEl>
                                        <p:attrNameLst>
                                          <p:attrName>ppt_y</p:attrName>
                                        </p:attrNameLst>
                                      </p:cBhvr>
                                      <p:tavLst>
                                        <p:tav tm="0">
                                          <p:val>
                                            <p:strVal val="#ppt_y"/>
                                          </p:val>
                                        </p:tav>
                                        <p:tav tm="100000">
                                          <p:val>
                                            <p:strVal val="#ppt_y"/>
                                          </p:val>
                                        </p:tav>
                                      </p:tavLst>
                                    </p:anim>
                                    <p:anim calcmode="lin" valueType="num">
                                      <p:cBhvr>
                                        <p:cTn id="229" dur="500" fill="hold"/>
                                        <p:tgtEl>
                                          <p:spTgt spid="23590"/>
                                        </p:tgtEl>
                                        <p:attrNameLst>
                                          <p:attrName>ppt_h</p:attrName>
                                        </p:attrNameLst>
                                      </p:cBhvr>
                                      <p:tavLst>
                                        <p:tav tm="0">
                                          <p:val>
                                            <p:strVal val="#ppt_h/10"/>
                                          </p:val>
                                        </p:tav>
                                        <p:tav tm="50000">
                                          <p:val>
                                            <p:strVal val="#ppt_h+.01"/>
                                          </p:val>
                                        </p:tav>
                                        <p:tav tm="100000">
                                          <p:val>
                                            <p:strVal val="#ppt_h"/>
                                          </p:val>
                                        </p:tav>
                                      </p:tavLst>
                                    </p:anim>
                                    <p:anim calcmode="lin" valueType="num">
                                      <p:cBhvr>
                                        <p:cTn id="230" dur="500" fill="hold"/>
                                        <p:tgtEl>
                                          <p:spTgt spid="23590"/>
                                        </p:tgtEl>
                                        <p:attrNameLst>
                                          <p:attrName>ppt_w</p:attrName>
                                        </p:attrNameLst>
                                      </p:cBhvr>
                                      <p:tavLst>
                                        <p:tav tm="0">
                                          <p:val>
                                            <p:strVal val="#ppt_w/10"/>
                                          </p:val>
                                        </p:tav>
                                        <p:tav tm="50000">
                                          <p:val>
                                            <p:strVal val="#ppt_w+.01"/>
                                          </p:val>
                                        </p:tav>
                                        <p:tav tm="100000">
                                          <p:val>
                                            <p:strVal val="#ppt_w"/>
                                          </p:val>
                                        </p:tav>
                                      </p:tavLst>
                                    </p:anim>
                                    <p:animEffect transition="in" filter="fade">
                                      <p:cBhvr>
                                        <p:cTn id="231" dur="500" tmFilter="0,0; .5, 1; 1, 1"/>
                                        <p:tgtEl>
                                          <p:spTgt spid="23590"/>
                                        </p:tgtEl>
                                      </p:cBhvr>
                                    </p:animEffect>
                                  </p:childTnLst>
                                </p:cTn>
                              </p:par>
                              <p:par>
                                <p:cTn id="232" presetID="41" presetClass="entr" presetSubtype="0" fill="hold" grpId="0" nodeType="withEffect">
                                  <p:stCondLst>
                                    <p:cond delay="0"/>
                                  </p:stCondLst>
                                  <p:iterate type="lt">
                                    <p:tmPct val="10000"/>
                                  </p:iterate>
                                  <p:childTnLst>
                                    <p:set>
                                      <p:cBhvr>
                                        <p:cTn id="233" dur="1" fill="hold">
                                          <p:stCondLst>
                                            <p:cond delay="0"/>
                                          </p:stCondLst>
                                        </p:cTn>
                                        <p:tgtEl>
                                          <p:spTgt spid="23591"/>
                                        </p:tgtEl>
                                        <p:attrNameLst>
                                          <p:attrName>style.visibility</p:attrName>
                                        </p:attrNameLst>
                                      </p:cBhvr>
                                      <p:to>
                                        <p:strVal val="visible"/>
                                      </p:to>
                                    </p:set>
                                    <p:anim calcmode="lin" valueType="num">
                                      <p:cBhvr>
                                        <p:cTn id="234" dur="500" fill="hold"/>
                                        <p:tgtEl>
                                          <p:spTgt spid="23591"/>
                                        </p:tgtEl>
                                        <p:attrNameLst>
                                          <p:attrName>ppt_x</p:attrName>
                                        </p:attrNameLst>
                                      </p:cBhvr>
                                      <p:tavLst>
                                        <p:tav tm="0">
                                          <p:val>
                                            <p:strVal val="#ppt_x"/>
                                          </p:val>
                                        </p:tav>
                                        <p:tav tm="50000">
                                          <p:val>
                                            <p:strVal val="#ppt_x+.1"/>
                                          </p:val>
                                        </p:tav>
                                        <p:tav tm="100000">
                                          <p:val>
                                            <p:strVal val="#ppt_x"/>
                                          </p:val>
                                        </p:tav>
                                      </p:tavLst>
                                    </p:anim>
                                    <p:anim calcmode="lin" valueType="num">
                                      <p:cBhvr>
                                        <p:cTn id="235" dur="500" fill="hold"/>
                                        <p:tgtEl>
                                          <p:spTgt spid="23591"/>
                                        </p:tgtEl>
                                        <p:attrNameLst>
                                          <p:attrName>ppt_y</p:attrName>
                                        </p:attrNameLst>
                                      </p:cBhvr>
                                      <p:tavLst>
                                        <p:tav tm="0">
                                          <p:val>
                                            <p:strVal val="#ppt_y"/>
                                          </p:val>
                                        </p:tav>
                                        <p:tav tm="100000">
                                          <p:val>
                                            <p:strVal val="#ppt_y"/>
                                          </p:val>
                                        </p:tav>
                                      </p:tavLst>
                                    </p:anim>
                                    <p:anim calcmode="lin" valueType="num">
                                      <p:cBhvr>
                                        <p:cTn id="236" dur="500" fill="hold"/>
                                        <p:tgtEl>
                                          <p:spTgt spid="23591"/>
                                        </p:tgtEl>
                                        <p:attrNameLst>
                                          <p:attrName>ppt_h</p:attrName>
                                        </p:attrNameLst>
                                      </p:cBhvr>
                                      <p:tavLst>
                                        <p:tav tm="0">
                                          <p:val>
                                            <p:strVal val="#ppt_h/10"/>
                                          </p:val>
                                        </p:tav>
                                        <p:tav tm="50000">
                                          <p:val>
                                            <p:strVal val="#ppt_h+.01"/>
                                          </p:val>
                                        </p:tav>
                                        <p:tav tm="100000">
                                          <p:val>
                                            <p:strVal val="#ppt_h"/>
                                          </p:val>
                                        </p:tav>
                                      </p:tavLst>
                                    </p:anim>
                                    <p:anim calcmode="lin" valueType="num">
                                      <p:cBhvr>
                                        <p:cTn id="237" dur="500" fill="hold"/>
                                        <p:tgtEl>
                                          <p:spTgt spid="23591"/>
                                        </p:tgtEl>
                                        <p:attrNameLst>
                                          <p:attrName>ppt_w</p:attrName>
                                        </p:attrNameLst>
                                      </p:cBhvr>
                                      <p:tavLst>
                                        <p:tav tm="0">
                                          <p:val>
                                            <p:strVal val="#ppt_w/10"/>
                                          </p:val>
                                        </p:tav>
                                        <p:tav tm="50000">
                                          <p:val>
                                            <p:strVal val="#ppt_w+.01"/>
                                          </p:val>
                                        </p:tav>
                                        <p:tav tm="100000">
                                          <p:val>
                                            <p:strVal val="#ppt_w"/>
                                          </p:val>
                                        </p:tav>
                                      </p:tavLst>
                                    </p:anim>
                                    <p:animEffect transition="in" filter="fade">
                                      <p:cBhvr>
                                        <p:cTn id="238" dur="500" tmFilter="0,0; .5, 1; 1, 1"/>
                                        <p:tgtEl>
                                          <p:spTgt spid="23591"/>
                                        </p:tgtEl>
                                      </p:cBhvr>
                                    </p:animEffect>
                                  </p:childTnLst>
                                </p:cTn>
                              </p:par>
                            </p:childTnLst>
                          </p:cTn>
                        </p:par>
                        <p:par>
                          <p:cTn id="239" fill="hold">
                            <p:stCondLst>
                              <p:cond delay="4440"/>
                            </p:stCondLst>
                            <p:childTnLst>
                              <p:par>
                                <p:cTn id="240" presetID="41" presetClass="entr" presetSubtype="0" fill="hold" grpId="0" nodeType="afterEffect">
                                  <p:stCondLst>
                                    <p:cond delay="0"/>
                                  </p:stCondLst>
                                  <p:iterate type="lt">
                                    <p:tmPct val="10000"/>
                                  </p:iterate>
                                  <p:childTnLst>
                                    <p:set>
                                      <p:cBhvr>
                                        <p:cTn id="241" dur="1" fill="hold">
                                          <p:stCondLst>
                                            <p:cond delay="0"/>
                                          </p:stCondLst>
                                        </p:cTn>
                                        <p:tgtEl>
                                          <p:spTgt spid="23596"/>
                                        </p:tgtEl>
                                        <p:attrNameLst>
                                          <p:attrName>style.visibility</p:attrName>
                                        </p:attrNameLst>
                                      </p:cBhvr>
                                      <p:to>
                                        <p:strVal val="visible"/>
                                      </p:to>
                                    </p:set>
                                    <p:anim calcmode="lin" valueType="num">
                                      <p:cBhvr>
                                        <p:cTn id="242" dur="500" fill="hold"/>
                                        <p:tgtEl>
                                          <p:spTgt spid="23596"/>
                                        </p:tgtEl>
                                        <p:attrNameLst>
                                          <p:attrName>ppt_x</p:attrName>
                                        </p:attrNameLst>
                                      </p:cBhvr>
                                      <p:tavLst>
                                        <p:tav tm="0">
                                          <p:val>
                                            <p:strVal val="#ppt_x"/>
                                          </p:val>
                                        </p:tav>
                                        <p:tav tm="50000">
                                          <p:val>
                                            <p:strVal val="#ppt_x+.1"/>
                                          </p:val>
                                        </p:tav>
                                        <p:tav tm="100000">
                                          <p:val>
                                            <p:strVal val="#ppt_x"/>
                                          </p:val>
                                        </p:tav>
                                      </p:tavLst>
                                    </p:anim>
                                    <p:anim calcmode="lin" valueType="num">
                                      <p:cBhvr>
                                        <p:cTn id="243" dur="500" fill="hold"/>
                                        <p:tgtEl>
                                          <p:spTgt spid="23596"/>
                                        </p:tgtEl>
                                        <p:attrNameLst>
                                          <p:attrName>ppt_y</p:attrName>
                                        </p:attrNameLst>
                                      </p:cBhvr>
                                      <p:tavLst>
                                        <p:tav tm="0">
                                          <p:val>
                                            <p:strVal val="#ppt_y"/>
                                          </p:val>
                                        </p:tav>
                                        <p:tav tm="100000">
                                          <p:val>
                                            <p:strVal val="#ppt_y"/>
                                          </p:val>
                                        </p:tav>
                                      </p:tavLst>
                                    </p:anim>
                                    <p:anim calcmode="lin" valueType="num">
                                      <p:cBhvr>
                                        <p:cTn id="244" dur="500" fill="hold"/>
                                        <p:tgtEl>
                                          <p:spTgt spid="23596"/>
                                        </p:tgtEl>
                                        <p:attrNameLst>
                                          <p:attrName>ppt_h</p:attrName>
                                        </p:attrNameLst>
                                      </p:cBhvr>
                                      <p:tavLst>
                                        <p:tav tm="0">
                                          <p:val>
                                            <p:strVal val="#ppt_h/10"/>
                                          </p:val>
                                        </p:tav>
                                        <p:tav tm="50000">
                                          <p:val>
                                            <p:strVal val="#ppt_h+.01"/>
                                          </p:val>
                                        </p:tav>
                                        <p:tav tm="100000">
                                          <p:val>
                                            <p:strVal val="#ppt_h"/>
                                          </p:val>
                                        </p:tav>
                                      </p:tavLst>
                                    </p:anim>
                                    <p:anim calcmode="lin" valueType="num">
                                      <p:cBhvr>
                                        <p:cTn id="245" dur="500" fill="hold"/>
                                        <p:tgtEl>
                                          <p:spTgt spid="23596"/>
                                        </p:tgtEl>
                                        <p:attrNameLst>
                                          <p:attrName>ppt_w</p:attrName>
                                        </p:attrNameLst>
                                      </p:cBhvr>
                                      <p:tavLst>
                                        <p:tav tm="0">
                                          <p:val>
                                            <p:strVal val="#ppt_w/10"/>
                                          </p:val>
                                        </p:tav>
                                        <p:tav tm="50000">
                                          <p:val>
                                            <p:strVal val="#ppt_w+.01"/>
                                          </p:val>
                                        </p:tav>
                                        <p:tav tm="100000">
                                          <p:val>
                                            <p:strVal val="#ppt_w"/>
                                          </p:val>
                                        </p:tav>
                                      </p:tavLst>
                                    </p:anim>
                                    <p:animEffect transition="in" filter="fade">
                                      <p:cBhvr>
                                        <p:cTn id="246" dur="500" tmFilter="0,0; .5, 1; 1, 1"/>
                                        <p:tgtEl>
                                          <p:spTgt spid="23596"/>
                                        </p:tgtEl>
                                      </p:cBhvr>
                                    </p:animEffect>
                                  </p:childTnLst>
                                </p:cTn>
                              </p:par>
                            </p:childTnLst>
                          </p:cTn>
                        </p:par>
                        <p:par>
                          <p:cTn id="247" fill="hold">
                            <p:stCondLst>
                              <p:cond delay="5089"/>
                            </p:stCondLst>
                            <p:childTnLst>
                              <p:par>
                                <p:cTn id="248" presetID="41" presetClass="entr" presetSubtype="0" fill="hold" grpId="0" nodeType="afterEffect">
                                  <p:stCondLst>
                                    <p:cond delay="0"/>
                                  </p:stCondLst>
                                  <p:iterate type="lt">
                                    <p:tmPct val="10000"/>
                                  </p:iterate>
                                  <p:childTnLst>
                                    <p:set>
                                      <p:cBhvr>
                                        <p:cTn id="249" dur="1" fill="hold">
                                          <p:stCondLst>
                                            <p:cond delay="0"/>
                                          </p:stCondLst>
                                        </p:cTn>
                                        <p:tgtEl>
                                          <p:spTgt spid="23597"/>
                                        </p:tgtEl>
                                        <p:attrNameLst>
                                          <p:attrName>style.visibility</p:attrName>
                                        </p:attrNameLst>
                                      </p:cBhvr>
                                      <p:to>
                                        <p:strVal val="visible"/>
                                      </p:to>
                                    </p:set>
                                    <p:anim calcmode="lin" valueType="num">
                                      <p:cBhvr>
                                        <p:cTn id="250" dur="500" fill="hold"/>
                                        <p:tgtEl>
                                          <p:spTgt spid="23597"/>
                                        </p:tgtEl>
                                        <p:attrNameLst>
                                          <p:attrName>ppt_x</p:attrName>
                                        </p:attrNameLst>
                                      </p:cBhvr>
                                      <p:tavLst>
                                        <p:tav tm="0">
                                          <p:val>
                                            <p:strVal val="#ppt_x"/>
                                          </p:val>
                                        </p:tav>
                                        <p:tav tm="50000">
                                          <p:val>
                                            <p:strVal val="#ppt_x+.1"/>
                                          </p:val>
                                        </p:tav>
                                        <p:tav tm="100000">
                                          <p:val>
                                            <p:strVal val="#ppt_x"/>
                                          </p:val>
                                        </p:tav>
                                      </p:tavLst>
                                    </p:anim>
                                    <p:anim calcmode="lin" valueType="num">
                                      <p:cBhvr>
                                        <p:cTn id="251" dur="500" fill="hold"/>
                                        <p:tgtEl>
                                          <p:spTgt spid="23597"/>
                                        </p:tgtEl>
                                        <p:attrNameLst>
                                          <p:attrName>ppt_y</p:attrName>
                                        </p:attrNameLst>
                                      </p:cBhvr>
                                      <p:tavLst>
                                        <p:tav tm="0">
                                          <p:val>
                                            <p:strVal val="#ppt_y"/>
                                          </p:val>
                                        </p:tav>
                                        <p:tav tm="100000">
                                          <p:val>
                                            <p:strVal val="#ppt_y"/>
                                          </p:val>
                                        </p:tav>
                                      </p:tavLst>
                                    </p:anim>
                                    <p:anim calcmode="lin" valueType="num">
                                      <p:cBhvr>
                                        <p:cTn id="252" dur="500" fill="hold"/>
                                        <p:tgtEl>
                                          <p:spTgt spid="23597"/>
                                        </p:tgtEl>
                                        <p:attrNameLst>
                                          <p:attrName>ppt_h</p:attrName>
                                        </p:attrNameLst>
                                      </p:cBhvr>
                                      <p:tavLst>
                                        <p:tav tm="0">
                                          <p:val>
                                            <p:strVal val="#ppt_h/10"/>
                                          </p:val>
                                        </p:tav>
                                        <p:tav tm="50000">
                                          <p:val>
                                            <p:strVal val="#ppt_h+.01"/>
                                          </p:val>
                                        </p:tav>
                                        <p:tav tm="100000">
                                          <p:val>
                                            <p:strVal val="#ppt_h"/>
                                          </p:val>
                                        </p:tav>
                                      </p:tavLst>
                                    </p:anim>
                                    <p:anim calcmode="lin" valueType="num">
                                      <p:cBhvr>
                                        <p:cTn id="253" dur="500" fill="hold"/>
                                        <p:tgtEl>
                                          <p:spTgt spid="23597"/>
                                        </p:tgtEl>
                                        <p:attrNameLst>
                                          <p:attrName>ppt_w</p:attrName>
                                        </p:attrNameLst>
                                      </p:cBhvr>
                                      <p:tavLst>
                                        <p:tav tm="0">
                                          <p:val>
                                            <p:strVal val="#ppt_w/10"/>
                                          </p:val>
                                        </p:tav>
                                        <p:tav tm="50000">
                                          <p:val>
                                            <p:strVal val="#ppt_w+.01"/>
                                          </p:val>
                                        </p:tav>
                                        <p:tav tm="100000">
                                          <p:val>
                                            <p:strVal val="#ppt_w"/>
                                          </p:val>
                                        </p:tav>
                                      </p:tavLst>
                                    </p:anim>
                                    <p:animEffect transition="in" filter="fade">
                                      <p:cBhvr>
                                        <p:cTn id="254" dur="500" tmFilter="0,0; .5, 1; 1, 1"/>
                                        <p:tgtEl>
                                          <p:spTgt spid="23597"/>
                                        </p:tgtEl>
                                      </p:cBhvr>
                                    </p:animEffect>
                                  </p:childTnLst>
                                </p:cTn>
                              </p:par>
                            </p:childTnLst>
                          </p:cTn>
                        </p:par>
                        <p:par>
                          <p:cTn id="255" fill="hold">
                            <p:stCondLst>
                              <p:cond delay="5739"/>
                            </p:stCondLst>
                            <p:childTnLst>
                              <p:par>
                                <p:cTn id="256" presetID="41" presetClass="entr" presetSubtype="0" fill="hold" grpId="0" nodeType="afterEffect">
                                  <p:stCondLst>
                                    <p:cond delay="0"/>
                                  </p:stCondLst>
                                  <p:iterate type="lt">
                                    <p:tmPct val="10000"/>
                                  </p:iterate>
                                  <p:childTnLst>
                                    <p:set>
                                      <p:cBhvr>
                                        <p:cTn id="257" dur="1" fill="hold">
                                          <p:stCondLst>
                                            <p:cond delay="0"/>
                                          </p:stCondLst>
                                        </p:cTn>
                                        <p:tgtEl>
                                          <p:spTgt spid="23598"/>
                                        </p:tgtEl>
                                        <p:attrNameLst>
                                          <p:attrName>style.visibility</p:attrName>
                                        </p:attrNameLst>
                                      </p:cBhvr>
                                      <p:to>
                                        <p:strVal val="visible"/>
                                      </p:to>
                                    </p:set>
                                    <p:anim calcmode="lin" valueType="num">
                                      <p:cBhvr>
                                        <p:cTn id="258" dur="500" fill="hold"/>
                                        <p:tgtEl>
                                          <p:spTgt spid="23598"/>
                                        </p:tgtEl>
                                        <p:attrNameLst>
                                          <p:attrName>ppt_x</p:attrName>
                                        </p:attrNameLst>
                                      </p:cBhvr>
                                      <p:tavLst>
                                        <p:tav tm="0">
                                          <p:val>
                                            <p:strVal val="#ppt_x"/>
                                          </p:val>
                                        </p:tav>
                                        <p:tav tm="50000">
                                          <p:val>
                                            <p:strVal val="#ppt_x+.1"/>
                                          </p:val>
                                        </p:tav>
                                        <p:tav tm="100000">
                                          <p:val>
                                            <p:strVal val="#ppt_x"/>
                                          </p:val>
                                        </p:tav>
                                      </p:tavLst>
                                    </p:anim>
                                    <p:anim calcmode="lin" valueType="num">
                                      <p:cBhvr>
                                        <p:cTn id="259" dur="500" fill="hold"/>
                                        <p:tgtEl>
                                          <p:spTgt spid="23598"/>
                                        </p:tgtEl>
                                        <p:attrNameLst>
                                          <p:attrName>ppt_y</p:attrName>
                                        </p:attrNameLst>
                                      </p:cBhvr>
                                      <p:tavLst>
                                        <p:tav tm="0">
                                          <p:val>
                                            <p:strVal val="#ppt_y"/>
                                          </p:val>
                                        </p:tav>
                                        <p:tav tm="100000">
                                          <p:val>
                                            <p:strVal val="#ppt_y"/>
                                          </p:val>
                                        </p:tav>
                                      </p:tavLst>
                                    </p:anim>
                                    <p:anim calcmode="lin" valueType="num">
                                      <p:cBhvr>
                                        <p:cTn id="260" dur="500" fill="hold"/>
                                        <p:tgtEl>
                                          <p:spTgt spid="23598"/>
                                        </p:tgtEl>
                                        <p:attrNameLst>
                                          <p:attrName>ppt_h</p:attrName>
                                        </p:attrNameLst>
                                      </p:cBhvr>
                                      <p:tavLst>
                                        <p:tav tm="0">
                                          <p:val>
                                            <p:strVal val="#ppt_h/10"/>
                                          </p:val>
                                        </p:tav>
                                        <p:tav tm="50000">
                                          <p:val>
                                            <p:strVal val="#ppt_h+.01"/>
                                          </p:val>
                                        </p:tav>
                                        <p:tav tm="100000">
                                          <p:val>
                                            <p:strVal val="#ppt_h"/>
                                          </p:val>
                                        </p:tav>
                                      </p:tavLst>
                                    </p:anim>
                                    <p:anim calcmode="lin" valueType="num">
                                      <p:cBhvr>
                                        <p:cTn id="261" dur="500" fill="hold"/>
                                        <p:tgtEl>
                                          <p:spTgt spid="23598"/>
                                        </p:tgtEl>
                                        <p:attrNameLst>
                                          <p:attrName>ppt_w</p:attrName>
                                        </p:attrNameLst>
                                      </p:cBhvr>
                                      <p:tavLst>
                                        <p:tav tm="0">
                                          <p:val>
                                            <p:strVal val="#ppt_w/10"/>
                                          </p:val>
                                        </p:tav>
                                        <p:tav tm="50000">
                                          <p:val>
                                            <p:strVal val="#ppt_w+.01"/>
                                          </p:val>
                                        </p:tav>
                                        <p:tav tm="100000">
                                          <p:val>
                                            <p:strVal val="#ppt_w"/>
                                          </p:val>
                                        </p:tav>
                                      </p:tavLst>
                                    </p:anim>
                                    <p:animEffect transition="in" filter="fade">
                                      <p:cBhvr>
                                        <p:cTn id="262" dur="500" tmFilter="0,0; .5, 1; 1, 1"/>
                                        <p:tgtEl>
                                          <p:spTgt spid="23598"/>
                                        </p:tgtEl>
                                      </p:cBhvr>
                                    </p:animEffect>
                                  </p:childTnLst>
                                </p:cTn>
                              </p:par>
                              <p:par>
                                <p:cTn id="263" presetID="31" presetClass="entr" presetSubtype="0" fill="hold" grpId="0" nodeType="withEffect">
                                  <p:stCondLst>
                                    <p:cond delay="0"/>
                                  </p:stCondLst>
                                  <p:childTnLst>
                                    <p:set>
                                      <p:cBhvr>
                                        <p:cTn id="264" dur="1" fill="hold">
                                          <p:stCondLst>
                                            <p:cond delay="0"/>
                                          </p:stCondLst>
                                        </p:cTn>
                                        <p:tgtEl>
                                          <p:spTgt spid="23593"/>
                                        </p:tgtEl>
                                        <p:attrNameLst>
                                          <p:attrName>style.visibility</p:attrName>
                                        </p:attrNameLst>
                                      </p:cBhvr>
                                      <p:to>
                                        <p:strVal val="visible"/>
                                      </p:to>
                                    </p:set>
                                    <p:anim calcmode="lin" valueType="num">
                                      <p:cBhvr>
                                        <p:cTn id="265" dur="1000" fill="hold"/>
                                        <p:tgtEl>
                                          <p:spTgt spid="23593"/>
                                        </p:tgtEl>
                                        <p:attrNameLst>
                                          <p:attrName>ppt_w</p:attrName>
                                        </p:attrNameLst>
                                      </p:cBhvr>
                                      <p:tavLst>
                                        <p:tav tm="0">
                                          <p:val>
                                            <p:fltVal val="0"/>
                                          </p:val>
                                        </p:tav>
                                        <p:tav tm="100000">
                                          <p:val>
                                            <p:strVal val="#ppt_w"/>
                                          </p:val>
                                        </p:tav>
                                      </p:tavLst>
                                    </p:anim>
                                    <p:anim calcmode="lin" valueType="num">
                                      <p:cBhvr>
                                        <p:cTn id="266" dur="1000" fill="hold"/>
                                        <p:tgtEl>
                                          <p:spTgt spid="23593"/>
                                        </p:tgtEl>
                                        <p:attrNameLst>
                                          <p:attrName>ppt_h</p:attrName>
                                        </p:attrNameLst>
                                      </p:cBhvr>
                                      <p:tavLst>
                                        <p:tav tm="0">
                                          <p:val>
                                            <p:fltVal val="0"/>
                                          </p:val>
                                        </p:tav>
                                        <p:tav tm="100000">
                                          <p:val>
                                            <p:strVal val="#ppt_h"/>
                                          </p:val>
                                        </p:tav>
                                      </p:tavLst>
                                    </p:anim>
                                    <p:anim calcmode="lin" valueType="num">
                                      <p:cBhvr>
                                        <p:cTn id="267" dur="1000" fill="hold"/>
                                        <p:tgtEl>
                                          <p:spTgt spid="23593"/>
                                        </p:tgtEl>
                                        <p:attrNameLst>
                                          <p:attrName>style.rotation</p:attrName>
                                        </p:attrNameLst>
                                      </p:cBhvr>
                                      <p:tavLst>
                                        <p:tav tm="0">
                                          <p:val>
                                            <p:fltVal val="90"/>
                                          </p:val>
                                        </p:tav>
                                        <p:tav tm="100000">
                                          <p:val>
                                            <p:fltVal val="0"/>
                                          </p:val>
                                        </p:tav>
                                      </p:tavLst>
                                    </p:anim>
                                    <p:animEffect transition="in" filter="fade">
                                      <p:cBhvr>
                                        <p:cTn id="268" dur="1000"/>
                                        <p:tgtEl>
                                          <p:spTgt spid="23593"/>
                                        </p:tgtEl>
                                      </p:cBhvr>
                                    </p:animEffect>
                                  </p:childTnLst>
                                </p:cTn>
                              </p:par>
                              <p:par>
                                <p:cTn id="269" presetID="31" presetClass="entr" presetSubtype="0" fill="hold" grpId="0" nodeType="withEffect">
                                  <p:stCondLst>
                                    <p:cond delay="0"/>
                                  </p:stCondLst>
                                  <p:childTnLst>
                                    <p:set>
                                      <p:cBhvr>
                                        <p:cTn id="270" dur="1" fill="hold">
                                          <p:stCondLst>
                                            <p:cond delay="0"/>
                                          </p:stCondLst>
                                        </p:cTn>
                                        <p:tgtEl>
                                          <p:spTgt spid="23594"/>
                                        </p:tgtEl>
                                        <p:attrNameLst>
                                          <p:attrName>style.visibility</p:attrName>
                                        </p:attrNameLst>
                                      </p:cBhvr>
                                      <p:to>
                                        <p:strVal val="visible"/>
                                      </p:to>
                                    </p:set>
                                    <p:anim calcmode="lin" valueType="num">
                                      <p:cBhvr>
                                        <p:cTn id="271" dur="1000" fill="hold"/>
                                        <p:tgtEl>
                                          <p:spTgt spid="23594"/>
                                        </p:tgtEl>
                                        <p:attrNameLst>
                                          <p:attrName>ppt_w</p:attrName>
                                        </p:attrNameLst>
                                      </p:cBhvr>
                                      <p:tavLst>
                                        <p:tav tm="0">
                                          <p:val>
                                            <p:fltVal val="0"/>
                                          </p:val>
                                        </p:tav>
                                        <p:tav tm="100000">
                                          <p:val>
                                            <p:strVal val="#ppt_w"/>
                                          </p:val>
                                        </p:tav>
                                      </p:tavLst>
                                    </p:anim>
                                    <p:anim calcmode="lin" valueType="num">
                                      <p:cBhvr>
                                        <p:cTn id="272" dur="1000" fill="hold"/>
                                        <p:tgtEl>
                                          <p:spTgt spid="23594"/>
                                        </p:tgtEl>
                                        <p:attrNameLst>
                                          <p:attrName>ppt_h</p:attrName>
                                        </p:attrNameLst>
                                      </p:cBhvr>
                                      <p:tavLst>
                                        <p:tav tm="0">
                                          <p:val>
                                            <p:fltVal val="0"/>
                                          </p:val>
                                        </p:tav>
                                        <p:tav tm="100000">
                                          <p:val>
                                            <p:strVal val="#ppt_h"/>
                                          </p:val>
                                        </p:tav>
                                      </p:tavLst>
                                    </p:anim>
                                    <p:anim calcmode="lin" valueType="num">
                                      <p:cBhvr>
                                        <p:cTn id="273" dur="1000" fill="hold"/>
                                        <p:tgtEl>
                                          <p:spTgt spid="23594"/>
                                        </p:tgtEl>
                                        <p:attrNameLst>
                                          <p:attrName>style.rotation</p:attrName>
                                        </p:attrNameLst>
                                      </p:cBhvr>
                                      <p:tavLst>
                                        <p:tav tm="0">
                                          <p:val>
                                            <p:fltVal val="90"/>
                                          </p:val>
                                        </p:tav>
                                        <p:tav tm="100000">
                                          <p:val>
                                            <p:fltVal val="0"/>
                                          </p:val>
                                        </p:tav>
                                      </p:tavLst>
                                    </p:anim>
                                    <p:animEffect transition="in" filter="fade">
                                      <p:cBhvr>
                                        <p:cTn id="274" dur="1000"/>
                                        <p:tgtEl>
                                          <p:spTgt spid="23594"/>
                                        </p:tgtEl>
                                      </p:cBhvr>
                                    </p:animEffect>
                                  </p:childTnLst>
                                </p:cTn>
                              </p:par>
                              <p:par>
                                <p:cTn id="275" presetID="31" presetClass="entr" presetSubtype="0" fill="hold" grpId="0" nodeType="withEffect">
                                  <p:stCondLst>
                                    <p:cond delay="0"/>
                                  </p:stCondLst>
                                  <p:childTnLst>
                                    <p:set>
                                      <p:cBhvr>
                                        <p:cTn id="276" dur="1" fill="hold">
                                          <p:stCondLst>
                                            <p:cond delay="0"/>
                                          </p:stCondLst>
                                        </p:cTn>
                                        <p:tgtEl>
                                          <p:spTgt spid="23595"/>
                                        </p:tgtEl>
                                        <p:attrNameLst>
                                          <p:attrName>style.visibility</p:attrName>
                                        </p:attrNameLst>
                                      </p:cBhvr>
                                      <p:to>
                                        <p:strVal val="visible"/>
                                      </p:to>
                                    </p:set>
                                    <p:anim calcmode="lin" valueType="num">
                                      <p:cBhvr>
                                        <p:cTn id="277" dur="1000" fill="hold"/>
                                        <p:tgtEl>
                                          <p:spTgt spid="23595"/>
                                        </p:tgtEl>
                                        <p:attrNameLst>
                                          <p:attrName>ppt_w</p:attrName>
                                        </p:attrNameLst>
                                      </p:cBhvr>
                                      <p:tavLst>
                                        <p:tav tm="0">
                                          <p:val>
                                            <p:fltVal val="0"/>
                                          </p:val>
                                        </p:tav>
                                        <p:tav tm="100000">
                                          <p:val>
                                            <p:strVal val="#ppt_w"/>
                                          </p:val>
                                        </p:tav>
                                      </p:tavLst>
                                    </p:anim>
                                    <p:anim calcmode="lin" valueType="num">
                                      <p:cBhvr>
                                        <p:cTn id="278" dur="1000" fill="hold"/>
                                        <p:tgtEl>
                                          <p:spTgt spid="23595"/>
                                        </p:tgtEl>
                                        <p:attrNameLst>
                                          <p:attrName>ppt_h</p:attrName>
                                        </p:attrNameLst>
                                      </p:cBhvr>
                                      <p:tavLst>
                                        <p:tav tm="0">
                                          <p:val>
                                            <p:fltVal val="0"/>
                                          </p:val>
                                        </p:tav>
                                        <p:tav tm="100000">
                                          <p:val>
                                            <p:strVal val="#ppt_h"/>
                                          </p:val>
                                        </p:tav>
                                      </p:tavLst>
                                    </p:anim>
                                    <p:anim calcmode="lin" valueType="num">
                                      <p:cBhvr>
                                        <p:cTn id="279" dur="1000" fill="hold"/>
                                        <p:tgtEl>
                                          <p:spTgt spid="23595"/>
                                        </p:tgtEl>
                                        <p:attrNameLst>
                                          <p:attrName>style.rotation</p:attrName>
                                        </p:attrNameLst>
                                      </p:cBhvr>
                                      <p:tavLst>
                                        <p:tav tm="0">
                                          <p:val>
                                            <p:fltVal val="90"/>
                                          </p:val>
                                        </p:tav>
                                        <p:tav tm="100000">
                                          <p:val>
                                            <p:fltVal val="0"/>
                                          </p:val>
                                        </p:tav>
                                      </p:tavLst>
                                    </p:anim>
                                    <p:animEffect transition="in" filter="fade">
                                      <p:cBhvr>
                                        <p:cTn id="280" dur="1000"/>
                                        <p:tgtEl>
                                          <p:spTgt spid="23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nimBg="1"/>
      <p:bldP spid="23557" grpId="0" animBg="1"/>
      <p:bldP spid="23558" grpId="0" animBg="1"/>
      <p:bldP spid="23559" grpId="0" animBg="1"/>
      <p:bldP spid="23560" grpId="0" animBg="1"/>
      <p:bldP spid="23561" grpId="0" animBg="1"/>
      <p:bldP spid="23562" grpId="0" animBg="1"/>
      <p:bldP spid="23563" grpId="0" animBg="1"/>
      <p:bldP spid="23564" grpId="0" animBg="1"/>
      <p:bldP spid="23565" grpId="0" animBg="1"/>
      <p:bldP spid="23566" grpId="0" animBg="1"/>
      <p:bldP spid="23567" grpId="0" animBg="1"/>
      <p:bldP spid="23568" grpId="0" animBg="1"/>
      <p:bldP spid="23569" grpId="0" animBg="1"/>
      <p:bldP spid="23570" grpId="0" animBg="1"/>
      <p:bldP spid="23571" grpId="0" animBg="1"/>
      <p:bldP spid="23572" grpId="0" animBg="1"/>
      <p:bldP spid="23573" grpId="0" animBg="1"/>
      <p:bldP spid="23574" grpId="0" animBg="1"/>
      <p:bldP spid="23575" grpId="0" animBg="1"/>
      <p:bldP spid="23576" grpId="0" animBg="1"/>
      <p:bldP spid="23577" grpId="0" animBg="1"/>
      <p:bldP spid="23578" grpId="0" animBg="1"/>
      <p:bldP spid="23579" grpId="0" animBg="1"/>
      <p:bldP spid="23580" grpId="0" animBg="1"/>
      <p:bldP spid="23581" grpId="0" animBg="1"/>
      <p:bldP spid="23582" grpId="0" animBg="1"/>
      <p:bldP spid="23583" grpId="0" animBg="1"/>
      <p:bldP spid="23584" grpId="0" animBg="1"/>
      <p:bldP spid="23585" grpId="0" animBg="1"/>
      <p:bldP spid="23586" grpId="0" animBg="1"/>
      <p:bldP spid="23588" grpId="0" autoUpdateAnimBg="0"/>
      <p:bldP spid="23589" grpId="0" autoUpdateAnimBg="0"/>
      <p:bldP spid="23590" grpId="0" autoUpdateAnimBg="0"/>
      <p:bldP spid="23591" grpId="0" autoUpdateAnimBg="0"/>
      <p:bldP spid="23593" grpId="0" animBg="1" autoUpdateAnimBg="0"/>
      <p:bldP spid="23594" grpId="0" animBg="1" autoUpdateAnimBg="0"/>
      <p:bldP spid="23595" grpId="0" animBg="1" autoUpdateAnimBg="0"/>
      <p:bldP spid="23596" grpId="0" autoUpdateAnimBg="0"/>
      <p:bldP spid="23597" grpId="0" autoUpdateAnimBg="0"/>
      <p:bldP spid="2359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24579"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4580"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4581" name="图片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53063" y="1844675"/>
            <a:ext cx="5810250" cy="3810000"/>
          </a:xfrm>
          <a:prstGeom prst="rect">
            <a:avLst/>
          </a:prstGeom>
          <a:noFill/>
          <a:ln w="28575" cmpd="sng">
            <a:solidFill>
              <a:srgbClr val="DDDDDD"/>
            </a:solidFill>
            <a:miter lim="800000"/>
            <a:headEnd/>
            <a:tailEnd/>
          </a:ln>
          <a:effectLst>
            <a:outerShdw algn="ctr" rotWithShape="0">
              <a:srgbClr val="000000">
                <a:alpha val="37999"/>
              </a:srgbClr>
            </a:outerShdw>
          </a:effectLst>
          <a:extLst>
            <a:ext uri="{909E8E84-426E-40DD-AFC4-6F175D3DCCD1}">
              <a14:hiddenFill xmlns:a14="http://schemas.microsoft.com/office/drawing/2010/main">
                <a:solidFill>
                  <a:srgbClr val="FFFFFF"/>
                </a:solidFill>
              </a14:hiddenFill>
            </a:ext>
          </a:extLst>
        </p:spPr>
      </p:pic>
      <p:sp>
        <p:nvSpPr>
          <p:cNvPr id="24582" name="TextBox 5"/>
          <p:cNvSpPr txBox="1">
            <a:spLocks noChangeArrowheads="1"/>
          </p:cNvSpPr>
          <p:nvPr/>
        </p:nvSpPr>
        <p:spPr bwMode="auto">
          <a:xfrm>
            <a:off x="2074863" y="1844675"/>
            <a:ext cx="31686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a:solidFill>
                  <a:schemeClr val="bg1"/>
                </a:solidFill>
                <a:latin typeface="微软雅黑" panose="020B0503020204020204" pitchFamily="34" charset="-122"/>
                <a:ea typeface="微软雅黑" panose="020B0503020204020204" pitchFamily="34" charset="-122"/>
              </a:rPr>
              <a:t>这里输入您的文字这里输入您的文字这里输入您的文字这里输入您的文字这里输入您</a:t>
            </a:r>
          </a:p>
        </p:txBody>
      </p:sp>
      <p:cxnSp>
        <p:nvCxnSpPr>
          <p:cNvPr id="24583" name="直接连接符 6"/>
          <p:cNvCxnSpPr>
            <a:cxnSpLocks noChangeShapeType="1"/>
          </p:cNvCxnSpPr>
          <p:nvPr/>
        </p:nvCxnSpPr>
        <p:spPr bwMode="auto">
          <a:xfrm>
            <a:off x="995363" y="3379788"/>
            <a:ext cx="4248150" cy="0"/>
          </a:xfrm>
          <a:prstGeom prst="line">
            <a:avLst/>
          </a:prstGeom>
          <a:noFill/>
          <a:ln w="9525" cmpd="sng">
            <a:solidFill>
              <a:srgbClr val="333333"/>
            </a:solidFill>
            <a:prstDash val="dash"/>
            <a:round/>
            <a:headEnd type="oval" w="med" len="med"/>
            <a:tailEnd type="oval" w="med" len="med"/>
          </a:ln>
          <a:effectLst>
            <a:outerShdw dist="6350" dir="5400000" algn="ctr" rotWithShape="0">
              <a:srgbClr val="000000">
                <a:alpha val="35999"/>
              </a:srgbClr>
            </a:outerShdw>
          </a:effectLst>
          <a:extLst>
            <a:ext uri="{909E8E84-426E-40DD-AFC4-6F175D3DCCD1}">
              <a14:hiddenFill xmlns:a14="http://schemas.microsoft.com/office/drawing/2010/main">
                <a:noFill/>
              </a14:hiddenFill>
            </a:ext>
          </a:extLst>
        </p:spPr>
      </p:cxnSp>
      <p:sp>
        <p:nvSpPr>
          <p:cNvPr id="24584" name="TextBox 7"/>
          <p:cNvSpPr txBox="1">
            <a:spLocks noChangeArrowheads="1"/>
          </p:cNvSpPr>
          <p:nvPr/>
        </p:nvSpPr>
        <p:spPr bwMode="auto">
          <a:xfrm>
            <a:off x="2074863" y="3673475"/>
            <a:ext cx="31686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a:solidFill>
                  <a:schemeClr val="bg1"/>
                </a:solidFill>
                <a:latin typeface="微软雅黑" panose="020B0503020204020204" pitchFamily="34" charset="-122"/>
                <a:ea typeface="微软雅黑" panose="020B0503020204020204" pitchFamily="34" charset="-122"/>
              </a:rPr>
              <a:t>这里输入您的文字这里输入您的文字这里输入您的文字这里输入您的文字这里输入您</a:t>
            </a:r>
          </a:p>
        </p:txBody>
      </p:sp>
      <p:pic>
        <p:nvPicPr>
          <p:cNvPr id="24585" name="组合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13" y="2000250"/>
            <a:ext cx="1157287"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组合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63" y="3822700"/>
            <a:ext cx="1169987"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1+#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4580"/>
                                        </p:tgtEl>
                                        <p:attrNameLst>
                                          <p:attrName>style.visibility</p:attrName>
                                        </p:attrNameLst>
                                      </p:cBhvr>
                                      <p:to>
                                        <p:strVal val="visible"/>
                                      </p:to>
                                    </p:set>
                                    <p:animEffect transition="in" filter="wipe(right)">
                                      <p:cBhvr>
                                        <p:cTn id="11" dur="500"/>
                                        <p:tgtEl>
                                          <p:spTgt spid="24580"/>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4578"/>
                                        </p:tgtEl>
                                        <p:attrNameLst>
                                          <p:attrName>style.visibility</p:attrName>
                                        </p:attrNameLst>
                                      </p:cBhvr>
                                      <p:to>
                                        <p:strVal val="visible"/>
                                      </p:to>
                                    </p:set>
                                    <p:anim calcmode="lin" valueType="num">
                                      <p:cBhvr>
                                        <p:cTn id="15" dur="400" fill="hold"/>
                                        <p:tgtEl>
                                          <p:spTgt spid="24578"/>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4578"/>
                                        </p:tgtEl>
                                        <p:attrNameLst>
                                          <p:attrName>ppt_y</p:attrName>
                                        </p:attrNameLst>
                                      </p:cBhvr>
                                      <p:tavLst>
                                        <p:tav tm="0">
                                          <p:val>
                                            <p:strVal val="#ppt_y"/>
                                          </p:val>
                                        </p:tav>
                                        <p:tav tm="100000">
                                          <p:val>
                                            <p:strVal val="#ppt_y"/>
                                          </p:val>
                                        </p:tav>
                                      </p:tavLst>
                                    </p:anim>
                                    <p:anim calcmode="lin" valueType="num">
                                      <p:cBhvr>
                                        <p:cTn id="17" dur="400" fill="hold"/>
                                        <p:tgtEl>
                                          <p:spTgt spid="24578"/>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457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4578"/>
                                        </p:tgtEl>
                                      </p:cBhvr>
                                    </p:animEffect>
                                  </p:childTnLst>
                                </p:cTn>
                              </p:par>
                            </p:childTnLst>
                          </p:cTn>
                        </p:par>
                        <p:par>
                          <p:cTn id="20" fill="hold">
                            <p:stCondLst>
                              <p:cond delay="1240"/>
                            </p:stCondLst>
                            <p:childTnLst>
                              <p:par>
                                <p:cTn id="21" presetID="26" presetClass="entr" presetSubtype="0" fill="hold" nodeType="afterEffect">
                                  <p:stCondLst>
                                    <p:cond delay="0"/>
                                  </p:stCondLst>
                                  <p:childTnLst>
                                    <p:set>
                                      <p:cBhvr>
                                        <p:cTn id="22" dur="1" fill="hold">
                                          <p:stCondLst>
                                            <p:cond delay="0"/>
                                          </p:stCondLst>
                                        </p:cTn>
                                        <p:tgtEl>
                                          <p:spTgt spid="24585"/>
                                        </p:tgtEl>
                                        <p:attrNameLst>
                                          <p:attrName>style.visibility</p:attrName>
                                        </p:attrNameLst>
                                      </p:cBhvr>
                                      <p:to>
                                        <p:strVal val="visible"/>
                                      </p:to>
                                    </p:set>
                                    <p:animEffect transition="in" filter="wipe(down)">
                                      <p:cBhvr>
                                        <p:cTn id="23" dur="290">
                                          <p:stCondLst>
                                            <p:cond delay="0"/>
                                          </p:stCondLst>
                                        </p:cTn>
                                        <p:tgtEl>
                                          <p:spTgt spid="24585"/>
                                        </p:tgtEl>
                                      </p:cBhvr>
                                    </p:animEffect>
                                    <p:anim calcmode="lin" valueType="num">
                                      <p:cBhvr>
                                        <p:cTn id="24" dur="911" tmFilter="0,0; 0.14,0.36; 0.43,0.73; 0.71,0.91; 1.0,1.0">
                                          <p:stCondLst>
                                            <p:cond delay="0"/>
                                          </p:stCondLst>
                                        </p:cTn>
                                        <p:tgtEl>
                                          <p:spTgt spid="24585"/>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24585"/>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24585"/>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24585"/>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24585"/>
                                        </p:tgtEl>
                                        <p:attrNameLst>
                                          <p:attrName>ppt_y</p:attrName>
                                        </p:attrNameLst>
                                      </p:cBhvr>
                                      <p:tavLst>
                                        <p:tav tm="0" fmla="#ppt_y-sin(pi*$)/81">
                                          <p:val>
                                            <p:fltVal val="0"/>
                                          </p:val>
                                        </p:tav>
                                        <p:tav tm="100000">
                                          <p:val>
                                            <p:fltVal val="1"/>
                                          </p:val>
                                        </p:tav>
                                      </p:tavLst>
                                    </p:anim>
                                    <p:animScale>
                                      <p:cBhvr>
                                        <p:cTn id="29" dur="13">
                                          <p:stCondLst>
                                            <p:cond delay="325"/>
                                          </p:stCondLst>
                                        </p:cTn>
                                        <p:tgtEl>
                                          <p:spTgt spid="24585"/>
                                        </p:tgtEl>
                                      </p:cBhvr>
                                      <p:to x="100000" y="60000"/>
                                    </p:animScale>
                                    <p:animScale>
                                      <p:cBhvr>
                                        <p:cTn id="30" dur="83" decel="50000">
                                          <p:stCondLst>
                                            <p:cond delay="338"/>
                                          </p:stCondLst>
                                        </p:cTn>
                                        <p:tgtEl>
                                          <p:spTgt spid="24585"/>
                                        </p:tgtEl>
                                      </p:cBhvr>
                                      <p:to x="100000" y="100000"/>
                                    </p:animScale>
                                    <p:animScale>
                                      <p:cBhvr>
                                        <p:cTn id="31" dur="13">
                                          <p:stCondLst>
                                            <p:cond delay="656"/>
                                          </p:stCondLst>
                                        </p:cTn>
                                        <p:tgtEl>
                                          <p:spTgt spid="24585"/>
                                        </p:tgtEl>
                                      </p:cBhvr>
                                      <p:to x="100000" y="80000"/>
                                    </p:animScale>
                                    <p:animScale>
                                      <p:cBhvr>
                                        <p:cTn id="32" dur="83" decel="50000">
                                          <p:stCondLst>
                                            <p:cond delay="669"/>
                                          </p:stCondLst>
                                        </p:cTn>
                                        <p:tgtEl>
                                          <p:spTgt spid="24585"/>
                                        </p:tgtEl>
                                      </p:cBhvr>
                                      <p:to x="100000" y="100000"/>
                                    </p:animScale>
                                    <p:animScale>
                                      <p:cBhvr>
                                        <p:cTn id="33" dur="13">
                                          <p:stCondLst>
                                            <p:cond delay="821"/>
                                          </p:stCondLst>
                                        </p:cTn>
                                        <p:tgtEl>
                                          <p:spTgt spid="24585"/>
                                        </p:tgtEl>
                                      </p:cBhvr>
                                      <p:to x="100000" y="90000"/>
                                    </p:animScale>
                                    <p:animScale>
                                      <p:cBhvr>
                                        <p:cTn id="34" dur="83" decel="50000">
                                          <p:stCondLst>
                                            <p:cond delay="834"/>
                                          </p:stCondLst>
                                        </p:cTn>
                                        <p:tgtEl>
                                          <p:spTgt spid="24585"/>
                                        </p:tgtEl>
                                      </p:cBhvr>
                                      <p:to x="100000" y="100000"/>
                                    </p:animScale>
                                    <p:animScale>
                                      <p:cBhvr>
                                        <p:cTn id="35" dur="13">
                                          <p:stCondLst>
                                            <p:cond delay="904"/>
                                          </p:stCondLst>
                                        </p:cTn>
                                        <p:tgtEl>
                                          <p:spTgt spid="24585"/>
                                        </p:tgtEl>
                                      </p:cBhvr>
                                      <p:to x="100000" y="95000"/>
                                    </p:animScale>
                                    <p:animScale>
                                      <p:cBhvr>
                                        <p:cTn id="36" dur="83" decel="50000">
                                          <p:stCondLst>
                                            <p:cond delay="917"/>
                                          </p:stCondLst>
                                        </p:cTn>
                                        <p:tgtEl>
                                          <p:spTgt spid="24585"/>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4586"/>
                                        </p:tgtEl>
                                        <p:attrNameLst>
                                          <p:attrName>style.visibility</p:attrName>
                                        </p:attrNameLst>
                                      </p:cBhvr>
                                      <p:to>
                                        <p:strVal val="visible"/>
                                      </p:to>
                                    </p:set>
                                    <p:animEffect transition="in" filter="wipe(down)">
                                      <p:cBhvr>
                                        <p:cTn id="39" dur="290">
                                          <p:stCondLst>
                                            <p:cond delay="0"/>
                                          </p:stCondLst>
                                        </p:cTn>
                                        <p:tgtEl>
                                          <p:spTgt spid="24586"/>
                                        </p:tgtEl>
                                      </p:cBhvr>
                                    </p:animEffect>
                                    <p:anim calcmode="lin" valueType="num">
                                      <p:cBhvr>
                                        <p:cTn id="40" dur="911" tmFilter="0,0; 0.14,0.36; 0.43,0.73; 0.71,0.91; 1.0,1.0">
                                          <p:stCondLst>
                                            <p:cond delay="0"/>
                                          </p:stCondLst>
                                        </p:cTn>
                                        <p:tgtEl>
                                          <p:spTgt spid="24586"/>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24586"/>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24586"/>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24586"/>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24586"/>
                                        </p:tgtEl>
                                        <p:attrNameLst>
                                          <p:attrName>ppt_y</p:attrName>
                                        </p:attrNameLst>
                                      </p:cBhvr>
                                      <p:tavLst>
                                        <p:tav tm="0" fmla="#ppt_y-sin(pi*$)/81">
                                          <p:val>
                                            <p:fltVal val="0"/>
                                          </p:val>
                                        </p:tav>
                                        <p:tav tm="100000">
                                          <p:val>
                                            <p:fltVal val="1"/>
                                          </p:val>
                                        </p:tav>
                                      </p:tavLst>
                                    </p:anim>
                                    <p:animScale>
                                      <p:cBhvr>
                                        <p:cTn id="45" dur="13">
                                          <p:stCondLst>
                                            <p:cond delay="325"/>
                                          </p:stCondLst>
                                        </p:cTn>
                                        <p:tgtEl>
                                          <p:spTgt spid="24586"/>
                                        </p:tgtEl>
                                      </p:cBhvr>
                                      <p:to x="100000" y="60000"/>
                                    </p:animScale>
                                    <p:animScale>
                                      <p:cBhvr>
                                        <p:cTn id="46" dur="83" decel="50000">
                                          <p:stCondLst>
                                            <p:cond delay="338"/>
                                          </p:stCondLst>
                                        </p:cTn>
                                        <p:tgtEl>
                                          <p:spTgt spid="24586"/>
                                        </p:tgtEl>
                                      </p:cBhvr>
                                      <p:to x="100000" y="100000"/>
                                    </p:animScale>
                                    <p:animScale>
                                      <p:cBhvr>
                                        <p:cTn id="47" dur="13">
                                          <p:stCondLst>
                                            <p:cond delay="656"/>
                                          </p:stCondLst>
                                        </p:cTn>
                                        <p:tgtEl>
                                          <p:spTgt spid="24586"/>
                                        </p:tgtEl>
                                      </p:cBhvr>
                                      <p:to x="100000" y="80000"/>
                                    </p:animScale>
                                    <p:animScale>
                                      <p:cBhvr>
                                        <p:cTn id="48" dur="83" decel="50000">
                                          <p:stCondLst>
                                            <p:cond delay="669"/>
                                          </p:stCondLst>
                                        </p:cTn>
                                        <p:tgtEl>
                                          <p:spTgt spid="24586"/>
                                        </p:tgtEl>
                                      </p:cBhvr>
                                      <p:to x="100000" y="100000"/>
                                    </p:animScale>
                                    <p:animScale>
                                      <p:cBhvr>
                                        <p:cTn id="49" dur="13">
                                          <p:stCondLst>
                                            <p:cond delay="821"/>
                                          </p:stCondLst>
                                        </p:cTn>
                                        <p:tgtEl>
                                          <p:spTgt spid="24586"/>
                                        </p:tgtEl>
                                      </p:cBhvr>
                                      <p:to x="100000" y="90000"/>
                                    </p:animScale>
                                    <p:animScale>
                                      <p:cBhvr>
                                        <p:cTn id="50" dur="83" decel="50000">
                                          <p:stCondLst>
                                            <p:cond delay="834"/>
                                          </p:stCondLst>
                                        </p:cTn>
                                        <p:tgtEl>
                                          <p:spTgt spid="24586"/>
                                        </p:tgtEl>
                                      </p:cBhvr>
                                      <p:to x="100000" y="100000"/>
                                    </p:animScale>
                                    <p:animScale>
                                      <p:cBhvr>
                                        <p:cTn id="51" dur="13">
                                          <p:stCondLst>
                                            <p:cond delay="904"/>
                                          </p:stCondLst>
                                        </p:cTn>
                                        <p:tgtEl>
                                          <p:spTgt spid="24586"/>
                                        </p:tgtEl>
                                      </p:cBhvr>
                                      <p:to x="100000" y="95000"/>
                                    </p:animScale>
                                    <p:animScale>
                                      <p:cBhvr>
                                        <p:cTn id="52" dur="83" decel="50000">
                                          <p:stCondLst>
                                            <p:cond delay="917"/>
                                          </p:stCondLst>
                                        </p:cTn>
                                        <p:tgtEl>
                                          <p:spTgt spid="24586"/>
                                        </p:tgtEl>
                                      </p:cBhvr>
                                      <p:to x="100000" y="100000"/>
                                    </p:animScale>
                                  </p:childTnLst>
                                </p:cTn>
                              </p:par>
                            </p:childTnLst>
                          </p:cTn>
                        </p:par>
                        <p:par>
                          <p:cTn id="53" fill="hold">
                            <p:stCondLst>
                              <p:cond delay="2240"/>
                            </p:stCondLst>
                            <p:childTnLst>
                              <p:par>
                                <p:cTn id="54" presetID="42" presetClass="entr" presetSubtype="0" fill="hold" grpId="0" nodeType="afterEffect">
                                  <p:stCondLst>
                                    <p:cond delay="0"/>
                                  </p:stCondLst>
                                  <p:childTnLst>
                                    <p:set>
                                      <p:cBhvr>
                                        <p:cTn id="55" dur="1" fill="hold">
                                          <p:stCondLst>
                                            <p:cond delay="0"/>
                                          </p:stCondLst>
                                        </p:cTn>
                                        <p:tgtEl>
                                          <p:spTgt spid="24582"/>
                                        </p:tgtEl>
                                        <p:attrNameLst>
                                          <p:attrName>style.visibility</p:attrName>
                                        </p:attrNameLst>
                                      </p:cBhvr>
                                      <p:to>
                                        <p:strVal val="visible"/>
                                      </p:to>
                                    </p:set>
                                    <p:animEffect transition="in" filter="fade">
                                      <p:cBhvr>
                                        <p:cTn id="56" dur="500"/>
                                        <p:tgtEl>
                                          <p:spTgt spid="24582"/>
                                        </p:tgtEl>
                                      </p:cBhvr>
                                    </p:animEffect>
                                    <p:anim calcmode="lin" valueType="num">
                                      <p:cBhvr>
                                        <p:cTn id="57" dur="500" fill="hold"/>
                                        <p:tgtEl>
                                          <p:spTgt spid="24582"/>
                                        </p:tgtEl>
                                        <p:attrNameLst>
                                          <p:attrName>ppt_x</p:attrName>
                                        </p:attrNameLst>
                                      </p:cBhvr>
                                      <p:tavLst>
                                        <p:tav tm="0">
                                          <p:val>
                                            <p:strVal val="#ppt_x"/>
                                          </p:val>
                                        </p:tav>
                                        <p:tav tm="100000">
                                          <p:val>
                                            <p:strVal val="#ppt_x"/>
                                          </p:val>
                                        </p:tav>
                                      </p:tavLst>
                                    </p:anim>
                                    <p:anim calcmode="lin" valueType="num">
                                      <p:cBhvr>
                                        <p:cTn id="58" dur="500" fill="hold"/>
                                        <p:tgtEl>
                                          <p:spTgt spid="24582"/>
                                        </p:tgtEl>
                                        <p:attrNameLst>
                                          <p:attrName>ppt_y</p:attrName>
                                        </p:attrNameLst>
                                      </p:cBhvr>
                                      <p:tavLst>
                                        <p:tav tm="0">
                                          <p:val>
                                            <p:strVal val="#ppt_y+.1"/>
                                          </p:val>
                                        </p:tav>
                                        <p:tav tm="100000">
                                          <p:val>
                                            <p:strVal val="#ppt_y"/>
                                          </p:val>
                                        </p:tav>
                                      </p:tavLst>
                                    </p:anim>
                                  </p:childTnLst>
                                </p:cTn>
                              </p:par>
                            </p:childTnLst>
                          </p:cTn>
                        </p:par>
                        <p:par>
                          <p:cTn id="59" fill="hold">
                            <p:stCondLst>
                              <p:cond delay="2740"/>
                            </p:stCondLst>
                            <p:childTnLst>
                              <p:par>
                                <p:cTn id="60" presetID="22" presetClass="entr" presetSubtype="8" fill="hold" nodeType="afterEffect">
                                  <p:stCondLst>
                                    <p:cond delay="0"/>
                                  </p:stCondLst>
                                  <p:childTnLst>
                                    <p:set>
                                      <p:cBhvr>
                                        <p:cTn id="61" dur="1" fill="hold">
                                          <p:stCondLst>
                                            <p:cond delay="0"/>
                                          </p:stCondLst>
                                        </p:cTn>
                                        <p:tgtEl>
                                          <p:spTgt spid="24583"/>
                                        </p:tgtEl>
                                        <p:attrNameLst>
                                          <p:attrName>style.visibility</p:attrName>
                                        </p:attrNameLst>
                                      </p:cBhvr>
                                      <p:to>
                                        <p:strVal val="visible"/>
                                      </p:to>
                                    </p:set>
                                    <p:animEffect transition="in" filter="wipe(left)">
                                      <p:cBhvr>
                                        <p:cTn id="62" dur="500"/>
                                        <p:tgtEl>
                                          <p:spTgt spid="24583"/>
                                        </p:tgtEl>
                                      </p:cBhvr>
                                    </p:animEffect>
                                  </p:childTnLst>
                                </p:cTn>
                              </p:par>
                            </p:childTnLst>
                          </p:cTn>
                        </p:par>
                        <p:par>
                          <p:cTn id="63" fill="hold">
                            <p:stCondLst>
                              <p:cond delay="3240"/>
                            </p:stCondLst>
                            <p:childTnLst>
                              <p:par>
                                <p:cTn id="64" presetID="10" presetClass="entr" presetSubtype="0" fill="hold" nodeType="afterEffect">
                                  <p:stCondLst>
                                    <p:cond delay="0"/>
                                  </p:stCondLst>
                                  <p:childTnLst>
                                    <p:set>
                                      <p:cBhvr>
                                        <p:cTn id="65" dur="1" fill="hold">
                                          <p:stCondLst>
                                            <p:cond delay="0"/>
                                          </p:stCondLst>
                                        </p:cTn>
                                        <p:tgtEl>
                                          <p:spTgt spid="24581"/>
                                        </p:tgtEl>
                                        <p:attrNameLst>
                                          <p:attrName>style.visibility</p:attrName>
                                        </p:attrNameLst>
                                      </p:cBhvr>
                                      <p:to>
                                        <p:strVal val="visible"/>
                                      </p:to>
                                    </p:set>
                                    <p:anim calcmode="lin" valueType="num">
                                      <p:cBhvr>
                                        <p:cTn id="66" dur="300" fill="hold"/>
                                        <p:tgtEl>
                                          <p:spTgt spid="24581"/>
                                        </p:tgtEl>
                                        <p:attrNameLst>
                                          <p:attrName>ppt_w</p:attrName>
                                        </p:attrNameLst>
                                      </p:cBhvr>
                                      <p:tavLst>
                                        <p:tav tm="0">
                                          <p:val>
                                            <p:fltVal val="0"/>
                                          </p:val>
                                        </p:tav>
                                        <p:tav tm="100000">
                                          <p:val>
                                            <p:strVal val="#ppt_w"/>
                                          </p:val>
                                        </p:tav>
                                      </p:tavLst>
                                    </p:anim>
                                    <p:anim calcmode="lin" valueType="num">
                                      <p:cBhvr>
                                        <p:cTn id="67" dur="300" fill="hold"/>
                                        <p:tgtEl>
                                          <p:spTgt spid="24581"/>
                                        </p:tgtEl>
                                        <p:attrNameLst>
                                          <p:attrName>ppt_h</p:attrName>
                                        </p:attrNameLst>
                                      </p:cBhvr>
                                      <p:tavLst>
                                        <p:tav tm="0">
                                          <p:val>
                                            <p:fltVal val="0"/>
                                          </p:val>
                                        </p:tav>
                                        <p:tav tm="100000">
                                          <p:val>
                                            <p:strVal val="#ppt_h"/>
                                          </p:val>
                                        </p:tav>
                                      </p:tavLst>
                                    </p:anim>
                                    <p:animEffect transition="in" filter="fade">
                                      <p:cBhvr>
                                        <p:cTn id="68" dur="300"/>
                                        <p:tgtEl>
                                          <p:spTgt spid="24581"/>
                                        </p:tgtEl>
                                      </p:cBhvr>
                                    </p:animEffect>
                                  </p:childTnLst>
                                </p:cTn>
                              </p:par>
                            </p:childTnLst>
                          </p:cTn>
                        </p:par>
                        <p:par>
                          <p:cTn id="69" fill="hold">
                            <p:stCondLst>
                              <p:cond delay="3740"/>
                            </p:stCondLst>
                            <p:childTnLst>
                              <p:par>
                                <p:cTn id="70" presetID="42" presetClass="entr" presetSubtype="0" fill="hold" grpId="0" nodeType="afterEffect">
                                  <p:stCondLst>
                                    <p:cond delay="0"/>
                                  </p:stCondLst>
                                  <p:childTnLst>
                                    <p:set>
                                      <p:cBhvr>
                                        <p:cTn id="71" dur="1" fill="hold">
                                          <p:stCondLst>
                                            <p:cond delay="0"/>
                                          </p:stCondLst>
                                        </p:cTn>
                                        <p:tgtEl>
                                          <p:spTgt spid="24584"/>
                                        </p:tgtEl>
                                        <p:attrNameLst>
                                          <p:attrName>style.visibility</p:attrName>
                                        </p:attrNameLst>
                                      </p:cBhvr>
                                      <p:to>
                                        <p:strVal val="visible"/>
                                      </p:to>
                                    </p:set>
                                    <p:animEffect transition="in" filter="fade">
                                      <p:cBhvr>
                                        <p:cTn id="72" dur="500"/>
                                        <p:tgtEl>
                                          <p:spTgt spid="24584"/>
                                        </p:tgtEl>
                                      </p:cBhvr>
                                    </p:animEffect>
                                    <p:anim calcmode="lin" valueType="num">
                                      <p:cBhvr>
                                        <p:cTn id="73" dur="500" fill="hold"/>
                                        <p:tgtEl>
                                          <p:spTgt spid="24584"/>
                                        </p:tgtEl>
                                        <p:attrNameLst>
                                          <p:attrName>ppt_x</p:attrName>
                                        </p:attrNameLst>
                                      </p:cBhvr>
                                      <p:tavLst>
                                        <p:tav tm="0">
                                          <p:val>
                                            <p:strVal val="#ppt_x"/>
                                          </p:val>
                                        </p:tav>
                                        <p:tav tm="100000">
                                          <p:val>
                                            <p:strVal val="#ppt_x"/>
                                          </p:val>
                                        </p:tav>
                                      </p:tavLst>
                                    </p:anim>
                                    <p:anim calcmode="lin" valueType="num">
                                      <p:cBhvr>
                                        <p:cTn id="74" dur="500" fill="hold"/>
                                        <p:tgtEl>
                                          <p:spTgt spid="245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animBg="1"/>
      <p:bldP spid="24582" grpId="0" autoUpdateAnimBg="0"/>
      <p:bldP spid="2458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25603"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5604"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05" name="圆角矩形​​ 34"/>
          <p:cNvSpPr>
            <a:spLocks noChangeArrowheads="1"/>
          </p:cNvSpPr>
          <p:nvPr/>
        </p:nvSpPr>
        <p:spPr bwMode="auto">
          <a:xfrm>
            <a:off x="1106488" y="2230438"/>
            <a:ext cx="4379912" cy="3038475"/>
          </a:xfrm>
          <a:prstGeom prst="roundRect">
            <a:avLst>
              <a:gd name="adj" fmla="val 8588"/>
            </a:avLst>
          </a:prstGeom>
          <a:noFill/>
          <a:ln w="12700" cmpd="sng">
            <a:solidFill>
              <a:schemeClr val="bg1"/>
            </a:solidFill>
            <a:prstDash val="dash"/>
            <a:rou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chemeClr val="tx2"/>
              </a:solidFill>
              <a:latin typeface="Calibri" panose="020F0502020204030204" pitchFamily="34" charset="0"/>
            </a:endParaRPr>
          </a:p>
        </p:txBody>
      </p:sp>
      <p:sp>
        <p:nvSpPr>
          <p:cNvPr id="25606" name="矩形​​ 30"/>
          <p:cNvSpPr>
            <a:spLocks noChangeArrowheads="1"/>
          </p:cNvSpPr>
          <p:nvPr/>
        </p:nvSpPr>
        <p:spPr bwMode="auto">
          <a:xfrm>
            <a:off x="1827213" y="2744788"/>
            <a:ext cx="308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a:solidFill>
                  <a:schemeClr val="bg1"/>
                </a:solidFill>
                <a:latin typeface="微软雅黑" panose="020B0503020204020204" pitchFamily="34" charset="-122"/>
                <a:ea typeface="微软雅黑" panose="020B0503020204020204" pitchFamily="34" charset="-122"/>
              </a:rPr>
              <a:t>点击此处录入标题内容</a:t>
            </a:r>
          </a:p>
        </p:txBody>
      </p:sp>
      <p:sp>
        <p:nvSpPr>
          <p:cNvPr id="25607" name="矩形​​ 31"/>
          <p:cNvSpPr>
            <a:spLocks noChangeArrowheads="1"/>
          </p:cNvSpPr>
          <p:nvPr/>
        </p:nvSpPr>
        <p:spPr bwMode="auto">
          <a:xfrm>
            <a:off x="1827213" y="3349625"/>
            <a:ext cx="308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a:solidFill>
                  <a:schemeClr val="bg1"/>
                </a:solidFill>
                <a:latin typeface="微软雅黑" panose="020B0503020204020204" pitchFamily="34" charset="-122"/>
                <a:ea typeface="微软雅黑" panose="020B0503020204020204" pitchFamily="34" charset="-122"/>
              </a:rPr>
              <a:t>点击此处录入标题内容</a:t>
            </a:r>
          </a:p>
        </p:txBody>
      </p:sp>
      <p:sp>
        <p:nvSpPr>
          <p:cNvPr id="25608" name="矩形​​ 32"/>
          <p:cNvSpPr>
            <a:spLocks noChangeArrowheads="1"/>
          </p:cNvSpPr>
          <p:nvPr/>
        </p:nvSpPr>
        <p:spPr bwMode="auto">
          <a:xfrm>
            <a:off x="1827213" y="3967163"/>
            <a:ext cx="308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a:solidFill>
                  <a:schemeClr val="bg1"/>
                </a:solidFill>
                <a:latin typeface="微软雅黑" panose="020B0503020204020204" pitchFamily="34" charset="-122"/>
                <a:ea typeface="微软雅黑" panose="020B0503020204020204" pitchFamily="34" charset="-122"/>
              </a:rPr>
              <a:t>点击此处录入标题内容</a:t>
            </a:r>
          </a:p>
        </p:txBody>
      </p:sp>
      <p:sp>
        <p:nvSpPr>
          <p:cNvPr id="25609" name="矩形​​ 33"/>
          <p:cNvSpPr>
            <a:spLocks noChangeArrowheads="1"/>
          </p:cNvSpPr>
          <p:nvPr/>
        </p:nvSpPr>
        <p:spPr bwMode="auto">
          <a:xfrm>
            <a:off x="1827213" y="4484688"/>
            <a:ext cx="308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a:solidFill>
                  <a:schemeClr val="bg1"/>
                </a:solidFill>
                <a:latin typeface="微软雅黑" panose="020B0503020204020204" pitchFamily="34" charset="-122"/>
                <a:ea typeface="微软雅黑" panose="020B0503020204020204" pitchFamily="34" charset="-122"/>
              </a:rPr>
              <a:t>点击此处录入标题内容</a:t>
            </a:r>
          </a:p>
        </p:txBody>
      </p:sp>
      <p:sp>
        <p:nvSpPr>
          <p:cNvPr id="25610" name="泪滴形 38"/>
          <p:cNvSpPr/>
          <p:nvPr/>
        </p:nvSpPr>
        <p:spPr bwMode="auto">
          <a:xfrm>
            <a:off x="6702425" y="3617913"/>
            <a:ext cx="1879600" cy="1881187"/>
          </a:xfrm>
          <a:custGeom>
            <a:avLst/>
            <a:gdLst>
              <a:gd name="T0" fmla="*/ 811275 w 1879944"/>
              <a:gd name="T1" fmla="*/ 455670 h 1880638"/>
              <a:gd name="T2" fmla="*/ 198108 w 1879944"/>
              <a:gd name="T3" fmla="*/ 1069063 h 1880638"/>
              <a:gd name="T4" fmla="*/ 811275 w 1879944"/>
              <a:gd name="T5" fmla="*/ 1682456 h 1880638"/>
              <a:gd name="T6" fmla="*/ 1424442 w 1879944"/>
              <a:gd name="T7" fmla="*/ 1069063 h 1880638"/>
              <a:gd name="T8" fmla="*/ 811275 w 1879944"/>
              <a:gd name="T9" fmla="*/ 455670 h 1880638"/>
              <a:gd name="T10" fmla="*/ 939973 w 1879944"/>
              <a:gd name="T11" fmla="*/ 0 h 1880638"/>
              <a:gd name="T12" fmla="*/ 1879944 w 1879944"/>
              <a:gd name="T13" fmla="*/ 0 h 1880638"/>
              <a:gd name="T14" fmla="*/ 1879944 w 1879944"/>
              <a:gd name="T15" fmla="*/ 940319 h 1880638"/>
              <a:gd name="T16" fmla="*/ 939972 w 1879944"/>
              <a:gd name="T17" fmla="*/ 1880638 h 1880638"/>
              <a:gd name="T18" fmla="*/ 0 w 1879944"/>
              <a:gd name="T19" fmla="*/ 940319 h 1880638"/>
              <a:gd name="T20" fmla="*/ 1 w 1879944"/>
              <a:gd name="T21" fmla="*/ 940319 h 1880638"/>
              <a:gd name="T22" fmla="*/ 939973 w 1879944"/>
              <a:gd name="T23" fmla="*/ 0 h 1880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9944" h="1880638">
                <a:moveTo>
                  <a:pt x="811275" y="455670"/>
                </a:moveTo>
                <a:cubicBezTo>
                  <a:pt x="472632" y="455670"/>
                  <a:pt x="198108" y="730295"/>
                  <a:pt x="198108" y="1069063"/>
                </a:cubicBezTo>
                <a:cubicBezTo>
                  <a:pt x="198108" y="1407831"/>
                  <a:pt x="472632" y="1682456"/>
                  <a:pt x="811275" y="1682456"/>
                </a:cubicBezTo>
                <a:cubicBezTo>
                  <a:pt x="1149918" y="1682456"/>
                  <a:pt x="1424442" y="1407831"/>
                  <a:pt x="1424442" y="1069063"/>
                </a:cubicBezTo>
                <a:cubicBezTo>
                  <a:pt x="1424442" y="730295"/>
                  <a:pt x="1149918" y="455670"/>
                  <a:pt x="811275" y="455670"/>
                </a:cubicBezTo>
                <a:close/>
                <a:moveTo>
                  <a:pt x="939973" y="0"/>
                </a:moveTo>
                <a:lnTo>
                  <a:pt x="1879944" y="0"/>
                </a:lnTo>
                <a:lnTo>
                  <a:pt x="1879944" y="940319"/>
                </a:lnTo>
                <a:cubicBezTo>
                  <a:pt x="1879944" y="1459643"/>
                  <a:pt x="1459104" y="1880638"/>
                  <a:pt x="939972" y="1880638"/>
                </a:cubicBezTo>
                <a:cubicBezTo>
                  <a:pt x="420840" y="1880638"/>
                  <a:pt x="0" y="1459643"/>
                  <a:pt x="0" y="940319"/>
                </a:cubicBezTo>
                <a:lnTo>
                  <a:pt x="1" y="940319"/>
                </a:lnTo>
                <a:cubicBezTo>
                  <a:pt x="1" y="420995"/>
                  <a:pt x="420841" y="0"/>
                  <a:pt x="939973"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11" name="泪滴形 36"/>
          <p:cNvSpPr/>
          <p:nvPr/>
        </p:nvSpPr>
        <p:spPr bwMode="auto">
          <a:xfrm flipH="1">
            <a:off x="8697913" y="3617913"/>
            <a:ext cx="2146300" cy="2147887"/>
          </a:xfrm>
          <a:custGeom>
            <a:avLst/>
            <a:gdLst>
              <a:gd name="T0" fmla="*/ 875297 w 2146050"/>
              <a:gd name="T1" fmla="*/ 621837 h 2146844"/>
              <a:gd name="T2" fmla="*/ 1524443 w 2146050"/>
              <a:gd name="T3" fmla="*/ 1271223 h 2146844"/>
              <a:gd name="T4" fmla="*/ 875297 w 2146050"/>
              <a:gd name="T5" fmla="*/ 1920609 h 2146844"/>
              <a:gd name="T6" fmla="*/ 226151 w 2146050"/>
              <a:gd name="T7" fmla="*/ 1271223 h 2146844"/>
              <a:gd name="T8" fmla="*/ 875297 w 2146050"/>
              <a:gd name="T9" fmla="*/ 621837 h 2146844"/>
              <a:gd name="T10" fmla="*/ 2146050 w 2146050"/>
              <a:gd name="T11" fmla="*/ 0 h 2146844"/>
              <a:gd name="T12" fmla="*/ 1073025 w 2146050"/>
              <a:gd name="T13" fmla="*/ 0 h 2146844"/>
              <a:gd name="T14" fmla="*/ 0 w 2146050"/>
              <a:gd name="T15" fmla="*/ 1073422 h 2146844"/>
              <a:gd name="T16" fmla="*/ 1073025 w 2146050"/>
              <a:gd name="T17" fmla="*/ 2146844 h 2146844"/>
              <a:gd name="T18" fmla="*/ 2146050 w 2146050"/>
              <a:gd name="T19" fmla="*/ 1073422 h 2146844"/>
              <a:gd name="T20" fmla="*/ 2146050 w 2146050"/>
              <a:gd name="T21" fmla="*/ 0 h 214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6050" h="2146844">
                <a:moveTo>
                  <a:pt x="875297" y="621837"/>
                </a:moveTo>
                <a:cubicBezTo>
                  <a:pt x="1233810" y="621837"/>
                  <a:pt x="1524443" y="912577"/>
                  <a:pt x="1524443" y="1271223"/>
                </a:cubicBezTo>
                <a:cubicBezTo>
                  <a:pt x="1524443" y="1629869"/>
                  <a:pt x="1233810" y="1920609"/>
                  <a:pt x="875297" y="1920609"/>
                </a:cubicBezTo>
                <a:cubicBezTo>
                  <a:pt x="516784" y="1920609"/>
                  <a:pt x="226151" y="1629869"/>
                  <a:pt x="226151" y="1271223"/>
                </a:cubicBezTo>
                <a:cubicBezTo>
                  <a:pt x="226151" y="912577"/>
                  <a:pt x="516784" y="621837"/>
                  <a:pt x="875297" y="621837"/>
                </a:cubicBezTo>
                <a:close/>
                <a:moveTo>
                  <a:pt x="2146050" y="0"/>
                </a:moveTo>
                <a:lnTo>
                  <a:pt x="1073025" y="0"/>
                </a:lnTo>
                <a:cubicBezTo>
                  <a:pt x="480410" y="0"/>
                  <a:pt x="0" y="480587"/>
                  <a:pt x="0" y="1073422"/>
                </a:cubicBezTo>
                <a:cubicBezTo>
                  <a:pt x="0" y="1666257"/>
                  <a:pt x="480410" y="2146844"/>
                  <a:pt x="1073025" y="2146844"/>
                </a:cubicBezTo>
                <a:cubicBezTo>
                  <a:pt x="1665640" y="2146844"/>
                  <a:pt x="2146050" y="1666257"/>
                  <a:pt x="2146050" y="1073422"/>
                </a:cubicBezTo>
                <a:lnTo>
                  <a:pt x="214605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12" name="泪滴形 24"/>
          <p:cNvSpPr/>
          <p:nvPr/>
        </p:nvSpPr>
        <p:spPr bwMode="auto">
          <a:xfrm rot="10800000" flipH="1">
            <a:off x="6870700" y="1868488"/>
            <a:ext cx="1681163" cy="1681162"/>
          </a:xfrm>
          <a:custGeom>
            <a:avLst/>
            <a:gdLst>
              <a:gd name="T0" fmla="*/ 679134 w 1680168"/>
              <a:gd name="T1" fmla="*/ 1503514 h 1680168"/>
              <a:gd name="T2" fmla="*/ 176653 w 1680168"/>
              <a:gd name="T3" fmla="*/ 1001034 h 1680168"/>
              <a:gd name="T4" fmla="*/ 679134 w 1680168"/>
              <a:gd name="T5" fmla="*/ 498554 h 1680168"/>
              <a:gd name="T6" fmla="*/ 1181615 w 1680168"/>
              <a:gd name="T7" fmla="*/ 1001034 h 1680168"/>
              <a:gd name="T8" fmla="*/ 679134 w 1680168"/>
              <a:gd name="T9" fmla="*/ 1503514 h 1680168"/>
              <a:gd name="T10" fmla="*/ 840084 w 1680168"/>
              <a:gd name="T11" fmla="*/ 1680168 h 1680168"/>
              <a:gd name="T12" fmla="*/ 1680168 w 1680168"/>
              <a:gd name="T13" fmla="*/ 840084 h 1680168"/>
              <a:gd name="T14" fmla="*/ 1680168 w 1680168"/>
              <a:gd name="T15" fmla="*/ 0 h 1680168"/>
              <a:gd name="T16" fmla="*/ 840084 w 1680168"/>
              <a:gd name="T17" fmla="*/ 0 h 1680168"/>
              <a:gd name="T18" fmla="*/ 0 w 1680168"/>
              <a:gd name="T19" fmla="*/ 840084 h 1680168"/>
              <a:gd name="T20" fmla="*/ 840084 w 1680168"/>
              <a:gd name="T21" fmla="*/ 1680168 h 1680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80168" h="1680168">
                <a:moveTo>
                  <a:pt x="679134" y="1503514"/>
                </a:moveTo>
                <a:cubicBezTo>
                  <a:pt x="401621" y="1503514"/>
                  <a:pt x="176653" y="1278546"/>
                  <a:pt x="176653" y="1001034"/>
                </a:cubicBezTo>
                <a:cubicBezTo>
                  <a:pt x="176653" y="723522"/>
                  <a:pt x="401621" y="498554"/>
                  <a:pt x="679134" y="498554"/>
                </a:cubicBezTo>
                <a:cubicBezTo>
                  <a:pt x="956647" y="498554"/>
                  <a:pt x="1181615" y="723522"/>
                  <a:pt x="1181615" y="1001034"/>
                </a:cubicBezTo>
                <a:cubicBezTo>
                  <a:pt x="1181615" y="1278546"/>
                  <a:pt x="956647" y="1503514"/>
                  <a:pt x="679134" y="1503514"/>
                </a:cubicBezTo>
                <a:close/>
                <a:moveTo>
                  <a:pt x="840084" y="1680168"/>
                </a:moveTo>
                <a:cubicBezTo>
                  <a:pt x="1304050" y="1680168"/>
                  <a:pt x="1680168" y="1304050"/>
                  <a:pt x="1680168" y="840084"/>
                </a:cubicBezTo>
                <a:lnTo>
                  <a:pt x="1680168" y="0"/>
                </a:lnTo>
                <a:lnTo>
                  <a:pt x="840084" y="0"/>
                </a:lnTo>
                <a:cubicBezTo>
                  <a:pt x="376118" y="0"/>
                  <a:pt x="0" y="376118"/>
                  <a:pt x="0" y="840084"/>
                </a:cubicBezTo>
                <a:cubicBezTo>
                  <a:pt x="0" y="1304050"/>
                  <a:pt x="376118" y="1680168"/>
                  <a:pt x="840084" y="1680168"/>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13" name="泪滴形 34"/>
          <p:cNvSpPr/>
          <p:nvPr/>
        </p:nvSpPr>
        <p:spPr bwMode="auto">
          <a:xfrm rot="16200000" flipH="1">
            <a:off x="8686800" y="1565275"/>
            <a:ext cx="1947863" cy="1947863"/>
          </a:xfrm>
          <a:custGeom>
            <a:avLst/>
            <a:gdLst>
              <a:gd name="T0" fmla="*/ 205247 w 1947680"/>
              <a:gd name="T1" fmla="*/ 1146936 h 1946960"/>
              <a:gd name="T2" fmla="*/ 800320 w 1947680"/>
              <a:gd name="T3" fmla="*/ 552082 h 1946960"/>
              <a:gd name="T4" fmla="*/ 1395393 w 1947680"/>
              <a:gd name="T5" fmla="*/ 1146936 h 1946960"/>
              <a:gd name="T6" fmla="*/ 800320 w 1947680"/>
              <a:gd name="T7" fmla="*/ 1741790 h 1946960"/>
              <a:gd name="T8" fmla="*/ 205247 w 1947680"/>
              <a:gd name="T9" fmla="*/ 1146936 h 1946960"/>
              <a:gd name="T10" fmla="*/ 0 w 1947680"/>
              <a:gd name="T11" fmla="*/ 973480 h 1946960"/>
              <a:gd name="T12" fmla="*/ 973840 w 1947680"/>
              <a:gd name="T13" fmla="*/ 1946960 h 1946960"/>
              <a:gd name="T14" fmla="*/ 1947680 w 1947680"/>
              <a:gd name="T15" fmla="*/ 973480 h 1946960"/>
              <a:gd name="T16" fmla="*/ 1947680 w 1947680"/>
              <a:gd name="T17" fmla="*/ 0 h 1946960"/>
              <a:gd name="T18" fmla="*/ 973841 w 1947680"/>
              <a:gd name="T19" fmla="*/ 0 h 1946960"/>
              <a:gd name="T20" fmla="*/ 1 w 1947680"/>
              <a:gd name="T21" fmla="*/ 973480 h 1946960"/>
              <a:gd name="T22" fmla="*/ 0 w 1947680"/>
              <a:gd name="T23" fmla="*/ 973480 h 1946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47680" h="1946960">
                <a:moveTo>
                  <a:pt x="205247" y="1146936"/>
                </a:moveTo>
                <a:cubicBezTo>
                  <a:pt x="205247" y="818407"/>
                  <a:pt x="471670" y="552082"/>
                  <a:pt x="800320" y="552082"/>
                </a:cubicBezTo>
                <a:cubicBezTo>
                  <a:pt x="1128970" y="552082"/>
                  <a:pt x="1395393" y="818407"/>
                  <a:pt x="1395393" y="1146936"/>
                </a:cubicBezTo>
                <a:cubicBezTo>
                  <a:pt x="1395393" y="1475465"/>
                  <a:pt x="1128970" y="1741790"/>
                  <a:pt x="800320" y="1741790"/>
                </a:cubicBezTo>
                <a:cubicBezTo>
                  <a:pt x="471670" y="1741790"/>
                  <a:pt x="205247" y="1475465"/>
                  <a:pt x="205247" y="1146936"/>
                </a:cubicBezTo>
                <a:close/>
                <a:moveTo>
                  <a:pt x="0" y="973480"/>
                </a:moveTo>
                <a:cubicBezTo>
                  <a:pt x="0" y="1511118"/>
                  <a:pt x="436003" y="1946960"/>
                  <a:pt x="973840" y="1946960"/>
                </a:cubicBezTo>
                <a:cubicBezTo>
                  <a:pt x="1511677" y="1946960"/>
                  <a:pt x="1947680" y="1511118"/>
                  <a:pt x="1947680" y="973480"/>
                </a:cubicBezTo>
                <a:lnTo>
                  <a:pt x="1947680" y="0"/>
                </a:lnTo>
                <a:lnTo>
                  <a:pt x="973841" y="0"/>
                </a:lnTo>
                <a:cubicBezTo>
                  <a:pt x="436004" y="0"/>
                  <a:pt x="1" y="435842"/>
                  <a:pt x="1" y="973480"/>
                </a:cubicBezTo>
                <a:lnTo>
                  <a:pt x="0" y="97348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14" name="矩形​​ 44"/>
          <p:cNvSpPr>
            <a:spLocks noChangeArrowheads="1"/>
          </p:cNvSpPr>
          <p:nvPr/>
        </p:nvSpPr>
        <p:spPr bwMode="auto">
          <a:xfrm>
            <a:off x="9332913" y="2012950"/>
            <a:ext cx="98901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000000"/>
                </a:solidFill>
                <a:latin typeface="微软雅黑" panose="020B0503020204020204" pitchFamily="34" charset="-122"/>
                <a:ea typeface="微软雅黑" panose="020B0503020204020204" pitchFamily="34" charset="-122"/>
              </a:rPr>
              <a:t>点击录</a:t>
            </a:r>
            <a:endParaRPr lang="en-US" altLang="zh-CN" sz="1600">
              <a:solidFill>
                <a:srgbClr val="000000"/>
              </a:solidFill>
              <a:latin typeface="微软雅黑" panose="020B0503020204020204" pitchFamily="34" charset="-122"/>
              <a:ea typeface="微软雅黑" panose="020B0503020204020204" pitchFamily="34" charset="-122"/>
            </a:endParaRPr>
          </a:p>
          <a:p>
            <a:pPr algn="ctr" eaLnBrk="1" hangingPunct="1"/>
            <a:r>
              <a:rPr lang="zh-CN" altLang="en-US" sz="1600">
                <a:solidFill>
                  <a:srgbClr val="000000"/>
                </a:solidFill>
                <a:latin typeface="微软雅黑" panose="020B0503020204020204" pitchFamily="34" charset="-122"/>
                <a:ea typeface="微软雅黑" panose="020B0503020204020204" pitchFamily="34" charset="-122"/>
              </a:rPr>
              <a:t>入内容</a:t>
            </a:r>
          </a:p>
        </p:txBody>
      </p:sp>
      <p:sp>
        <p:nvSpPr>
          <p:cNvPr id="25615" name="矩形​​ 45"/>
          <p:cNvSpPr>
            <a:spLocks noChangeArrowheads="1"/>
          </p:cNvSpPr>
          <p:nvPr/>
        </p:nvSpPr>
        <p:spPr bwMode="auto">
          <a:xfrm>
            <a:off x="7048500" y="4330700"/>
            <a:ext cx="989013"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000000"/>
                </a:solidFill>
                <a:latin typeface="微软雅黑" panose="020B0503020204020204" pitchFamily="34" charset="-122"/>
                <a:ea typeface="微软雅黑" panose="020B0503020204020204" pitchFamily="34" charset="-122"/>
              </a:rPr>
              <a:t>点击录</a:t>
            </a:r>
            <a:endParaRPr lang="en-US" altLang="zh-CN" sz="1600">
              <a:solidFill>
                <a:srgbClr val="000000"/>
              </a:solidFill>
              <a:latin typeface="微软雅黑" panose="020B0503020204020204" pitchFamily="34" charset="-122"/>
              <a:ea typeface="微软雅黑" panose="020B0503020204020204" pitchFamily="34" charset="-122"/>
            </a:endParaRPr>
          </a:p>
          <a:p>
            <a:pPr algn="ctr" eaLnBrk="1" hangingPunct="1"/>
            <a:r>
              <a:rPr lang="zh-CN" altLang="en-US" sz="1600">
                <a:solidFill>
                  <a:srgbClr val="000000"/>
                </a:solidFill>
                <a:latin typeface="微软雅黑" panose="020B0503020204020204" pitchFamily="34" charset="-122"/>
                <a:ea typeface="微软雅黑" panose="020B0503020204020204" pitchFamily="34" charset="-122"/>
              </a:rPr>
              <a:t>入内容</a:t>
            </a:r>
          </a:p>
        </p:txBody>
      </p:sp>
      <p:sp>
        <p:nvSpPr>
          <p:cNvPr id="25616" name="矩形​​ 46"/>
          <p:cNvSpPr>
            <a:spLocks noChangeArrowheads="1"/>
          </p:cNvSpPr>
          <p:nvPr/>
        </p:nvSpPr>
        <p:spPr bwMode="auto">
          <a:xfrm>
            <a:off x="9440863" y="4549775"/>
            <a:ext cx="98901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000000"/>
                </a:solidFill>
                <a:latin typeface="微软雅黑" panose="020B0503020204020204" pitchFamily="34" charset="-122"/>
                <a:ea typeface="微软雅黑" panose="020B0503020204020204" pitchFamily="34" charset="-122"/>
              </a:rPr>
              <a:t>点击录</a:t>
            </a:r>
            <a:endParaRPr lang="en-US" altLang="zh-CN" sz="1600">
              <a:solidFill>
                <a:srgbClr val="000000"/>
              </a:solidFill>
              <a:latin typeface="微软雅黑" panose="020B0503020204020204" pitchFamily="34" charset="-122"/>
              <a:ea typeface="微软雅黑" panose="020B0503020204020204" pitchFamily="34" charset="-122"/>
            </a:endParaRPr>
          </a:p>
          <a:p>
            <a:pPr algn="ctr" eaLnBrk="1" hangingPunct="1"/>
            <a:r>
              <a:rPr lang="zh-CN" altLang="en-US" sz="1600">
                <a:solidFill>
                  <a:srgbClr val="000000"/>
                </a:solidFill>
                <a:latin typeface="微软雅黑" panose="020B0503020204020204" pitchFamily="34" charset="-122"/>
                <a:ea typeface="微软雅黑" panose="020B0503020204020204" pitchFamily="34" charset="-122"/>
              </a:rPr>
              <a:t>入内容</a:t>
            </a:r>
          </a:p>
        </p:txBody>
      </p:sp>
      <p:sp>
        <p:nvSpPr>
          <p:cNvPr id="25617" name="矩形​​ 43"/>
          <p:cNvSpPr>
            <a:spLocks noChangeArrowheads="1"/>
          </p:cNvSpPr>
          <p:nvPr/>
        </p:nvSpPr>
        <p:spPr bwMode="auto">
          <a:xfrm>
            <a:off x="7094538" y="2268538"/>
            <a:ext cx="895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a:solidFill>
                  <a:srgbClr val="000000"/>
                </a:solidFill>
                <a:latin typeface="微软雅黑" panose="020B0503020204020204" pitchFamily="34" charset="-122"/>
                <a:ea typeface="微软雅黑" panose="020B0503020204020204" pitchFamily="34" charset="-122"/>
              </a:rPr>
              <a:t>点击录</a:t>
            </a:r>
            <a:endParaRPr lang="en-US" altLang="zh-CN" sz="1400">
              <a:solidFill>
                <a:srgbClr val="000000"/>
              </a:solidFill>
              <a:latin typeface="微软雅黑" panose="020B0503020204020204" pitchFamily="34" charset="-122"/>
              <a:ea typeface="微软雅黑" panose="020B0503020204020204" pitchFamily="34" charset="-122"/>
            </a:endParaRPr>
          </a:p>
          <a:p>
            <a:pPr algn="ctr" eaLnBrk="1" hangingPunct="1"/>
            <a:r>
              <a:rPr lang="zh-CN" altLang="en-US" sz="1400">
                <a:solidFill>
                  <a:srgbClr val="000000"/>
                </a:solidFill>
                <a:latin typeface="微软雅黑" panose="020B0503020204020204" pitchFamily="34" charset="-122"/>
                <a:ea typeface="微软雅黑" panose="020B0503020204020204" pitchFamily="34" charset="-122"/>
              </a:rPr>
              <a:t>入内容</a:t>
            </a:r>
          </a:p>
        </p:txBody>
      </p:sp>
      <p:sp>
        <p:nvSpPr>
          <p:cNvPr id="25618" name="泪滴形 24"/>
          <p:cNvSpPr/>
          <p:nvPr/>
        </p:nvSpPr>
        <p:spPr bwMode="auto">
          <a:xfrm rot="10800000" flipH="1">
            <a:off x="1446213" y="2676525"/>
            <a:ext cx="381000" cy="381000"/>
          </a:xfrm>
          <a:custGeom>
            <a:avLst/>
            <a:gdLst>
              <a:gd name="T0" fmla="*/ 679134 w 1680168"/>
              <a:gd name="T1" fmla="*/ 1503514 h 1680168"/>
              <a:gd name="T2" fmla="*/ 176653 w 1680168"/>
              <a:gd name="T3" fmla="*/ 1001034 h 1680168"/>
              <a:gd name="T4" fmla="*/ 679134 w 1680168"/>
              <a:gd name="T5" fmla="*/ 498554 h 1680168"/>
              <a:gd name="T6" fmla="*/ 1181615 w 1680168"/>
              <a:gd name="T7" fmla="*/ 1001034 h 1680168"/>
              <a:gd name="T8" fmla="*/ 679134 w 1680168"/>
              <a:gd name="T9" fmla="*/ 1503514 h 1680168"/>
              <a:gd name="T10" fmla="*/ 840084 w 1680168"/>
              <a:gd name="T11" fmla="*/ 1680168 h 1680168"/>
              <a:gd name="T12" fmla="*/ 1680168 w 1680168"/>
              <a:gd name="T13" fmla="*/ 840084 h 1680168"/>
              <a:gd name="T14" fmla="*/ 1680168 w 1680168"/>
              <a:gd name="T15" fmla="*/ 0 h 1680168"/>
              <a:gd name="T16" fmla="*/ 840084 w 1680168"/>
              <a:gd name="T17" fmla="*/ 0 h 1680168"/>
              <a:gd name="T18" fmla="*/ 0 w 1680168"/>
              <a:gd name="T19" fmla="*/ 840084 h 1680168"/>
              <a:gd name="T20" fmla="*/ 840084 w 1680168"/>
              <a:gd name="T21" fmla="*/ 1680168 h 1680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80168" h="1680168">
                <a:moveTo>
                  <a:pt x="679134" y="1503514"/>
                </a:moveTo>
                <a:cubicBezTo>
                  <a:pt x="401621" y="1503514"/>
                  <a:pt x="176653" y="1278546"/>
                  <a:pt x="176653" y="1001034"/>
                </a:cubicBezTo>
                <a:cubicBezTo>
                  <a:pt x="176653" y="723522"/>
                  <a:pt x="401621" y="498554"/>
                  <a:pt x="679134" y="498554"/>
                </a:cubicBezTo>
                <a:cubicBezTo>
                  <a:pt x="956647" y="498554"/>
                  <a:pt x="1181615" y="723522"/>
                  <a:pt x="1181615" y="1001034"/>
                </a:cubicBezTo>
                <a:cubicBezTo>
                  <a:pt x="1181615" y="1278546"/>
                  <a:pt x="956647" y="1503514"/>
                  <a:pt x="679134" y="1503514"/>
                </a:cubicBezTo>
                <a:close/>
                <a:moveTo>
                  <a:pt x="840084" y="1680168"/>
                </a:moveTo>
                <a:cubicBezTo>
                  <a:pt x="1304050" y="1680168"/>
                  <a:pt x="1680168" y="1304050"/>
                  <a:pt x="1680168" y="840084"/>
                </a:cubicBezTo>
                <a:lnTo>
                  <a:pt x="1680168" y="0"/>
                </a:lnTo>
                <a:lnTo>
                  <a:pt x="840084" y="0"/>
                </a:lnTo>
                <a:cubicBezTo>
                  <a:pt x="376118" y="0"/>
                  <a:pt x="0" y="376118"/>
                  <a:pt x="0" y="840084"/>
                </a:cubicBezTo>
                <a:cubicBezTo>
                  <a:pt x="0" y="1304050"/>
                  <a:pt x="376118" y="1680168"/>
                  <a:pt x="840084" y="1680168"/>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19" name="泪滴形 34"/>
          <p:cNvSpPr/>
          <p:nvPr/>
        </p:nvSpPr>
        <p:spPr bwMode="auto">
          <a:xfrm rot="16200000" flipH="1">
            <a:off x="1446212" y="3349626"/>
            <a:ext cx="347663" cy="347662"/>
          </a:xfrm>
          <a:custGeom>
            <a:avLst/>
            <a:gdLst>
              <a:gd name="T0" fmla="*/ 205247 w 1947680"/>
              <a:gd name="T1" fmla="*/ 1146936 h 1946960"/>
              <a:gd name="T2" fmla="*/ 800320 w 1947680"/>
              <a:gd name="T3" fmla="*/ 552082 h 1946960"/>
              <a:gd name="T4" fmla="*/ 1395393 w 1947680"/>
              <a:gd name="T5" fmla="*/ 1146936 h 1946960"/>
              <a:gd name="T6" fmla="*/ 800320 w 1947680"/>
              <a:gd name="T7" fmla="*/ 1741790 h 1946960"/>
              <a:gd name="T8" fmla="*/ 205247 w 1947680"/>
              <a:gd name="T9" fmla="*/ 1146936 h 1946960"/>
              <a:gd name="T10" fmla="*/ 0 w 1947680"/>
              <a:gd name="T11" fmla="*/ 973480 h 1946960"/>
              <a:gd name="T12" fmla="*/ 973840 w 1947680"/>
              <a:gd name="T13" fmla="*/ 1946960 h 1946960"/>
              <a:gd name="T14" fmla="*/ 1947680 w 1947680"/>
              <a:gd name="T15" fmla="*/ 973480 h 1946960"/>
              <a:gd name="T16" fmla="*/ 1947680 w 1947680"/>
              <a:gd name="T17" fmla="*/ 0 h 1946960"/>
              <a:gd name="T18" fmla="*/ 973841 w 1947680"/>
              <a:gd name="T19" fmla="*/ 0 h 1946960"/>
              <a:gd name="T20" fmla="*/ 1 w 1947680"/>
              <a:gd name="T21" fmla="*/ 973480 h 1946960"/>
              <a:gd name="T22" fmla="*/ 0 w 1947680"/>
              <a:gd name="T23" fmla="*/ 973480 h 1946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47680" h="1946960">
                <a:moveTo>
                  <a:pt x="205247" y="1146936"/>
                </a:moveTo>
                <a:cubicBezTo>
                  <a:pt x="205247" y="818407"/>
                  <a:pt x="471670" y="552082"/>
                  <a:pt x="800320" y="552082"/>
                </a:cubicBezTo>
                <a:cubicBezTo>
                  <a:pt x="1128970" y="552082"/>
                  <a:pt x="1395393" y="818407"/>
                  <a:pt x="1395393" y="1146936"/>
                </a:cubicBezTo>
                <a:cubicBezTo>
                  <a:pt x="1395393" y="1475465"/>
                  <a:pt x="1128970" y="1741790"/>
                  <a:pt x="800320" y="1741790"/>
                </a:cubicBezTo>
                <a:cubicBezTo>
                  <a:pt x="471670" y="1741790"/>
                  <a:pt x="205247" y="1475465"/>
                  <a:pt x="205247" y="1146936"/>
                </a:cubicBezTo>
                <a:close/>
                <a:moveTo>
                  <a:pt x="0" y="973480"/>
                </a:moveTo>
                <a:cubicBezTo>
                  <a:pt x="0" y="1511118"/>
                  <a:pt x="436003" y="1946960"/>
                  <a:pt x="973840" y="1946960"/>
                </a:cubicBezTo>
                <a:cubicBezTo>
                  <a:pt x="1511677" y="1946960"/>
                  <a:pt x="1947680" y="1511118"/>
                  <a:pt x="1947680" y="973480"/>
                </a:cubicBezTo>
                <a:lnTo>
                  <a:pt x="1947680" y="0"/>
                </a:lnTo>
                <a:lnTo>
                  <a:pt x="973841" y="0"/>
                </a:lnTo>
                <a:cubicBezTo>
                  <a:pt x="436004" y="0"/>
                  <a:pt x="1" y="435842"/>
                  <a:pt x="1" y="973480"/>
                </a:cubicBezTo>
                <a:lnTo>
                  <a:pt x="0" y="97348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20" name="泪滴形 38"/>
          <p:cNvSpPr/>
          <p:nvPr/>
        </p:nvSpPr>
        <p:spPr bwMode="auto">
          <a:xfrm>
            <a:off x="1446213" y="3978275"/>
            <a:ext cx="358775" cy="357188"/>
          </a:xfrm>
          <a:custGeom>
            <a:avLst/>
            <a:gdLst>
              <a:gd name="T0" fmla="*/ 811275 w 1879944"/>
              <a:gd name="T1" fmla="*/ 455670 h 1880638"/>
              <a:gd name="T2" fmla="*/ 198108 w 1879944"/>
              <a:gd name="T3" fmla="*/ 1069063 h 1880638"/>
              <a:gd name="T4" fmla="*/ 811275 w 1879944"/>
              <a:gd name="T5" fmla="*/ 1682456 h 1880638"/>
              <a:gd name="T6" fmla="*/ 1424442 w 1879944"/>
              <a:gd name="T7" fmla="*/ 1069063 h 1880638"/>
              <a:gd name="T8" fmla="*/ 811275 w 1879944"/>
              <a:gd name="T9" fmla="*/ 455670 h 1880638"/>
              <a:gd name="T10" fmla="*/ 939973 w 1879944"/>
              <a:gd name="T11" fmla="*/ 0 h 1880638"/>
              <a:gd name="T12" fmla="*/ 1879944 w 1879944"/>
              <a:gd name="T13" fmla="*/ 0 h 1880638"/>
              <a:gd name="T14" fmla="*/ 1879944 w 1879944"/>
              <a:gd name="T15" fmla="*/ 940319 h 1880638"/>
              <a:gd name="T16" fmla="*/ 939972 w 1879944"/>
              <a:gd name="T17" fmla="*/ 1880638 h 1880638"/>
              <a:gd name="T18" fmla="*/ 0 w 1879944"/>
              <a:gd name="T19" fmla="*/ 940319 h 1880638"/>
              <a:gd name="T20" fmla="*/ 1 w 1879944"/>
              <a:gd name="T21" fmla="*/ 940319 h 1880638"/>
              <a:gd name="T22" fmla="*/ 939973 w 1879944"/>
              <a:gd name="T23" fmla="*/ 0 h 1880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9944" h="1880638">
                <a:moveTo>
                  <a:pt x="811275" y="455670"/>
                </a:moveTo>
                <a:cubicBezTo>
                  <a:pt x="472632" y="455670"/>
                  <a:pt x="198108" y="730295"/>
                  <a:pt x="198108" y="1069063"/>
                </a:cubicBezTo>
                <a:cubicBezTo>
                  <a:pt x="198108" y="1407831"/>
                  <a:pt x="472632" y="1682456"/>
                  <a:pt x="811275" y="1682456"/>
                </a:cubicBezTo>
                <a:cubicBezTo>
                  <a:pt x="1149918" y="1682456"/>
                  <a:pt x="1424442" y="1407831"/>
                  <a:pt x="1424442" y="1069063"/>
                </a:cubicBezTo>
                <a:cubicBezTo>
                  <a:pt x="1424442" y="730295"/>
                  <a:pt x="1149918" y="455670"/>
                  <a:pt x="811275" y="455670"/>
                </a:cubicBezTo>
                <a:close/>
                <a:moveTo>
                  <a:pt x="939973" y="0"/>
                </a:moveTo>
                <a:lnTo>
                  <a:pt x="1879944" y="0"/>
                </a:lnTo>
                <a:lnTo>
                  <a:pt x="1879944" y="940319"/>
                </a:lnTo>
                <a:cubicBezTo>
                  <a:pt x="1879944" y="1459643"/>
                  <a:pt x="1459104" y="1880638"/>
                  <a:pt x="939972" y="1880638"/>
                </a:cubicBezTo>
                <a:cubicBezTo>
                  <a:pt x="420840" y="1880638"/>
                  <a:pt x="0" y="1459643"/>
                  <a:pt x="0" y="940319"/>
                </a:cubicBezTo>
                <a:lnTo>
                  <a:pt x="1" y="940319"/>
                </a:lnTo>
                <a:cubicBezTo>
                  <a:pt x="1" y="420995"/>
                  <a:pt x="420841" y="0"/>
                  <a:pt x="939973"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25621" name="泪滴形 36"/>
          <p:cNvSpPr/>
          <p:nvPr/>
        </p:nvSpPr>
        <p:spPr bwMode="auto">
          <a:xfrm flipH="1">
            <a:off x="1446213" y="4522788"/>
            <a:ext cx="352425" cy="352425"/>
          </a:xfrm>
          <a:custGeom>
            <a:avLst/>
            <a:gdLst>
              <a:gd name="T0" fmla="*/ 875297 w 2146050"/>
              <a:gd name="T1" fmla="*/ 621837 h 2146844"/>
              <a:gd name="T2" fmla="*/ 1524443 w 2146050"/>
              <a:gd name="T3" fmla="*/ 1271223 h 2146844"/>
              <a:gd name="T4" fmla="*/ 875297 w 2146050"/>
              <a:gd name="T5" fmla="*/ 1920609 h 2146844"/>
              <a:gd name="T6" fmla="*/ 226151 w 2146050"/>
              <a:gd name="T7" fmla="*/ 1271223 h 2146844"/>
              <a:gd name="T8" fmla="*/ 875297 w 2146050"/>
              <a:gd name="T9" fmla="*/ 621837 h 2146844"/>
              <a:gd name="T10" fmla="*/ 2146050 w 2146050"/>
              <a:gd name="T11" fmla="*/ 0 h 2146844"/>
              <a:gd name="T12" fmla="*/ 1073025 w 2146050"/>
              <a:gd name="T13" fmla="*/ 0 h 2146844"/>
              <a:gd name="T14" fmla="*/ 0 w 2146050"/>
              <a:gd name="T15" fmla="*/ 1073422 h 2146844"/>
              <a:gd name="T16" fmla="*/ 1073025 w 2146050"/>
              <a:gd name="T17" fmla="*/ 2146844 h 2146844"/>
              <a:gd name="T18" fmla="*/ 2146050 w 2146050"/>
              <a:gd name="T19" fmla="*/ 1073422 h 2146844"/>
              <a:gd name="T20" fmla="*/ 2146050 w 2146050"/>
              <a:gd name="T21" fmla="*/ 0 h 214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6050" h="2146844">
                <a:moveTo>
                  <a:pt x="875297" y="621837"/>
                </a:moveTo>
                <a:cubicBezTo>
                  <a:pt x="1233810" y="621837"/>
                  <a:pt x="1524443" y="912577"/>
                  <a:pt x="1524443" y="1271223"/>
                </a:cubicBezTo>
                <a:cubicBezTo>
                  <a:pt x="1524443" y="1629869"/>
                  <a:pt x="1233810" y="1920609"/>
                  <a:pt x="875297" y="1920609"/>
                </a:cubicBezTo>
                <a:cubicBezTo>
                  <a:pt x="516784" y="1920609"/>
                  <a:pt x="226151" y="1629869"/>
                  <a:pt x="226151" y="1271223"/>
                </a:cubicBezTo>
                <a:cubicBezTo>
                  <a:pt x="226151" y="912577"/>
                  <a:pt x="516784" y="621837"/>
                  <a:pt x="875297" y="621837"/>
                </a:cubicBezTo>
                <a:close/>
                <a:moveTo>
                  <a:pt x="2146050" y="0"/>
                </a:moveTo>
                <a:lnTo>
                  <a:pt x="1073025" y="0"/>
                </a:lnTo>
                <a:cubicBezTo>
                  <a:pt x="480410" y="0"/>
                  <a:pt x="0" y="480587"/>
                  <a:pt x="0" y="1073422"/>
                </a:cubicBezTo>
                <a:cubicBezTo>
                  <a:pt x="0" y="1666257"/>
                  <a:pt x="480410" y="2146844"/>
                  <a:pt x="1073025" y="2146844"/>
                </a:cubicBezTo>
                <a:cubicBezTo>
                  <a:pt x="1665640" y="2146844"/>
                  <a:pt x="2146050" y="1666257"/>
                  <a:pt x="2146050" y="1073422"/>
                </a:cubicBezTo>
                <a:lnTo>
                  <a:pt x="214605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1+#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5604"/>
                                        </p:tgtEl>
                                        <p:attrNameLst>
                                          <p:attrName>style.visibility</p:attrName>
                                        </p:attrNameLst>
                                      </p:cBhvr>
                                      <p:to>
                                        <p:strVal val="visible"/>
                                      </p:to>
                                    </p:set>
                                    <p:animEffect transition="in" filter="wipe(right)">
                                      <p:cBhvr>
                                        <p:cTn id="11" dur="500"/>
                                        <p:tgtEl>
                                          <p:spTgt spid="25604"/>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5602"/>
                                        </p:tgtEl>
                                        <p:attrNameLst>
                                          <p:attrName>style.visibility</p:attrName>
                                        </p:attrNameLst>
                                      </p:cBhvr>
                                      <p:to>
                                        <p:strVal val="visible"/>
                                      </p:to>
                                    </p:set>
                                    <p:anim calcmode="lin" valueType="num">
                                      <p:cBhvr>
                                        <p:cTn id="15" dur="400" fill="hold"/>
                                        <p:tgtEl>
                                          <p:spTgt spid="25602"/>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5602"/>
                                        </p:tgtEl>
                                        <p:attrNameLst>
                                          <p:attrName>ppt_y</p:attrName>
                                        </p:attrNameLst>
                                      </p:cBhvr>
                                      <p:tavLst>
                                        <p:tav tm="0">
                                          <p:val>
                                            <p:strVal val="#ppt_y"/>
                                          </p:val>
                                        </p:tav>
                                        <p:tav tm="100000">
                                          <p:val>
                                            <p:strVal val="#ppt_y"/>
                                          </p:val>
                                        </p:tav>
                                      </p:tavLst>
                                    </p:anim>
                                    <p:anim calcmode="lin" valueType="num">
                                      <p:cBhvr>
                                        <p:cTn id="17" dur="400" fill="hold"/>
                                        <p:tgtEl>
                                          <p:spTgt spid="25602"/>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560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5602"/>
                                        </p:tgtEl>
                                      </p:cBhvr>
                                    </p:animEffect>
                                  </p:childTnLst>
                                </p:cTn>
                              </p:par>
                            </p:childTnLst>
                          </p:cTn>
                        </p:par>
                        <p:par>
                          <p:cTn id="20" fill="hold">
                            <p:stCondLst>
                              <p:cond delay="1240"/>
                            </p:stCondLst>
                            <p:childTnLst>
                              <p:par>
                                <p:cTn id="21" presetID="31" presetClass="entr" presetSubtype="0" fill="hold" grpId="0" nodeType="afterEffect">
                                  <p:stCondLst>
                                    <p:cond delay="0"/>
                                  </p:stCondLst>
                                  <p:childTnLst>
                                    <p:set>
                                      <p:cBhvr>
                                        <p:cTn id="22" dur="1" fill="hold">
                                          <p:stCondLst>
                                            <p:cond delay="0"/>
                                          </p:stCondLst>
                                        </p:cTn>
                                        <p:tgtEl>
                                          <p:spTgt spid="25610"/>
                                        </p:tgtEl>
                                        <p:attrNameLst>
                                          <p:attrName>style.visibility</p:attrName>
                                        </p:attrNameLst>
                                      </p:cBhvr>
                                      <p:to>
                                        <p:strVal val="visible"/>
                                      </p:to>
                                    </p:set>
                                    <p:anim calcmode="lin" valueType="num">
                                      <p:cBhvr>
                                        <p:cTn id="23" dur="500" fill="hold"/>
                                        <p:tgtEl>
                                          <p:spTgt spid="25610"/>
                                        </p:tgtEl>
                                        <p:attrNameLst>
                                          <p:attrName>ppt_w</p:attrName>
                                        </p:attrNameLst>
                                      </p:cBhvr>
                                      <p:tavLst>
                                        <p:tav tm="0">
                                          <p:val>
                                            <p:fltVal val="0"/>
                                          </p:val>
                                        </p:tav>
                                        <p:tav tm="100000">
                                          <p:val>
                                            <p:strVal val="#ppt_w"/>
                                          </p:val>
                                        </p:tav>
                                      </p:tavLst>
                                    </p:anim>
                                    <p:anim calcmode="lin" valueType="num">
                                      <p:cBhvr>
                                        <p:cTn id="24" dur="500" fill="hold"/>
                                        <p:tgtEl>
                                          <p:spTgt spid="25610"/>
                                        </p:tgtEl>
                                        <p:attrNameLst>
                                          <p:attrName>ppt_h</p:attrName>
                                        </p:attrNameLst>
                                      </p:cBhvr>
                                      <p:tavLst>
                                        <p:tav tm="0">
                                          <p:val>
                                            <p:fltVal val="0"/>
                                          </p:val>
                                        </p:tav>
                                        <p:tav tm="100000">
                                          <p:val>
                                            <p:strVal val="#ppt_h"/>
                                          </p:val>
                                        </p:tav>
                                      </p:tavLst>
                                    </p:anim>
                                    <p:anim calcmode="lin" valueType="num">
                                      <p:cBhvr>
                                        <p:cTn id="25" dur="500" fill="hold"/>
                                        <p:tgtEl>
                                          <p:spTgt spid="25610"/>
                                        </p:tgtEl>
                                        <p:attrNameLst>
                                          <p:attrName>style.rotation</p:attrName>
                                        </p:attrNameLst>
                                      </p:cBhvr>
                                      <p:tavLst>
                                        <p:tav tm="0">
                                          <p:val>
                                            <p:fltVal val="90"/>
                                          </p:val>
                                        </p:tav>
                                        <p:tav tm="100000">
                                          <p:val>
                                            <p:fltVal val="0"/>
                                          </p:val>
                                        </p:tav>
                                      </p:tavLst>
                                    </p:anim>
                                    <p:animEffect transition="in" filter="fade">
                                      <p:cBhvr>
                                        <p:cTn id="26" dur="500"/>
                                        <p:tgtEl>
                                          <p:spTgt spid="25610"/>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5611"/>
                                        </p:tgtEl>
                                        <p:attrNameLst>
                                          <p:attrName>style.visibility</p:attrName>
                                        </p:attrNameLst>
                                      </p:cBhvr>
                                      <p:to>
                                        <p:strVal val="visible"/>
                                      </p:to>
                                    </p:set>
                                    <p:anim calcmode="lin" valueType="num">
                                      <p:cBhvr>
                                        <p:cTn id="29" dur="500" fill="hold"/>
                                        <p:tgtEl>
                                          <p:spTgt spid="25611"/>
                                        </p:tgtEl>
                                        <p:attrNameLst>
                                          <p:attrName>ppt_w</p:attrName>
                                        </p:attrNameLst>
                                      </p:cBhvr>
                                      <p:tavLst>
                                        <p:tav tm="0">
                                          <p:val>
                                            <p:fltVal val="0"/>
                                          </p:val>
                                        </p:tav>
                                        <p:tav tm="100000">
                                          <p:val>
                                            <p:strVal val="#ppt_w"/>
                                          </p:val>
                                        </p:tav>
                                      </p:tavLst>
                                    </p:anim>
                                    <p:anim calcmode="lin" valueType="num">
                                      <p:cBhvr>
                                        <p:cTn id="30" dur="500" fill="hold"/>
                                        <p:tgtEl>
                                          <p:spTgt spid="25611"/>
                                        </p:tgtEl>
                                        <p:attrNameLst>
                                          <p:attrName>ppt_h</p:attrName>
                                        </p:attrNameLst>
                                      </p:cBhvr>
                                      <p:tavLst>
                                        <p:tav tm="0">
                                          <p:val>
                                            <p:fltVal val="0"/>
                                          </p:val>
                                        </p:tav>
                                        <p:tav tm="100000">
                                          <p:val>
                                            <p:strVal val="#ppt_h"/>
                                          </p:val>
                                        </p:tav>
                                      </p:tavLst>
                                    </p:anim>
                                    <p:anim calcmode="lin" valueType="num">
                                      <p:cBhvr>
                                        <p:cTn id="31" dur="500" fill="hold"/>
                                        <p:tgtEl>
                                          <p:spTgt spid="25611"/>
                                        </p:tgtEl>
                                        <p:attrNameLst>
                                          <p:attrName>style.rotation</p:attrName>
                                        </p:attrNameLst>
                                      </p:cBhvr>
                                      <p:tavLst>
                                        <p:tav tm="0">
                                          <p:val>
                                            <p:fltVal val="90"/>
                                          </p:val>
                                        </p:tav>
                                        <p:tav tm="100000">
                                          <p:val>
                                            <p:fltVal val="0"/>
                                          </p:val>
                                        </p:tav>
                                      </p:tavLst>
                                    </p:anim>
                                    <p:animEffect transition="in" filter="fade">
                                      <p:cBhvr>
                                        <p:cTn id="32" dur="500"/>
                                        <p:tgtEl>
                                          <p:spTgt spid="25611"/>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25612"/>
                                        </p:tgtEl>
                                        <p:attrNameLst>
                                          <p:attrName>style.visibility</p:attrName>
                                        </p:attrNameLst>
                                      </p:cBhvr>
                                      <p:to>
                                        <p:strVal val="visible"/>
                                      </p:to>
                                    </p:set>
                                    <p:anim calcmode="lin" valueType="num">
                                      <p:cBhvr>
                                        <p:cTn id="35" dur="500" fill="hold"/>
                                        <p:tgtEl>
                                          <p:spTgt spid="25612"/>
                                        </p:tgtEl>
                                        <p:attrNameLst>
                                          <p:attrName>ppt_w</p:attrName>
                                        </p:attrNameLst>
                                      </p:cBhvr>
                                      <p:tavLst>
                                        <p:tav tm="0">
                                          <p:val>
                                            <p:fltVal val="0"/>
                                          </p:val>
                                        </p:tav>
                                        <p:tav tm="100000">
                                          <p:val>
                                            <p:strVal val="#ppt_w"/>
                                          </p:val>
                                        </p:tav>
                                      </p:tavLst>
                                    </p:anim>
                                    <p:anim calcmode="lin" valueType="num">
                                      <p:cBhvr>
                                        <p:cTn id="36" dur="500" fill="hold"/>
                                        <p:tgtEl>
                                          <p:spTgt spid="25612"/>
                                        </p:tgtEl>
                                        <p:attrNameLst>
                                          <p:attrName>ppt_h</p:attrName>
                                        </p:attrNameLst>
                                      </p:cBhvr>
                                      <p:tavLst>
                                        <p:tav tm="0">
                                          <p:val>
                                            <p:fltVal val="0"/>
                                          </p:val>
                                        </p:tav>
                                        <p:tav tm="100000">
                                          <p:val>
                                            <p:strVal val="#ppt_h"/>
                                          </p:val>
                                        </p:tav>
                                      </p:tavLst>
                                    </p:anim>
                                    <p:anim calcmode="lin" valueType="num">
                                      <p:cBhvr>
                                        <p:cTn id="37" dur="500" fill="hold"/>
                                        <p:tgtEl>
                                          <p:spTgt spid="25612"/>
                                        </p:tgtEl>
                                        <p:attrNameLst>
                                          <p:attrName>style.rotation</p:attrName>
                                        </p:attrNameLst>
                                      </p:cBhvr>
                                      <p:tavLst>
                                        <p:tav tm="0">
                                          <p:val>
                                            <p:fltVal val="90"/>
                                          </p:val>
                                        </p:tav>
                                        <p:tav tm="100000">
                                          <p:val>
                                            <p:fltVal val="0"/>
                                          </p:val>
                                        </p:tav>
                                      </p:tavLst>
                                    </p:anim>
                                    <p:animEffect transition="in" filter="fade">
                                      <p:cBhvr>
                                        <p:cTn id="38" dur="500"/>
                                        <p:tgtEl>
                                          <p:spTgt spid="25612"/>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5613"/>
                                        </p:tgtEl>
                                        <p:attrNameLst>
                                          <p:attrName>style.visibility</p:attrName>
                                        </p:attrNameLst>
                                      </p:cBhvr>
                                      <p:to>
                                        <p:strVal val="visible"/>
                                      </p:to>
                                    </p:set>
                                    <p:anim calcmode="lin" valueType="num">
                                      <p:cBhvr>
                                        <p:cTn id="41" dur="500" fill="hold"/>
                                        <p:tgtEl>
                                          <p:spTgt spid="25613"/>
                                        </p:tgtEl>
                                        <p:attrNameLst>
                                          <p:attrName>ppt_w</p:attrName>
                                        </p:attrNameLst>
                                      </p:cBhvr>
                                      <p:tavLst>
                                        <p:tav tm="0">
                                          <p:val>
                                            <p:fltVal val="0"/>
                                          </p:val>
                                        </p:tav>
                                        <p:tav tm="100000">
                                          <p:val>
                                            <p:strVal val="#ppt_w"/>
                                          </p:val>
                                        </p:tav>
                                      </p:tavLst>
                                    </p:anim>
                                    <p:anim calcmode="lin" valueType="num">
                                      <p:cBhvr>
                                        <p:cTn id="42" dur="500" fill="hold"/>
                                        <p:tgtEl>
                                          <p:spTgt spid="25613"/>
                                        </p:tgtEl>
                                        <p:attrNameLst>
                                          <p:attrName>ppt_h</p:attrName>
                                        </p:attrNameLst>
                                      </p:cBhvr>
                                      <p:tavLst>
                                        <p:tav tm="0">
                                          <p:val>
                                            <p:fltVal val="0"/>
                                          </p:val>
                                        </p:tav>
                                        <p:tav tm="100000">
                                          <p:val>
                                            <p:strVal val="#ppt_h"/>
                                          </p:val>
                                        </p:tav>
                                      </p:tavLst>
                                    </p:anim>
                                    <p:anim calcmode="lin" valueType="num">
                                      <p:cBhvr>
                                        <p:cTn id="43" dur="500" fill="hold"/>
                                        <p:tgtEl>
                                          <p:spTgt spid="25613"/>
                                        </p:tgtEl>
                                        <p:attrNameLst>
                                          <p:attrName>style.rotation</p:attrName>
                                        </p:attrNameLst>
                                      </p:cBhvr>
                                      <p:tavLst>
                                        <p:tav tm="0">
                                          <p:val>
                                            <p:fltVal val="90"/>
                                          </p:val>
                                        </p:tav>
                                        <p:tav tm="100000">
                                          <p:val>
                                            <p:fltVal val="0"/>
                                          </p:val>
                                        </p:tav>
                                      </p:tavLst>
                                    </p:anim>
                                    <p:animEffect transition="in" filter="fade">
                                      <p:cBhvr>
                                        <p:cTn id="44" dur="500"/>
                                        <p:tgtEl>
                                          <p:spTgt spid="25613"/>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25614"/>
                                        </p:tgtEl>
                                        <p:attrNameLst>
                                          <p:attrName>style.visibility</p:attrName>
                                        </p:attrNameLst>
                                      </p:cBhvr>
                                      <p:to>
                                        <p:strVal val="visible"/>
                                      </p:to>
                                    </p:set>
                                    <p:anim calcmode="lin" valueType="num">
                                      <p:cBhvr>
                                        <p:cTn id="47" dur="500" fill="hold"/>
                                        <p:tgtEl>
                                          <p:spTgt spid="25614"/>
                                        </p:tgtEl>
                                        <p:attrNameLst>
                                          <p:attrName>ppt_w</p:attrName>
                                        </p:attrNameLst>
                                      </p:cBhvr>
                                      <p:tavLst>
                                        <p:tav tm="0">
                                          <p:val>
                                            <p:fltVal val="0"/>
                                          </p:val>
                                        </p:tav>
                                        <p:tav tm="100000">
                                          <p:val>
                                            <p:strVal val="#ppt_w"/>
                                          </p:val>
                                        </p:tav>
                                      </p:tavLst>
                                    </p:anim>
                                    <p:anim calcmode="lin" valueType="num">
                                      <p:cBhvr>
                                        <p:cTn id="48" dur="500" fill="hold"/>
                                        <p:tgtEl>
                                          <p:spTgt spid="25614"/>
                                        </p:tgtEl>
                                        <p:attrNameLst>
                                          <p:attrName>ppt_h</p:attrName>
                                        </p:attrNameLst>
                                      </p:cBhvr>
                                      <p:tavLst>
                                        <p:tav tm="0">
                                          <p:val>
                                            <p:fltVal val="0"/>
                                          </p:val>
                                        </p:tav>
                                        <p:tav tm="100000">
                                          <p:val>
                                            <p:strVal val="#ppt_h"/>
                                          </p:val>
                                        </p:tav>
                                      </p:tavLst>
                                    </p:anim>
                                    <p:anim calcmode="lin" valueType="num">
                                      <p:cBhvr>
                                        <p:cTn id="49" dur="500" fill="hold"/>
                                        <p:tgtEl>
                                          <p:spTgt spid="25614"/>
                                        </p:tgtEl>
                                        <p:attrNameLst>
                                          <p:attrName>style.rotation</p:attrName>
                                        </p:attrNameLst>
                                      </p:cBhvr>
                                      <p:tavLst>
                                        <p:tav tm="0">
                                          <p:val>
                                            <p:fltVal val="90"/>
                                          </p:val>
                                        </p:tav>
                                        <p:tav tm="100000">
                                          <p:val>
                                            <p:fltVal val="0"/>
                                          </p:val>
                                        </p:tav>
                                      </p:tavLst>
                                    </p:anim>
                                    <p:animEffect transition="in" filter="fade">
                                      <p:cBhvr>
                                        <p:cTn id="50" dur="500"/>
                                        <p:tgtEl>
                                          <p:spTgt spid="25614"/>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25615"/>
                                        </p:tgtEl>
                                        <p:attrNameLst>
                                          <p:attrName>style.visibility</p:attrName>
                                        </p:attrNameLst>
                                      </p:cBhvr>
                                      <p:to>
                                        <p:strVal val="visible"/>
                                      </p:to>
                                    </p:set>
                                    <p:anim calcmode="lin" valueType="num">
                                      <p:cBhvr>
                                        <p:cTn id="53" dur="500" fill="hold"/>
                                        <p:tgtEl>
                                          <p:spTgt spid="25615"/>
                                        </p:tgtEl>
                                        <p:attrNameLst>
                                          <p:attrName>ppt_w</p:attrName>
                                        </p:attrNameLst>
                                      </p:cBhvr>
                                      <p:tavLst>
                                        <p:tav tm="0">
                                          <p:val>
                                            <p:fltVal val="0"/>
                                          </p:val>
                                        </p:tav>
                                        <p:tav tm="100000">
                                          <p:val>
                                            <p:strVal val="#ppt_w"/>
                                          </p:val>
                                        </p:tav>
                                      </p:tavLst>
                                    </p:anim>
                                    <p:anim calcmode="lin" valueType="num">
                                      <p:cBhvr>
                                        <p:cTn id="54" dur="500" fill="hold"/>
                                        <p:tgtEl>
                                          <p:spTgt spid="25615"/>
                                        </p:tgtEl>
                                        <p:attrNameLst>
                                          <p:attrName>ppt_h</p:attrName>
                                        </p:attrNameLst>
                                      </p:cBhvr>
                                      <p:tavLst>
                                        <p:tav tm="0">
                                          <p:val>
                                            <p:fltVal val="0"/>
                                          </p:val>
                                        </p:tav>
                                        <p:tav tm="100000">
                                          <p:val>
                                            <p:strVal val="#ppt_h"/>
                                          </p:val>
                                        </p:tav>
                                      </p:tavLst>
                                    </p:anim>
                                    <p:anim calcmode="lin" valueType="num">
                                      <p:cBhvr>
                                        <p:cTn id="55" dur="500" fill="hold"/>
                                        <p:tgtEl>
                                          <p:spTgt spid="25615"/>
                                        </p:tgtEl>
                                        <p:attrNameLst>
                                          <p:attrName>style.rotation</p:attrName>
                                        </p:attrNameLst>
                                      </p:cBhvr>
                                      <p:tavLst>
                                        <p:tav tm="0">
                                          <p:val>
                                            <p:fltVal val="90"/>
                                          </p:val>
                                        </p:tav>
                                        <p:tav tm="100000">
                                          <p:val>
                                            <p:fltVal val="0"/>
                                          </p:val>
                                        </p:tav>
                                      </p:tavLst>
                                    </p:anim>
                                    <p:animEffect transition="in" filter="fade">
                                      <p:cBhvr>
                                        <p:cTn id="56" dur="500"/>
                                        <p:tgtEl>
                                          <p:spTgt spid="25615"/>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25616"/>
                                        </p:tgtEl>
                                        <p:attrNameLst>
                                          <p:attrName>style.visibility</p:attrName>
                                        </p:attrNameLst>
                                      </p:cBhvr>
                                      <p:to>
                                        <p:strVal val="visible"/>
                                      </p:to>
                                    </p:set>
                                    <p:anim calcmode="lin" valueType="num">
                                      <p:cBhvr>
                                        <p:cTn id="59" dur="500" fill="hold"/>
                                        <p:tgtEl>
                                          <p:spTgt spid="25616"/>
                                        </p:tgtEl>
                                        <p:attrNameLst>
                                          <p:attrName>ppt_w</p:attrName>
                                        </p:attrNameLst>
                                      </p:cBhvr>
                                      <p:tavLst>
                                        <p:tav tm="0">
                                          <p:val>
                                            <p:fltVal val="0"/>
                                          </p:val>
                                        </p:tav>
                                        <p:tav tm="100000">
                                          <p:val>
                                            <p:strVal val="#ppt_w"/>
                                          </p:val>
                                        </p:tav>
                                      </p:tavLst>
                                    </p:anim>
                                    <p:anim calcmode="lin" valueType="num">
                                      <p:cBhvr>
                                        <p:cTn id="60" dur="500" fill="hold"/>
                                        <p:tgtEl>
                                          <p:spTgt spid="25616"/>
                                        </p:tgtEl>
                                        <p:attrNameLst>
                                          <p:attrName>ppt_h</p:attrName>
                                        </p:attrNameLst>
                                      </p:cBhvr>
                                      <p:tavLst>
                                        <p:tav tm="0">
                                          <p:val>
                                            <p:fltVal val="0"/>
                                          </p:val>
                                        </p:tav>
                                        <p:tav tm="100000">
                                          <p:val>
                                            <p:strVal val="#ppt_h"/>
                                          </p:val>
                                        </p:tav>
                                      </p:tavLst>
                                    </p:anim>
                                    <p:anim calcmode="lin" valueType="num">
                                      <p:cBhvr>
                                        <p:cTn id="61" dur="500" fill="hold"/>
                                        <p:tgtEl>
                                          <p:spTgt spid="25616"/>
                                        </p:tgtEl>
                                        <p:attrNameLst>
                                          <p:attrName>style.rotation</p:attrName>
                                        </p:attrNameLst>
                                      </p:cBhvr>
                                      <p:tavLst>
                                        <p:tav tm="0">
                                          <p:val>
                                            <p:fltVal val="90"/>
                                          </p:val>
                                        </p:tav>
                                        <p:tav tm="100000">
                                          <p:val>
                                            <p:fltVal val="0"/>
                                          </p:val>
                                        </p:tav>
                                      </p:tavLst>
                                    </p:anim>
                                    <p:animEffect transition="in" filter="fade">
                                      <p:cBhvr>
                                        <p:cTn id="62" dur="500"/>
                                        <p:tgtEl>
                                          <p:spTgt spid="25616"/>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25617"/>
                                        </p:tgtEl>
                                        <p:attrNameLst>
                                          <p:attrName>style.visibility</p:attrName>
                                        </p:attrNameLst>
                                      </p:cBhvr>
                                      <p:to>
                                        <p:strVal val="visible"/>
                                      </p:to>
                                    </p:set>
                                    <p:anim calcmode="lin" valueType="num">
                                      <p:cBhvr>
                                        <p:cTn id="65" dur="500" fill="hold"/>
                                        <p:tgtEl>
                                          <p:spTgt spid="25617"/>
                                        </p:tgtEl>
                                        <p:attrNameLst>
                                          <p:attrName>ppt_w</p:attrName>
                                        </p:attrNameLst>
                                      </p:cBhvr>
                                      <p:tavLst>
                                        <p:tav tm="0">
                                          <p:val>
                                            <p:fltVal val="0"/>
                                          </p:val>
                                        </p:tav>
                                        <p:tav tm="100000">
                                          <p:val>
                                            <p:strVal val="#ppt_w"/>
                                          </p:val>
                                        </p:tav>
                                      </p:tavLst>
                                    </p:anim>
                                    <p:anim calcmode="lin" valueType="num">
                                      <p:cBhvr>
                                        <p:cTn id="66" dur="500" fill="hold"/>
                                        <p:tgtEl>
                                          <p:spTgt spid="25617"/>
                                        </p:tgtEl>
                                        <p:attrNameLst>
                                          <p:attrName>ppt_h</p:attrName>
                                        </p:attrNameLst>
                                      </p:cBhvr>
                                      <p:tavLst>
                                        <p:tav tm="0">
                                          <p:val>
                                            <p:fltVal val="0"/>
                                          </p:val>
                                        </p:tav>
                                        <p:tav tm="100000">
                                          <p:val>
                                            <p:strVal val="#ppt_h"/>
                                          </p:val>
                                        </p:tav>
                                      </p:tavLst>
                                    </p:anim>
                                    <p:anim calcmode="lin" valueType="num">
                                      <p:cBhvr>
                                        <p:cTn id="67" dur="500" fill="hold"/>
                                        <p:tgtEl>
                                          <p:spTgt spid="25617"/>
                                        </p:tgtEl>
                                        <p:attrNameLst>
                                          <p:attrName>style.rotation</p:attrName>
                                        </p:attrNameLst>
                                      </p:cBhvr>
                                      <p:tavLst>
                                        <p:tav tm="0">
                                          <p:val>
                                            <p:fltVal val="90"/>
                                          </p:val>
                                        </p:tav>
                                        <p:tav tm="100000">
                                          <p:val>
                                            <p:fltVal val="0"/>
                                          </p:val>
                                        </p:tav>
                                      </p:tavLst>
                                    </p:anim>
                                    <p:animEffect transition="in" filter="fade">
                                      <p:cBhvr>
                                        <p:cTn id="68" dur="500"/>
                                        <p:tgtEl>
                                          <p:spTgt spid="25617"/>
                                        </p:tgtEl>
                                      </p:cBhvr>
                                    </p:animEffect>
                                  </p:childTnLst>
                                </p:cTn>
                              </p:par>
                            </p:childTnLst>
                          </p:cTn>
                        </p:par>
                        <p:par>
                          <p:cTn id="69" fill="hold">
                            <p:stCondLst>
                              <p:cond delay="1740"/>
                            </p:stCondLst>
                            <p:childTnLst>
                              <p:par>
                                <p:cTn id="70" presetID="20" presetClass="entr" presetSubtype="0" fill="hold" grpId="0" nodeType="afterEffect">
                                  <p:stCondLst>
                                    <p:cond delay="0"/>
                                  </p:stCondLst>
                                  <p:childTnLst>
                                    <p:set>
                                      <p:cBhvr>
                                        <p:cTn id="71" dur="1" fill="hold">
                                          <p:stCondLst>
                                            <p:cond delay="0"/>
                                          </p:stCondLst>
                                        </p:cTn>
                                        <p:tgtEl>
                                          <p:spTgt spid="25605"/>
                                        </p:tgtEl>
                                        <p:attrNameLst>
                                          <p:attrName>style.visibility</p:attrName>
                                        </p:attrNameLst>
                                      </p:cBhvr>
                                      <p:to>
                                        <p:strVal val="visible"/>
                                      </p:to>
                                    </p:set>
                                    <p:animEffect transition="in" filter="wedge">
                                      <p:cBhvr>
                                        <p:cTn id="72" dur="1000"/>
                                        <p:tgtEl>
                                          <p:spTgt spid="25605"/>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25606"/>
                                        </p:tgtEl>
                                        <p:attrNameLst>
                                          <p:attrName>style.visibility</p:attrName>
                                        </p:attrNameLst>
                                      </p:cBhvr>
                                      <p:to>
                                        <p:strVal val="visible"/>
                                      </p:to>
                                    </p:set>
                                    <p:animEffect transition="in" filter="blinds(horizontal)">
                                      <p:cBhvr>
                                        <p:cTn id="75" dur="500"/>
                                        <p:tgtEl>
                                          <p:spTgt spid="25606"/>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5607"/>
                                        </p:tgtEl>
                                        <p:attrNameLst>
                                          <p:attrName>style.visibility</p:attrName>
                                        </p:attrNameLst>
                                      </p:cBhvr>
                                      <p:to>
                                        <p:strVal val="visible"/>
                                      </p:to>
                                    </p:set>
                                    <p:animEffect transition="in" filter="blinds(horizontal)">
                                      <p:cBhvr>
                                        <p:cTn id="78" dur="500"/>
                                        <p:tgtEl>
                                          <p:spTgt spid="25607"/>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5608"/>
                                        </p:tgtEl>
                                        <p:attrNameLst>
                                          <p:attrName>style.visibility</p:attrName>
                                        </p:attrNameLst>
                                      </p:cBhvr>
                                      <p:to>
                                        <p:strVal val="visible"/>
                                      </p:to>
                                    </p:set>
                                    <p:animEffect transition="in" filter="blinds(horizontal)">
                                      <p:cBhvr>
                                        <p:cTn id="81" dur="500"/>
                                        <p:tgtEl>
                                          <p:spTgt spid="25608"/>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5609"/>
                                        </p:tgtEl>
                                        <p:attrNameLst>
                                          <p:attrName>style.visibility</p:attrName>
                                        </p:attrNameLst>
                                      </p:cBhvr>
                                      <p:to>
                                        <p:strVal val="visible"/>
                                      </p:to>
                                    </p:set>
                                    <p:animEffect transition="in" filter="blinds(horizontal)">
                                      <p:cBhvr>
                                        <p:cTn id="84" dur="500"/>
                                        <p:tgtEl>
                                          <p:spTgt spid="25609"/>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25618"/>
                                        </p:tgtEl>
                                        <p:attrNameLst>
                                          <p:attrName>style.visibility</p:attrName>
                                        </p:attrNameLst>
                                      </p:cBhvr>
                                      <p:to>
                                        <p:strVal val="visible"/>
                                      </p:to>
                                    </p:set>
                                    <p:anim calcmode="lin" valueType="num">
                                      <p:cBhvr>
                                        <p:cTn id="87" dur="500" fill="hold"/>
                                        <p:tgtEl>
                                          <p:spTgt spid="25618"/>
                                        </p:tgtEl>
                                        <p:attrNameLst>
                                          <p:attrName>ppt_w</p:attrName>
                                        </p:attrNameLst>
                                      </p:cBhvr>
                                      <p:tavLst>
                                        <p:tav tm="0">
                                          <p:val>
                                            <p:fltVal val="0"/>
                                          </p:val>
                                        </p:tav>
                                        <p:tav tm="100000">
                                          <p:val>
                                            <p:strVal val="#ppt_w"/>
                                          </p:val>
                                        </p:tav>
                                      </p:tavLst>
                                    </p:anim>
                                    <p:anim calcmode="lin" valueType="num">
                                      <p:cBhvr>
                                        <p:cTn id="88" dur="500" fill="hold"/>
                                        <p:tgtEl>
                                          <p:spTgt spid="25618"/>
                                        </p:tgtEl>
                                        <p:attrNameLst>
                                          <p:attrName>ppt_h</p:attrName>
                                        </p:attrNameLst>
                                      </p:cBhvr>
                                      <p:tavLst>
                                        <p:tav tm="0">
                                          <p:val>
                                            <p:fltVal val="0"/>
                                          </p:val>
                                        </p:tav>
                                        <p:tav tm="100000">
                                          <p:val>
                                            <p:strVal val="#ppt_h"/>
                                          </p:val>
                                        </p:tav>
                                      </p:tavLst>
                                    </p:anim>
                                    <p:anim calcmode="lin" valueType="num">
                                      <p:cBhvr>
                                        <p:cTn id="89" dur="500" fill="hold"/>
                                        <p:tgtEl>
                                          <p:spTgt spid="25618"/>
                                        </p:tgtEl>
                                        <p:attrNameLst>
                                          <p:attrName>style.rotation</p:attrName>
                                        </p:attrNameLst>
                                      </p:cBhvr>
                                      <p:tavLst>
                                        <p:tav tm="0">
                                          <p:val>
                                            <p:fltVal val="90"/>
                                          </p:val>
                                        </p:tav>
                                        <p:tav tm="100000">
                                          <p:val>
                                            <p:fltVal val="0"/>
                                          </p:val>
                                        </p:tav>
                                      </p:tavLst>
                                    </p:anim>
                                    <p:animEffect transition="in" filter="fade">
                                      <p:cBhvr>
                                        <p:cTn id="90" dur="500"/>
                                        <p:tgtEl>
                                          <p:spTgt spid="25618"/>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25619"/>
                                        </p:tgtEl>
                                        <p:attrNameLst>
                                          <p:attrName>style.visibility</p:attrName>
                                        </p:attrNameLst>
                                      </p:cBhvr>
                                      <p:to>
                                        <p:strVal val="visible"/>
                                      </p:to>
                                    </p:set>
                                    <p:anim calcmode="lin" valueType="num">
                                      <p:cBhvr>
                                        <p:cTn id="93" dur="500" fill="hold"/>
                                        <p:tgtEl>
                                          <p:spTgt spid="25619"/>
                                        </p:tgtEl>
                                        <p:attrNameLst>
                                          <p:attrName>ppt_w</p:attrName>
                                        </p:attrNameLst>
                                      </p:cBhvr>
                                      <p:tavLst>
                                        <p:tav tm="0">
                                          <p:val>
                                            <p:fltVal val="0"/>
                                          </p:val>
                                        </p:tav>
                                        <p:tav tm="100000">
                                          <p:val>
                                            <p:strVal val="#ppt_w"/>
                                          </p:val>
                                        </p:tav>
                                      </p:tavLst>
                                    </p:anim>
                                    <p:anim calcmode="lin" valueType="num">
                                      <p:cBhvr>
                                        <p:cTn id="94" dur="500" fill="hold"/>
                                        <p:tgtEl>
                                          <p:spTgt spid="25619"/>
                                        </p:tgtEl>
                                        <p:attrNameLst>
                                          <p:attrName>ppt_h</p:attrName>
                                        </p:attrNameLst>
                                      </p:cBhvr>
                                      <p:tavLst>
                                        <p:tav tm="0">
                                          <p:val>
                                            <p:fltVal val="0"/>
                                          </p:val>
                                        </p:tav>
                                        <p:tav tm="100000">
                                          <p:val>
                                            <p:strVal val="#ppt_h"/>
                                          </p:val>
                                        </p:tav>
                                      </p:tavLst>
                                    </p:anim>
                                    <p:anim calcmode="lin" valueType="num">
                                      <p:cBhvr>
                                        <p:cTn id="95" dur="500" fill="hold"/>
                                        <p:tgtEl>
                                          <p:spTgt spid="25619"/>
                                        </p:tgtEl>
                                        <p:attrNameLst>
                                          <p:attrName>style.rotation</p:attrName>
                                        </p:attrNameLst>
                                      </p:cBhvr>
                                      <p:tavLst>
                                        <p:tav tm="0">
                                          <p:val>
                                            <p:fltVal val="90"/>
                                          </p:val>
                                        </p:tav>
                                        <p:tav tm="100000">
                                          <p:val>
                                            <p:fltVal val="0"/>
                                          </p:val>
                                        </p:tav>
                                      </p:tavLst>
                                    </p:anim>
                                    <p:animEffect transition="in" filter="fade">
                                      <p:cBhvr>
                                        <p:cTn id="96" dur="500"/>
                                        <p:tgtEl>
                                          <p:spTgt spid="25619"/>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25620"/>
                                        </p:tgtEl>
                                        <p:attrNameLst>
                                          <p:attrName>style.visibility</p:attrName>
                                        </p:attrNameLst>
                                      </p:cBhvr>
                                      <p:to>
                                        <p:strVal val="visible"/>
                                      </p:to>
                                    </p:set>
                                    <p:anim calcmode="lin" valueType="num">
                                      <p:cBhvr>
                                        <p:cTn id="99" dur="500" fill="hold"/>
                                        <p:tgtEl>
                                          <p:spTgt spid="25620"/>
                                        </p:tgtEl>
                                        <p:attrNameLst>
                                          <p:attrName>ppt_w</p:attrName>
                                        </p:attrNameLst>
                                      </p:cBhvr>
                                      <p:tavLst>
                                        <p:tav tm="0">
                                          <p:val>
                                            <p:fltVal val="0"/>
                                          </p:val>
                                        </p:tav>
                                        <p:tav tm="100000">
                                          <p:val>
                                            <p:strVal val="#ppt_w"/>
                                          </p:val>
                                        </p:tav>
                                      </p:tavLst>
                                    </p:anim>
                                    <p:anim calcmode="lin" valueType="num">
                                      <p:cBhvr>
                                        <p:cTn id="100" dur="500" fill="hold"/>
                                        <p:tgtEl>
                                          <p:spTgt spid="25620"/>
                                        </p:tgtEl>
                                        <p:attrNameLst>
                                          <p:attrName>ppt_h</p:attrName>
                                        </p:attrNameLst>
                                      </p:cBhvr>
                                      <p:tavLst>
                                        <p:tav tm="0">
                                          <p:val>
                                            <p:fltVal val="0"/>
                                          </p:val>
                                        </p:tav>
                                        <p:tav tm="100000">
                                          <p:val>
                                            <p:strVal val="#ppt_h"/>
                                          </p:val>
                                        </p:tav>
                                      </p:tavLst>
                                    </p:anim>
                                    <p:anim calcmode="lin" valueType="num">
                                      <p:cBhvr>
                                        <p:cTn id="101" dur="500" fill="hold"/>
                                        <p:tgtEl>
                                          <p:spTgt spid="25620"/>
                                        </p:tgtEl>
                                        <p:attrNameLst>
                                          <p:attrName>style.rotation</p:attrName>
                                        </p:attrNameLst>
                                      </p:cBhvr>
                                      <p:tavLst>
                                        <p:tav tm="0">
                                          <p:val>
                                            <p:fltVal val="90"/>
                                          </p:val>
                                        </p:tav>
                                        <p:tav tm="100000">
                                          <p:val>
                                            <p:fltVal val="0"/>
                                          </p:val>
                                        </p:tav>
                                      </p:tavLst>
                                    </p:anim>
                                    <p:animEffect transition="in" filter="fade">
                                      <p:cBhvr>
                                        <p:cTn id="102" dur="500"/>
                                        <p:tgtEl>
                                          <p:spTgt spid="25620"/>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25621"/>
                                        </p:tgtEl>
                                        <p:attrNameLst>
                                          <p:attrName>style.visibility</p:attrName>
                                        </p:attrNameLst>
                                      </p:cBhvr>
                                      <p:to>
                                        <p:strVal val="visible"/>
                                      </p:to>
                                    </p:set>
                                    <p:anim calcmode="lin" valueType="num">
                                      <p:cBhvr>
                                        <p:cTn id="105" dur="500" fill="hold"/>
                                        <p:tgtEl>
                                          <p:spTgt spid="25621"/>
                                        </p:tgtEl>
                                        <p:attrNameLst>
                                          <p:attrName>ppt_w</p:attrName>
                                        </p:attrNameLst>
                                      </p:cBhvr>
                                      <p:tavLst>
                                        <p:tav tm="0">
                                          <p:val>
                                            <p:fltVal val="0"/>
                                          </p:val>
                                        </p:tav>
                                        <p:tav tm="100000">
                                          <p:val>
                                            <p:strVal val="#ppt_w"/>
                                          </p:val>
                                        </p:tav>
                                      </p:tavLst>
                                    </p:anim>
                                    <p:anim calcmode="lin" valueType="num">
                                      <p:cBhvr>
                                        <p:cTn id="106" dur="500" fill="hold"/>
                                        <p:tgtEl>
                                          <p:spTgt spid="25621"/>
                                        </p:tgtEl>
                                        <p:attrNameLst>
                                          <p:attrName>ppt_h</p:attrName>
                                        </p:attrNameLst>
                                      </p:cBhvr>
                                      <p:tavLst>
                                        <p:tav tm="0">
                                          <p:val>
                                            <p:fltVal val="0"/>
                                          </p:val>
                                        </p:tav>
                                        <p:tav tm="100000">
                                          <p:val>
                                            <p:strVal val="#ppt_h"/>
                                          </p:val>
                                        </p:tav>
                                      </p:tavLst>
                                    </p:anim>
                                    <p:anim calcmode="lin" valueType="num">
                                      <p:cBhvr>
                                        <p:cTn id="107" dur="500" fill="hold"/>
                                        <p:tgtEl>
                                          <p:spTgt spid="25621"/>
                                        </p:tgtEl>
                                        <p:attrNameLst>
                                          <p:attrName>style.rotation</p:attrName>
                                        </p:attrNameLst>
                                      </p:cBhvr>
                                      <p:tavLst>
                                        <p:tav tm="0">
                                          <p:val>
                                            <p:fltVal val="90"/>
                                          </p:val>
                                        </p:tav>
                                        <p:tav tm="100000">
                                          <p:val>
                                            <p:fltVal val="0"/>
                                          </p:val>
                                        </p:tav>
                                      </p:tavLst>
                                    </p:anim>
                                    <p:animEffect transition="in" filter="fade">
                                      <p:cBhvr>
                                        <p:cTn id="108" dur="500"/>
                                        <p:tgtEl>
                                          <p:spTgt spid="25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animBg="1"/>
      <p:bldP spid="25605" grpId="0" animBg="1" autoUpdateAnimBg="0"/>
      <p:bldP spid="25606" grpId="0" autoUpdateAnimBg="0"/>
      <p:bldP spid="25607" grpId="0" autoUpdateAnimBg="0"/>
      <p:bldP spid="25608" grpId="0" autoUpdateAnimBg="0"/>
      <p:bldP spid="25609" grpId="0" autoUpdateAnimBg="0"/>
      <p:bldP spid="25610" grpId="0" animBg="1"/>
      <p:bldP spid="25611" grpId="0" animBg="1"/>
      <p:bldP spid="25612" grpId="0" animBg="1"/>
      <p:bldP spid="25613" grpId="0" animBg="1"/>
      <p:bldP spid="25614" grpId="0" autoUpdateAnimBg="0"/>
      <p:bldP spid="25615" grpId="0" autoUpdateAnimBg="0"/>
      <p:bldP spid="25616" grpId="0" autoUpdateAnimBg="0"/>
      <p:bldP spid="25617" grpId="0" autoUpdateAnimBg="0"/>
      <p:bldP spid="25618" grpId="0" animBg="1"/>
      <p:bldP spid="25619" grpId="0" animBg="1"/>
      <p:bldP spid="25620" grpId="0" animBg="1"/>
      <p:bldP spid="256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2662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662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29" name="L 形 4"/>
          <p:cNvSpPr/>
          <p:nvPr/>
        </p:nvSpPr>
        <p:spPr bwMode="auto">
          <a:xfrm rot="2700000">
            <a:off x="3409157" y="2736056"/>
            <a:ext cx="1130300" cy="1131887"/>
          </a:xfrm>
          <a:custGeom>
            <a:avLst/>
            <a:gdLst>
              <a:gd name="T0" fmla="*/ 0 w 1130751"/>
              <a:gd name="T1" fmla="*/ 0 h 1130751"/>
              <a:gd name="T2" fmla="*/ 565376 w 1130751"/>
              <a:gd name="T3" fmla="*/ 0 h 1130751"/>
              <a:gd name="T4" fmla="*/ 565376 w 1130751"/>
              <a:gd name="T5" fmla="*/ 565376 h 1130751"/>
              <a:gd name="T6" fmla="*/ 1130751 w 1130751"/>
              <a:gd name="T7" fmla="*/ 565376 h 1130751"/>
              <a:gd name="T8" fmla="*/ 1130751 w 1130751"/>
              <a:gd name="T9" fmla="*/ 1130751 h 1130751"/>
              <a:gd name="T10" fmla="*/ 0 w 1130751"/>
              <a:gd name="T11" fmla="*/ 1130751 h 1130751"/>
              <a:gd name="T12" fmla="*/ 0 w 1130751"/>
              <a:gd name="T13" fmla="*/ 0 h 1130751"/>
            </a:gdLst>
            <a:ahLst/>
            <a:cxnLst>
              <a:cxn ang="0">
                <a:pos x="T0" y="T1"/>
              </a:cxn>
              <a:cxn ang="0">
                <a:pos x="T2" y="T3"/>
              </a:cxn>
              <a:cxn ang="0">
                <a:pos x="T4" y="T5"/>
              </a:cxn>
              <a:cxn ang="0">
                <a:pos x="T6" y="T7"/>
              </a:cxn>
              <a:cxn ang="0">
                <a:pos x="T8" y="T9"/>
              </a:cxn>
              <a:cxn ang="0">
                <a:pos x="T10" y="T11"/>
              </a:cxn>
              <a:cxn ang="0">
                <a:pos x="T12" y="T13"/>
              </a:cxn>
            </a:cxnLst>
            <a:rect l="0" t="0" r="r" b="b"/>
            <a:pathLst>
              <a:path w="1130751" h="1130751">
                <a:moveTo>
                  <a:pt x="0" y="0"/>
                </a:moveTo>
                <a:lnTo>
                  <a:pt x="565376" y="0"/>
                </a:lnTo>
                <a:lnTo>
                  <a:pt x="565376" y="565376"/>
                </a:lnTo>
                <a:lnTo>
                  <a:pt x="1130751" y="565376"/>
                </a:lnTo>
                <a:lnTo>
                  <a:pt x="1130751" y="1130751"/>
                </a:lnTo>
                <a:lnTo>
                  <a:pt x="0" y="113075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630" name="L 形 5"/>
          <p:cNvSpPr/>
          <p:nvPr/>
        </p:nvSpPr>
        <p:spPr bwMode="auto">
          <a:xfrm rot="2700000" flipH="1" flipV="1">
            <a:off x="7481094" y="2763044"/>
            <a:ext cx="1130300" cy="1131888"/>
          </a:xfrm>
          <a:custGeom>
            <a:avLst/>
            <a:gdLst>
              <a:gd name="T0" fmla="*/ 0 w 1130751"/>
              <a:gd name="T1" fmla="*/ 0 h 1130751"/>
              <a:gd name="T2" fmla="*/ 565376 w 1130751"/>
              <a:gd name="T3" fmla="*/ 0 h 1130751"/>
              <a:gd name="T4" fmla="*/ 565376 w 1130751"/>
              <a:gd name="T5" fmla="*/ 565376 h 1130751"/>
              <a:gd name="T6" fmla="*/ 1130751 w 1130751"/>
              <a:gd name="T7" fmla="*/ 565376 h 1130751"/>
              <a:gd name="T8" fmla="*/ 1130751 w 1130751"/>
              <a:gd name="T9" fmla="*/ 1130751 h 1130751"/>
              <a:gd name="T10" fmla="*/ 0 w 1130751"/>
              <a:gd name="T11" fmla="*/ 1130751 h 1130751"/>
              <a:gd name="T12" fmla="*/ 0 w 1130751"/>
              <a:gd name="T13" fmla="*/ 0 h 1130751"/>
            </a:gdLst>
            <a:ahLst/>
            <a:cxnLst>
              <a:cxn ang="0">
                <a:pos x="T0" y="T1"/>
              </a:cxn>
              <a:cxn ang="0">
                <a:pos x="T2" y="T3"/>
              </a:cxn>
              <a:cxn ang="0">
                <a:pos x="T4" y="T5"/>
              </a:cxn>
              <a:cxn ang="0">
                <a:pos x="T6" y="T7"/>
              </a:cxn>
              <a:cxn ang="0">
                <a:pos x="T8" y="T9"/>
              </a:cxn>
              <a:cxn ang="0">
                <a:pos x="T10" y="T11"/>
              </a:cxn>
              <a:cxn ang="0">
                <a:pos x="T12" y="T13"/>
              </a:cxn>
            </a:cxnLst>
            <a:rect l="0" t="0" r="r" b="b"/>
            <a:pathLst>
              <a:path w="1130751" h="1130751">
                <a:moveTo>
                  <a:pt x="0" y="0"/>
                </a:moveTo>
                <a:lnTo>
                  <a:pt x="565376" y="0"/>
                </a:lnTo>
                <a:lnTo>
                  <a:pt x="565376" y="565376"/>
                </a:lnTo>
                <a:lnTo>
                  <a:pt x="1130751" y="565376"/>
                </a:lnTo>
                <a:lnTo>
                  <a:pt x="1130751" y="1130751"/>
                </a:lnTo>
                <a:lnTo>
                  <a:pt x="0" y="1130751"/>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6631" name="Group 7"/>
          <p:cNvGrpSpPr/>
          <p:nvPr/>
        </p:nvGrpSpPr>
        <p:grpSpPr bwMode="auto">
          <a:xfrm>
            <a:off x="4175125" y="1492250"/>
            <a:ext cx="3643313" cy="3643313"/>
            <a:chOff x="0" y="0"/>
            <a:chExt cx="4143404" cy="4143404"/>
          </a:xfrm>
        </p:grpSpPr>
        <p:sp>
          <p:nvSpPr>
            <p:cNvPr id="26632" name="菱形 7"/>
            <p:cNvSpPr>
              <a:spLocks noChangeArrowheads="1"/>
            </p:cNvSpPr>
            <p:nvPr/>
          </p:nvSpPr>
          <p:spPr bwMode="auto">
            <a:xfrm>
              <a:off x="0" y="0"/>
              <a:ext cx="4143404" cy="4143404"/>
            </a:xfrm>
            <a:prstGeom prst="diamond">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5E5E"/>
                </a:solidFill>
              </a:endParaRPr>
            </a:p>
          </p:txBody>
        </p:sp>
        <p:sp>
          <p:nvSpPr>
            <p:cNvPr id="26633" name="菱形 8"/>
            <p:cNvSpPr>
              <a:spLocks noChangeArrowheads="1"/>
            </p:cNvSpPr>
            <p:nvPr/>
          </p:nvSpPr>
          <p:spPr bwMode="auto">
            <a:xfrm>
              <a:off x="797361" y="783798"/>
              <a:ext cx="2562244" cy="2562244"/>
            </a:xfrm>
            <a:prstGeom prst="diamond">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2" eaLnBrk="1" hangingPunct="1"/>
              <a:endParaRPr lang="zh-CN" altLang="en-US">
                <a:solidFill>
                  <a:srgbClr val="005E5E"/>
                </a:solidFill>
              </a:endParaRPr>
            </a:p>
          </p:txBody>
        </p:sp>
      </p:grpSp>
      <p:sp>
        <p:nvSpPr>
          <p:cNvPr id="26634" name="Rectangle 11"/>
          <p:cNvSpPr>
            <a:spLocks noChangeArrowheads="1"/>
          </p:cNvSpPr>
          <p:nvPr/>
        </p:nvSpPr>
        <p:spPr bwMode="auto">
          <a:xfrm>
            <a:off x="5391150" y="3082925"/>
            <a:ext cx="1211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accent2"/>
                </a:solidFill>
                <a:latin typeface="微软雅黑" panose="020B0503020204020204" pitchFamily="34" charset="-122"/>
                <a:ea typeface="微软雅黑" panose="020B0503020204020204" pitchFamily="34" charset="-122"/>
              </a:rPr>
              <a:t>添加标题</a:t>
            </a:r>
            <a:endParaRPr lang="en-US" altLang="zh-CN" sz="2000">
              <a:solidFill>
                <a:schemeClr val="accent2"/>
              </a:solidFill>
              <a:latin typeface="微软雅黑" panose="020B0503020204020204" pitchFamily="34" charset="-122"/>
              <a:ea typeface="微软雅黑" panose="020B0503020204020204" pitchFamily="34" charset="-122"/>
            </a:endParaRPr>
          </a:p>
        </p:txBody>
      </p:sp>
      <p:sp>
        <p:nvSpPr>
          <p:cNvPr id="26635" name="Rectangle 11"/>
          <p:cNvSpPr>
            <a:spLocks noChangeArrowheads="1"/>
          </p:cNvSpPr>
          <p:nvPr/>
        </p:nvSpPr>
        <p:spPr bwMode="auto">
          <a:xfrm>
            <a:off x="9093200" y="2709863"/>
            <a:ext cx="1211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080808"/>
                </a:solidFill>
                <a:latin typeface="微软雅黑" panose="020B0503020204020204" pitchFamily="34" charset="-122"/>
                <a:ea typeface="微软雅黑" panose="020B0503020204020204" pitchFamily="34" charset="-122"/>
              </a:rPr>
              <a:t>添加标题</a:t>
            </a:r>
            <a:endParaRPr lang="en-US" altLang="zh-CN" sz="2000">
              <a:solidFill>
                <a:srgbClr val="080808"/>
              </a:solidFill>
              <a:latin typeface="微软雅黑" panose="020B0503020204020204" pitchFamily="34" charset="-122"/>
              <a:ea typeface="微软雅黑" panose="020B0503020204020204" pitchFamily="34" charset="-122"/>
            </a:endParaRPr>
          </a:p>
        </p:txBody>
      </p:sp>
      <p:sp>
        <p:nvSpPr>
          <p:cNvPr id="26636" name="Rectangle 11"/>
          <p:cNvSpPr>
            <a:spLocks noChangeArrowheads="1"/>
          </p:cNvSpPr>
          <p:nvPr/>
        </p:nvSpPr>
        <p:spPr bwMode="auto">
          <a:xfrm>
            <a:off x="1670050" y="2801938"/>
            <a:ext cx="120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080808"/>
                </a:solidFill>
                <a:latin typeface="微软雅黑" panose="020B0503020204020204" pitchFamily="34" charset="-122"/>
                <a:ea typeface="微软雅黑" panose="020B0503020204020204" pitchFamily="34" charset="-122"/>
              </a:rPr>
              <a:t>添加标题</a:t>
            </a:r>
            <a:endParaRPr lang="en-US" altLang="zh-CN" sz="2000">
              <a:solidFill>
                <a:srgbClr val="080808"/>
              </a:solidFill>
              <a:latin typeface="微软雅黑" panose="020B0503020204020204" pitchFamily="34" charset="-122"/>
              <a:ea typeface="微软雅黑" panose="020B0503020204020204" pitchFamily="34" charset="-122"/>
            </a:endParaRPr>
          </a:p>
        </p:txBody>
      </p:sp>
      <p:sp>
        <p:nvSpPr>
          <p:cNvPr id="26637" name="AutoShape 69"/>
          <p:cNvSpPr>
            <a:spLocks noChangeArrowheads="1"/>
          </p:cNvSpPr>
          <p:nvPr/>
        </p:nvSpPr>
        <p:spPr bwMode="auto">
          <a:xfrm flipV="1">
            <a:off x="7175500" y="3082925"/>
            <a:ext cx="287338" cy="431800"/>
          </a:xfrm>
          <a:prstGeom prst="chevron">
            <a:avLst>
              <a:gd name="adj" fmla="val 52514"/>
            </a:avLst>
          </a:prstGeom>
          <a:noFill/>
          <a:ln w="19050" cmpd="sng">
            <a:solidFill>
              <a:srgbClr val="F8F8F8">
                <a:alpha val="53000"/>
              </a:srgbClr>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marL="342900" indent="-342900" eaLnBrk="0" hangingPunct="0">
              <a:tabLst>
                <a:tab pos="136525"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136525" algn="l"/>
              </a:tabLst>
              <a:defRPr>
                <a:solidFill>
                  <a:schemeClr val="tx1"/>
                </a:solidFill>
                <a:latin typeface="Arial" panose="020B0604020202020204" pitchFamily="34" charset="0"/>
                <a:ea typeface="宋体" panose="02010600030101010101" pitchFamily="2" charset="-122"/>
              </a:defRPr>
            </a:lvl2pPr>
            <a:lvl3pPr eaLnBrk="0" hangingPunct="0">
              <a:tabLst>
                <a:tab pos="136525"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136525"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136525"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9pPr>
          </a:lstStyle>
          <a:p>
            <a:pPr marL="0" lvl="2" algn="ctr" fontAlgn="ctr">
              <a:buClr>
                <a:srgbClr val="FF0000"/>
              </a:buClr>
              <a:buSzPct val="70000"/>
            </a:pPr>
            <a:endParaRPr lang="zh-CN" altLang="en-US" sz="1600" b="1">
              <a:solidFill>
                <a:srgbClr val="F18812"/>
              </a:solidFill>
              <a:latin typeface="微软雅黑" panose="020B0503020204020204" pitchFamily="34" charset="-122"/>
              <a:ea typeface="微软雅黑" panose="020B0503020204020204" pitchFamily="34" charset="-122"/>
            </a:endParaRPr>
          </a:p>
        </p:txBody>
      </p:sp>
      <p:sp>
        <p:nvSpPr>
          <p:cNvPr id="26638" name="AutoShape 69"/>
          <p:cNvSpPr>
            <a:spLocks noChangeArrowheads="1"/>
          </p:cNvSpPr>
          <p:nvPr/>
        </p:nvSpPr>
        <p:spPr bwMode="auto">
          <a:xfrm flipH="1" flipV="1">
            <a:off x="4529138" y="3082925"/>
            <a:ext cx="287337" cy="431800"/>
          </a:xfrm>
          <a:prstGeom prst="chevron">
            <a:avLst>
              <a:gd name="adj" fmla="val 52514"/>
            </a:avLst>
          </a:prstGeom>
          <a:noFill/>
          <a:ln w="19050" cmpd="sng">
            <a:solidFill>
              <a:srgbClr val="F8F8F8">
                <a:alpha val="53000"/>
              </a:srgbClr>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marL="342900" indent="-342900" eaLnBrk="0" hangingPunct="0">
              <a:tabLst>
                <a:tab pos="136525"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136525" algn="l"/>
              </a:tabLst>
              <a:defRPr>
                <a:solidFill>
                  <a:schemeClr val="tx1"/>
                </a:solidFill>
                <a:latin typeface="Arial" panose="020B0604020202020204" pitchFamily="34" charset="0"/>
                <a:ea typeface="宋体" panose="02010600030101010101" pitchFamily="2" charset="-122"/>
              </a:defRPr>
            </a:lvl2pPr>
            <a:lvl3pPr eaLnBrk="0" hangingPunct="0">
              <a:tabLst>
                <a:tab pos="136525"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136525"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136525"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9pPr>
          </a:lstStyle>
          <a:p>
            <a:pPr marL="0" lvl="2" algn="ctr" fontAlgn="ctr">
              <a:buClr>
                <a:srgbClr val="FF0000"/>
              </a:buClr>
              <a:buSzPct val="70000"/>
            </a:pPr>
            <a:endParaRPr lang="zh-CN" altLang="en-US" sz="1600" b="1">
              <a:solidFill>
                <a:srgbClr val="F18812"/>
              </a:solidFill>
              <a:latin typeface="微软雅黑" panose="020B0503020204020204" pitchFamily="34" charset="-122"/>
              <a:ea typeface="微软雅黑" panose="020B0503020204020204" pitchFamily="34" charset="-122"/>
            </a:endParaRPr>
          </a:p>
        </p:txBody>
      </p:sp>
      <p:sp>
        <p:nvSpPr>
          <p:cNvPr id="26639" name="矩形 87"/>
          <p:cNvSpPr>
            <a:spLocks noChangeArrowheads="1"/>
          </p:cNvSpPr>
          <p:nvPr/>
        </p:nvSpPr>
        <p:spPr bwMode="auto">
          <a:xfrm>
            <a:off x="1485900" y="3206750"/>
            <a:ext cx="1571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buClr>
                <a:srgbClr val="FF0000"/>
              </a:buClr>
              <a:buSzPct val="70000"/>
            </a:pPr>
            <a:r>
              <a:rPr lang="zh-CN" altLang="en-US" sz="1600">
                <a:solidFill>
                  <a:srgbClr val="080808"/>
                </a:solidFill>
                <a:latin typeface="微软雅黑" panose="020B0503020204020204" pitchFamily="34" charset="-122"/>
                <a:ea typeface="微软雅黑" panose="020B0503020204020204" pitchFamily="34" charset="-122"/>
              </a:rPr>
              <a:t>点击添加文本</a:t>
            </a:r>
            <a:r>
              <a:rPr lang="en-US" altLang="zh-CN" sz="1600">
                <a:solidFill>
                  <a:srgbClr val="080808"/>
                </a:solidFill>
                <a:latin typeface="微软雅黑" panose="020B0503020204020204" pitchFamily="34" charset="-122"/>
                <a:ea typeface="微软雅黑" panose="020B0503020204020204" pitchFamily="34" charset="-122"/>
              </a:rPr>
              <a:t/>
            </a:r>
            <a:br>
              <a:rPr lang="en-US" altLang="zh-CN" sz="1600">
                <a:solidFill>
                  <a:srgbClr val="080808"/>
                </a:solidFill>
                <a:latin typeface="微软雅黑" panose="020B0503020204020204" pitchFamily="34" charset="-122"/>
                <a:ea typeface="微软雅黑" panose="020B0503020204020204" pitchFamily="34" charset="-122"/>
              </a:rPr>
            </a:br>
            <a:r>
              <a:rPr lang="zh-CN" altLang="en-US" sz="1600">
                <a:solidFill>
                  <a:srgbClr val="080808"/>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sz="1600">
                <a:solidFill>
                  <a:srgbClr val="080808"/>
                </a:solidFill>
                <a:latin typeface="微软雅黑" panose="020B0503020204020204" pitchFamily="34" charset="-122"/>
                <a:ea typeface="微软雅黑" panose="020B0503020204020204" pitchFamily="34" charset="-122"/>
              </a:rPr>
              <a:t>点击添加文本</a:t>
            </a:r>
          </a:p>
        </p:txBody>
      </p:sp>
      <p:sp>
        <p:nvSpPr>
          <p:cNvPr id="26640" name="矩形 87"/>
          <p:cNvSpPr>
            <a:spLocks noChangeArrowheads="1"/>
          </p:cNvSpPr>
          <p:nvPr/>
        </p:nvSpPr>
        <p:spPr bwMode="auto">
          <a:xfrm>
            <a:off x="8947150" y="3114675"/>
            <a:ext cx="1571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buClr>
                <a:srgbClr val="FF0000"/>
              </a:buClr>
              <a:buSzPct val="70000"/>
            </a:pPr>
            <a:r>
              <a:rPr lang="zh-CN" altLang="en-US" sz="1600">
                <a:solidFill>
                  <a:srgbClr val="080808"/>
                </a:solidFill>
                <a:latin typeface="微软雅黑" panose="020B0503020204020204" pitchFamily="34" charset="-122"/>
                <a:ea typeface="微软雅黑" panose="020B0503020204020204" pitchFamily="34" charset="-122"/>
              </a:rPr>
              <a:t>点击添加文本</a:t>
            </a:r>
            <a:r>
              <a:rPr lang="en-US" altLang="zh-CN" sz="1600">
                <a:solidFill>
                  <a:srgbClr val="080808"/>
                </a:solidFill>
                <a:latin typeface="微软雅黑" panose="020B0503020204020204" pitchFamily="34" charset="-122"/>
                <a:ea typeface="微软雅黑" panose="020B0503020204020204" pitchFamily="34" charset="-122"/>
              </a:rPr>
              <a:t/>
            </a:r>
            <a:br>
              <a:rPr lang="en-US" altLang="zh-CN" sz="1600">
                <a:solidFill>
                  <a:srgbClr val="080808"/>
                </a:solidFill>
                <a:latin typeface="微软雅黑" panose="020B0503020204020204" pitchFamily="34" charset="-122"/>
                <a:ea typeface="微软雅黑" panose="020B0503020204020204" pitchFamily="34" charset="-122"/>
              </a:rPr>
            </a:br>
            <a:r>
              <a:rPr lang="zh-CN" altLang="en-US" sz="1600">
                <a:solidFill>
                  <a:srgbClr val="080808"/>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sz="1600">
                <a:solidFill>
                  <a:srgbClr val="080808"/>
                </a:solidFill>
                <a:latin typeface="微软雅黑" panose="020B0503020204020204" pitchFamily="34" charset="-122"/>
                <a:ea typeface="微软雅黑" panose="020B0503020204020204" pitchFamily="34" charset="-122"/>
              </a:rPr>
              <a:t>点击添加文本</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1+#ppt_w/2"/>
                                          </p:val>
                                        </p:tav>
                                        <p:tav tm="100000">
                                          <p:val>
                                            <p:strVal val="#ppt_x"/>
                                          </p:val>
                                        </p:tav>
                                      </p:tavLst>
                                    </p:anim>
                                    <p:anim calcmode="lin" valueType="num">
                                      <p:cBhvr additive="base">
                                        <p:cTn id="8" dur="500" fill="hold"/>
                                        <p:tgtEl>
                                          <p:spTgt spid="26627"/>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6628"/>
                                        </p:tgtEl>
                                        <p:attrNameLst>
                                          <p:attrName>style.visibility</p:attrName>
                                        </p:attrNameLst>
                                      </p:cBhvr>
                                      <p:to>
                                        <p:strVal val="visible"/>
                                      </p:to>
                                    </p:set>
                                    <p:animEffect transition="in" filter="wipe(right)">
                                      <p:cBhvr>
                                        <p:cTn id="11" dur="500"/>
                                        <p:tgtEl>
                                          <p:spTgt spid="26628"/>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6626"/>
                                        </p:tgtEl>
                                        <p:attrNameLst>
                                          <p:attrName>style.visibility</p:attrName>
                                        </p:attrNameLst>
                                      </p:cBhvr>
                                      <p:to>
                                        <p:strVal val="visible"/>
                                      </p:to>
                                    </p:set>
                                    <p:anim calcmode="lin" valueType="num">
                                      <p:cBhvr>
                                        <p:cTn id="15" dur="400" fill="hold"/>
                                        <p:tgtEl>
                                          <p:spTgt spid="26626"/>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6626"/>
                                        </p:tgtEl>
                                        <p:attrNameLst>
                                          <p:attrName>ppt_y</p:attrName>
                                        </p:attrNameLst>
                                      </p:cBhvr>
                                      <p:tavLst>
                                        <p:tav tm="0">
                                          <p:val>
                                            <p:strVal val="#ppt_y"/>
                                          </p:val>
                                        </p:tav>
                                        <p:tav tm="100000">
                                          <p:val>
                                            <p:strVal val="#ppt_y"/>
                                          </p:val>
                                        </p:tav>
                                      </p:tavLst>
                                    </p:anim>
                                    <p:anim calcmode="lin" valueType="num">
                                      <p:cBhvr>
                                        <p:cTn id="17" dur="400" fill="hold"/>
                                        <p:tgtEl>
                                          <p:spTgt spid="26626"/>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662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6626"/>
                                        </p:tgtEl>
                                      </p:cBhvr>
                                    </p:animEffect>
                                  </p:childTnLst>
                                </p:cTn>
                              </p:par>
                            </p:childTnLst>
                          </p:cTn>
                        </p:par>
                        <p:par>
                          <p:cTn id="20" fill="hold">
                            <p:stCondLst>
                              <p:cond delay="1240"/>
                            </p:stCondLst>
                            <p:childTnLst>
                              <p:par>
                                <p:cTn id="21" presetID="16" presetClass="entr" presetSubtype="37" fill="hold" nodeType="afterEffect">
                                  <p:stCondLst>
                                    <p:cond delay="0"/>
                                  </p:stCondLst>
                                  <p:childTnLst>
                                    <p:set>
                                      <p:cBhvr>
                                        <p:cTn id="22" dur="1" fill="hold">
                                          <p:stCondLst>
                                            <p:cond delay="0"/>
                                          </p:stCondLst>
                                        </p:cTn>
                                        <p:tgtEl>
                                          <p:spTgt spid="26631"/>
                                        </p:tgtEl>
                                        <p:attrNameLst>
                                          <p:attrName>style.visibility</p:attrName>
                                        </p:attrNameLst>
                                      </p:cBhvr>
                                      <p:to>
                                        <p:strVal val="visible"/>
                                      </p:to>
                                    </p:set>
                                    <p:animEffect transition="in" filter="barn(outVertical)">
                                      <p:cBhvr>
                                        <p:cTn id="23" dur="500"/>
                                        <p:tgtEl>
                                          <p:spTgt spid="26631"/>
                                        </p:tgtEl>
                                      </p:cBhvr>
                                    </p:animEffect>
                                  </p:childTnLst>
                                </p:cTn>
                              </p:par>
                            </p:childTnLst>
                          </p:cTn>
                        </p:par>
                        <p:par>
                          <p:cTn id="24" fill="hold">
                            <p:stCondLst>
                              <p:cond delay="1740"/>
                            </p:stCondLst>
                            <p:childTnLst>
                              <p:par>
                                <p:cTn id="25" presetID="31" presetClass="entr" presetSubtype="0" fill="hold" grpId="0" nodeType="afterEffect">
                                  <p:stCondLst>
                                    <p:cond delay="0"/>
                                  </p:stCondLst>
                                  <p:childTnLst>
                                    <p:set>
                                      <p:cBhvr>
                                        <p:cTn id="26" dur="1" fill="hold">
                                          <p:stCondLst>
                                            <p:cond delay="0"/>
                                          </p:stCondLst>
                                        </p:cTn>
                                        <p:tgtEl>
                                          <p:spTgt spid="26634"/>
                                        </p:tgtEl>
                                        <p:attrNameLst>
                                          <p:attrName>style.visibility</p:attrName>
                                        </p:attrNameLst>
                                      </p:cBhvr>
                                      <p:to>
                                        <p:strVal val="visible"/>
                                      </p:to>
                                    </p:set>
                                    <p:anim calcmode="lin" valueType="num">
                                      <p:cBhvr>
                                        <p:cTn id="27" dur="500" fill="hold"/>
                                        <p:tgtEl>
                                          <p:spTgt spid="26634"/>
                                        </p:tgtEl>
                                        <p:attrNameLst>
                                          <p:attrName>ppt_w</p:attrName>
                                        </p:attrNameLst>
                                      </p:cBhvr>
                                      <p:tavLst>
                                        <p:tav tm="0">
                                          <p:val>
                                            <p:fltVal val="0"/>
                                          </p:val>
                                        </p:tav>
                                        <p:tav tm="100000">
                                          <p:val>
                                            <p:strVal val="#ppt_w"/>
                                          </p:val>
                                        </p:tav>
                                      </p:tavLst>
                                    </p:anim>
                                    <p:anim calcmode="lin" valueType="num">
                                      <p:cBhvr>
                                        <p:cTn id="28" dur="500" fill="hold"/>
                                        <p:tgtEl>
                                          <p:spTgt spid="26634"/>
                                        </p:tgtEl>
                                        <p:attrNameLst>
                                          <p:attrName>ppt_h</p:attrName>
                                        </p:attrNameLst>
                                      </p:cBhvr>
                                      <p:tavLst>
                                        <p:tav tm="0">
                                          <p:val>
                                            <p:fltVal val="0"/>
                                          </p:val>
                                        </p:tav>
                                        <p:tav tm="100000">
                                          <p:val>
                                            <p:strVal val="#ppt_h"/>
                                          </p:val>
                                        </p:tav>
                                      </p:tavLst>
                                    </p:anim>
                                    <p:anim calcmode="lin" valueType="num">
                                      <p:cBhvr>
                                        <p:cTn id="29" dur="500" fill="hold"/>
                                        <p:tgtEl>
                                          <p:spTgt spid="26634"/>
                                        </p:tgtEl>
                                        <p:attrNameLst>
                                          <p:attrName>style.rotation</p:attrName>
                                        </p:attrNameLst>
                                      </p:cBhvr>
                                      <p:tavLst>
                                        <p:tav tm="0">
                                          <p:val>
                                            <p:fltVal val="90"/>
                                          </p:val>
                                        </p:tav>
                                        <p:tav tm="100000">
                                          <p:val>
                                            <p:fltVal val="0"/>
                                          </p:val>
                                        </p:tav>
                                      </p:tavLst>
                                    </p:anim>
                                    <p:animEffect transition="in" filter="fade">
                                      <p:cBhvr>
                                        <p:cTn id="30" dur="500"/>
                                        <p:tgtEl>
                                          <p:spTgt spid="26634"/>
                                        </p:tgtEl>
                                      </p:cBhvr>
                                    </p:animEffect>
                                  </p:childTnLst>
                                </p:cTn>
                              </p:par>
                            </p:childTnLst>
                          </p:cTn>
                        </p:par>
                        <p:par>
                          <p:cTn id="31" fill="hold">
                            <p:stCondLst>
                              <p:cond delay="2240"/>
                            </p:stCondLst>
                            <p:childTnLst>
                              <p:par>
                                <p:cTn id="32" presetID="2" presetClass="entr" presetSubtype="2" fill="hold" grpId="0" nodeType="afterEffect">
                                  <p:stCondLst>
                                    <p:cond delay="0"/>
                                  </p:stCondLst>
                                  <p:childTnLst>
                                    <p:set>
                                      <p:cBhvr>
                                        <p:cTn id="33" dur="1" fill="hold">
                                          <p:stCondLst>
                                            <p:cond delay="0"/>
                                          </p:stCondLst>
                                        </p:cTn>
                                        <p:tgtEl>
                                          <p:spTgt spid="26638"/>
                                        </p:tgtEl>
                                        <p:attrNameLst>
                                          <p:attrName>style.visibility</p:attrName>
                                        </p:attrNameLst>
                                      </p:cBhvr>
                                      <p:to>
                                        <p:strVal val="visible"/>
                                      </p:to>
                                    </p:set>
                                    <p:anim calcmode="lin" valueType="num">
                                      <p:cBhvr additive="base">
                                        <p:cTn id="34" dur="500" fill="hold"/>
                                        <p:tgtEl>
                                          <p:spTgt spid="26638"/>
                                        </p:tgtEl>
                                        <p:attrNameLst>
                                          <p:attrName>ppt_x</p:attrName>
                                        </p:attrNameLst>
                                      </p:cBhvr>
                                      <p:tavLst>
                                        <p:tav tm="0">
                                          <p:val>
                                            <p:strVal val="1+#ppt_w/2"/>
                                          </p:val>
                                        </p:tav>
                                        <p:tav tm="100000">
                                          <p:val>
                                            <p:strVal val="#ppt_x"/>
                                          </p:val>
                                        </p:tav>
                                      </p:tavLst>
                                    </p:anim>
                                    <p:anim calcmode="lin" valueType="num">
                                      <p:cBhvr additive="base">
                                        <p:cTn id="35" dur="500" fill="hold"/>
                                        <p:tgtEl>
                                          <p:spTgt spid="26638"/>
                                        </p:tgtEl>
                                        <p:attrNameLst>
                                          <p:attrName>ppt_y</p:attrName>
                                        </p:attrNameLst>
                                      </p:cBhvr>
                                      <p:tavLst>
                                        <p:tav tm="0">
                                          <p:val>
                                            <p:strVal val="#ppt_y"/>
                                          </p:val>
                                        </p:tav>
                                        <p:tav tm="100000">
                                          <p:val>
                                            <p:strVal val="#ppt_y"/>
                                          </p:val>
                                        </p:tav>
                                      </p:tavLst>
                                    </p:anim>
                                  </p:childTnLst>
                                </p:cTn>
                              </p:par>
                            </p:childTnLst>
                          </p:cTn>
                        </p:par>
                        <p:par>
                          <p:cTn id="36" fill="hold">
                            <p:stCondLst>
                              <p:cond delay="2740"/>
                            </p:stCondLst>
                            <p:childTnLst>
                              <p:par>
                                <p:cTn id="37" presetID="22" presetClass="entr" presetSubtype="2" fill="hold" grpId="0" nodeType="afterEffect">
                                  <p:stCondLst>
                                    <p:cond delay="0"/>
                                  </p:stCondLst>
                                  <p:childTnLst>
                                    <p:set>
                                      <p:cBhvr>
                                        <p:cTn id="38" dur="1" fill="hold">
                                          <p:stCondLst>
                                            <p:cond delay="0"/>
                                          </p:stCondLst>
                                        </p:cTn>
                                        <p:tgtEl>
                                          <p:spTgt spid="26629"/>
                                        </p:tgtEl>
                                        <p:attrNameLst>
                                          <p:attrName>style.visibility</p:attrName>
                                        </p:attrNameLst>
                                      </p:cBhvr>
                                      <p:to>
                                        <p:strVal val="visible"/>
                                      </p:to>
                                    </p:set>
                                    <p:animEffect transition="in" filter="wipe(right)">
                                      <p:cBhvr>
                                        <p:cTn id="39" dur="500"/>
                                        <p:tgtEl>
                                          <p:spTgt spid="26629"/>
                                        </p:tgtEl>
                                      </p:cBhvr>
                                    </p:animEffect>
                                  </p:childTnLst>
                                </p:cTn>
                              </p:par>
                            </p:childTnLst>
                          </p:cTn>
                        </p:par>
                        <p:par>
                          <p:cTn id="40" fill="hold">
                            <p:stCondLst>
                              <p:cond delay="3240"/>
                            </p:stCondLst>
                            <p:childTnLst>
                              <p:par>
                                <p:cTn id="41" presetID="31" presetClass="entr" presetSubtype="0" fill="hold" grpId="0" nodeType="afterEffect">
                                  <p:stCondLst>
                                    <p:cond delay="0"/>
                                  </p:stCondLst>
                                  <p:childTnLst>
                                    <p:set>
                                      <p:cBhvr>
                                        <p:cTn id="42" dur="1" fill="hold">
                                          <p:stCondLst>
                                            <p:cond delay="0"/>
                                          </p:stCondLst>
                                        </p:cTn>
                                        <p:tgtEl>
                                          <p:spTgt spid="26639"/>
                                        </p:tgtEl>
                                        <p:attrNameLst>
                                          <p:attrName>style.visibility</p:attrName>
                                        </p:attrNameLst>
                                      </p:cBhvr>
                                      <p:to>
                                        <p:strVal val="visible"/>
                                      </p:to>
                                    </p:set>
                                    <p:anim calcmode="lin" valueType="num">
                                      <p:cBhvr>
                                        <p:cTn id="43" dur="400" fill="hold"/>
                                        <p:tgtEl>
                                          <p:spTgt spid="26639"/>
                                        </p:tgtEl>
                                        <p:attrNameLst>
                                          <p:attrName>ppt_w</p:attrName>
                                        </p:attrNameLst>
                                      </p:cBhvr>
                                      <p:tavLst>
                                        <p:tav tm="0">
                                          <p:val>
                                            <p:fltVal val="0"/>
                                          </p:val>
                                        </p:tav>
                                        <p:tav tm="100000">
                                          <p:val>
                                            <p:strVal val="#ppt_w"/>
                                          </p:val>
                                        </p:tav>
                                      </p:tavLst>
                                    </p:anim>
                                    <p:anim calcmode="lin" valueType="num">
                                      <p:cBhvr>
                                        <p:cTn id="44" dur="400" fill="hold"/>
                                        <p:tgtEl>
                                          <p:spTgt spid="26639"/>
                                        </p:tgtEl>
                                        <p:attrNameLst>
                                          <p:attrName>ppt_h</p:attrName>
                                        </p:attrNameLst>
                                      </p:cBhvr>
                                      <p:tavLst>
                                        <p:tav tm="0">
                                          <p:val>
                                            <p:fltVal val="0"/>
                                          </p:val>
                                        </p:tav>
                                        <p:tav tm="100000">
                                          <p:val>
                                            <p:strVal val="#ppt_h"/>
                                          </p:val>
                                        </p:tav>
                                      </p:tavLst>
                                    </p:anim>
                                    <p:anim calcmode="lin" valueType="num">
                                      <p:cBhvr>
                                        <p:cTn id="45" dur="400" fill="hold"/>
                                        <p:tgtEl>
                                          <p:spTgt spid="26639"/>
                                        </p:tgtEl>
                                        <p:attrNameLst>
                                          <p:attrName>style.rotation</p:attrName>
                                        </p:attrNameLst>
                                      </p:cBhvr>
                                      <p:tavLst>
                                        <p:tav tm="0">
                                          <p:val>
                                            <p:fltVal val="90"/>
                                          </p:val>
                                        </p:tav>
                                        <p:tav tm="100000">
                                          <p:val>
                                            <p:fltVal val="0"/>
                                          </p:val>
                                        </p:tav>
                                      </p:tavLst>
                                    </p:anim>
                                    <p:animEffect transition="in" filter="fade">
                                      <p:cBhvr>
                                        <p:cTn id="46" dur="400"/>
                                        <p:tgtEl>
                                          <p:spTgt spid="26639"/>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6636"/>
                                        </p:tgtEl>
                                        <p:attrNameLst>
                                          <p:attrName>style.visibility</p:attrName>
                                        </p:attrNameLst>
                                      </p:cBhvr>
                                      <p:to>
                                        <p:strVal val="visible"/>
                                      </p:to>
                                    </p:set>
                                    <p:anim calcmode="lin" valueType="num">
                                      <p:cBhvr>
                                        <p:cTn id="49" dur="400" fill="hold"/>
                                        <p:tgtEl>
                                          <p:spTgt spid="26636"/>
                                        </p:tgtEl>
                                        <p:attrNameLst>
                                          <p:attrName>ppt_w</p:attrName>
                                        </p:attrNameLst>
                                      </p:cBhvr>
                                      <p:tavLst>
                                        <p:tav tm="0">
                                          <p:val>
                                            <p:fltVal val="0"/>
                                          </p:val>
                                        </p:tav>
                                        <p:tav tm="100000">
                                          <p:val>
                                            <p:strVal val="#ppt_w"/>
                                          </p:val>
                                        </p:tav>
                                      </p:tavLst>
                                    </p:anim>
                                    <p:anim calcmode="lin" valueType="num">
                                      <p:cBhvr>
                                        <p:cTn id="50" dur="400" fill="hold"/>
                                        <p:tgtEl>
                                          <p:spTgt spid="26636"/>
                                        </p:tgtEl>
                                        <p:attrNameLst>
                                          <p:attrName>ppt_h</p:attrName>
                                        </p:attrNameLst>
                                      </p:cBhvr>
                                      <p:tavLst>
                                        <p:tav tm="0">
                                          <p:val>
                                            <p:fltVal val="0"/>
                                          </p:val>
                                        </p:tav>
                                        <p:tav tm="100000">
                                          <p:val>
                                            <p:strVal val="#ppt_h"/>
                                          </p:val>
                                        </p:tav>
                                      </p:tavLst>
                                    </p:anim>
                                    <p:anim calcmode="lin" valueType="num">
                                      <p:cBhvr>
                                        <p:cTn id="51" dur="400" fill="hold"/>
                                        <p:tgtEl>
                                          <p:spTgt spid="26636"/>
                                        </p:tgtEl>
                                        <p:attrNameLst>
                                          <p:attrName>style.rotation</p:attrName>
                                        </p:attrNameLst>
                                      </p:cBhvr>
                                      <p:tavLst>
                                        <p:tav tm="0">
                                          <p:val>
                                            <p:fltVal val="90"/>
                                          </p:val>
                                        </p:tav>
                                        <p:tav tm="100000">
                                          <p:val>
                                            <p:fltVal val="0"/>
                                          </p:val>
                                        </p:tav>
                                      </p:tavLst>
                                    </p:anim>
                                    <p:animEffect transition="in" filter="fade">
                                      <p:cBhvr>
                                        <p:cTn id="52" dur="400"/>
                                        <p:tgtEl>
                                          <p:spTgt spid="26636"/>
                                        </p:tgtEl>
                                      </p:cBhvr>
                                    </p:animEffect>
                                  </p:childTnLst>
                                </p:cTn>
                              </p:par>
                            </p:childTnLst>
                          </p:cTn>
                        </p:par>
                        <p:par>
                          <p:cTn id="53" fill="hold">
                            <p:stCondLst>
                              <p:cond delay="3740"/>
                            </p:stCondLst>
                            <p:childTnLst>
                              <p:par>
                                <p:cTn id="54" presetID="2" presetClass="entr" presetSubtype="8" fill="hold" grpId="0" nodeType="afterEffect">
                                  <p:stCondLst>
                                    <p:cond delay="0"/>
                                  </p:stCondLst>
                                  <p:childTnLst>
                                    <p:set>
                                      <p:cBhvr>
                                        <p:cTn id="55" dur="1" fill="hold">
                                          <p:stCondLst>
                                            <p:cond delay="0"/>
                                          </p:stCondLst>
                                        </p:cTn>
                                        <p:tgtEl>
                                          <p:spTgt spid="26637"/>
                                        </p:tgtEl>
                                        <p:attrNameLst>
                                          <p:attrName>style.visibility</p:attrName>
                                        </p:attrNameLst>
                                      </p:cBhvr>
                                      <p:to>
                                        <p:strVal val="visible"/>
                                      </p:to>
                                    </p:set>
                                    <p:anim calcmode="lin" valueType="num">
                                      <p:cBhvr additive="base">
                                        <p:cTn id="56" dur="500" fill="hold"/>
                                        <p:tgtEl>
                                          <p:spTgt spid="26637"/>
                                        </p:tgtEl>
                                        <p:attrNameLst>
                                          <p:attrName>ppt_x</p:attrName>
                                        </p:attrNameLst>
                                      </p:cBhvr>
                                      <p:tavLst>
                                        <p:tav tm="0">
                                          <p:val>
                                            <p:strVal val="0-#ppt_w/2"/>
                                          </p:val>
                                        </p:tav>
                                        <p:tav tm="100000">
                                          <p:val>
                                            <p:strVal val="#ppt_x"/>
                                          </p:val>
                                        </p:tav>
                                      </p:tavLst>
                                    </p:anim>
                                    <p:anim calcmode="lin" valueType="num">
                                      <p:cBhvr additive="base">
                                        <p:cTn id="57" dur="500" fill="hold"/>
                                        <p:tgtEl>
                                          <p:spTgt spid="26637"/>
                                        </p:tgtEl>
                                        <p:attrNameLst>
                                          <p:attrName>ppt_y</p:attrName>
                                        </p:attrNameLst>
                                      </p:cBhvr>
                                      <p:tavLst>
                                        <p:tav tm="0">
                                          <p:val>
                                            <p:strVal val="#ppt_y"/>
                                          </p:val>
                                        </p:tav>
                                        <p:tav tm="100000">
                                          <p:val>
                                            <p:strVal val="#ppt_y"/>
                                          </p:val>
                                        </p:tav>
                                      </p:tavLst>
                                    </p:anim>
                                  </p:childTnLst>
                                </p:cTn>
                              </p:par>
                            </p:childTnLst>
                          </p:cTn>
                        </p:par>
                        <p:par>
                          <p:cTn id="58" fill="hold">
                            <p:stCondLst>
                              <p:cond delay="4240"/>
                            </p:stCondLst>
                            <p:childTnLst>
                              <p:par>
                                <p:cTn id="59" presetID="22" presetClass="entr" presetSubtype="8" fill="hold" grpId="0" nodeType="afterEffect">
                                  <p:stCondLst>
                                    <p:cond delay="0"/>
                                  </p:stCondLst>
                                  <p:childTnLst>
                                    <p:set>
                                      <p:cBhvr>
                                        <p:cTn id="60" dur="1" fill="hold">
                                          <p:stCondLst>
                                            <p:cond delay="0"/>
                                          </p:stCondLst>
                                        </p:cTn>
                                        <p:tgtEl>
                                          <p:spTgt spid="26630"/>
                                        </p:tgtEl>
                                        <p:attrNameLst>
                                          <p:attrName>style.visibility</p:attrName>
                                        </p:attrNameLst>
                                      </p:cBhvr>
                                      <p:to>
                                        <p:strVal val="visible"/>
                                      </p:to>
                                    </p:set>
                                    <p:animEffect transition="in" filter="wipe(left)">
                                      <p:cBhvr>
                                        <p:cTn id="61" dur="500"/>
                                        <p:tgtEl>
                                          <p:spTgt spid="26630"/>
                                        </p:tgtEl>
                                      </p:cBhvr>
                                    </p:animEffect>
                                  </p:childTnLst>
                                </p:cTn>
                              </p:par>
                            </p:childTnLst>
                          </p:cTn>
                        </p:par>
                        <p:par>
                          <p:cTn id="62" fill="hold">
                            <p:stCondLst>
                              <p:cond delay="4740"/>
                            </p:stCondLst>
                            <p:childTnLst>
                              <p:par>
                                <p:cTn id="63" presetID="31" presetClass="entr" presetSubtype="0" fill="hold" grpId="0" nodeType="afterEffect">
                                  <p:stCondLst>
                                    <p:cond delay="0"/>
                                  </p:stCondLst>
                                  <p:childTnLst>
                                    <p:set>
                                      <p:cBhvr>
                                        <p:cTn id="64" dur="1" fill="hold">
                                          <p:stCondLst>
                                            <p:cond delay="0"/>
                                          </p:stCondLst>
                                        </p:cTn>
                                        <p:tgtEl>
                                          <p:spTgt spid="26635"/>
                                        </p:tgtEl>
                                        <p:attrNameLst>
                                          <p:attrName>style.visibility</p:attrName>
                                        </p:attrNameLst>
                                      </p:cBhvr>
                                      <p:to>
                                        <p:strVal val="visible"/>
                                      </p:to>
                                    </p:set>
                                    <p:anim calcmode="lin" valueType="num">
                                      <p:cBhvr>
                                        <p:cTn id="65" dur="400" fill="hold"/>
                                        <p:tgtEl>
                                          <p:spTgt spid="26635"/>
                                        </p:tgtEl>
                                        <p:attrNameLst>
                                          <p:attrName>ppt_w</p:attrName>
                                        </p:attrNameLst>
                                      </p:cBhvr>
                                      <p:tavLst>
                                        <p:tav tm="0">
                                          <p:val>
                                            <p:fltVal val="0"/>
                                          </p:val>
                                        </p:tav>
                                        <p:tav tm="100000">
                                          <p:val>
                                            <p:strVal val="#ppt_w"/>
                                          </p:val>
                                        </p:tav>
                                      </p:tavLst>
                                    </p:anim>
                                    <p:anim calcmode="lin" valueType="num">
                                      <p:cBhvr>
                                        <p:cTn id="66" dur="400" fill="hold"/>
                                        <p:tgtEl>
                                          <p:spTgt spid="26635"/>
                                        </p:tgtEl>
                                        <p:attrNameLst>
                                          <p:attrName>ppt_h</p:attrName>
                                        </p:attrNameLst>
                                      </p:cBhvr>
                                      <p:tavLst>
                                        <p:tav tm="0">
                                          <p:val>
                                            <p:fltVal val="0"/>
                                          </p:val>
                                        </p:tav>
                                        <p:tav tm="100000">
                                          <p:val>
                                            <p:strVal val="#ppt_h"/>
                                          </p:val>
                                        </p:tav>
                                      </p:tavLst>
                                    </p:anim>
                                    <p:anim calcmode="lin" valueType="num">
                                      <p:cBhvr>
                                        <p:cTn id="67" dur="400" fill="hold"/>
                                        <p:tgtEl>
                                          <p:spTgt spid="26635"/>
                                        </p:tgtEl>
                                        <p:attrNameLst>
                                          <p:attrName>style.rotation</p:attrName>
                                        </p:attrNameLst>
                                      </p:cBhvr>
                                      <p:tavLst>
                                        <p:tav tm="0">
                                          <p:val>
                                            <p:fltVal val="90"/>
                                          </p:val>
                                        </p:tav>
                                        <p:tav tm="100000">
                                          <p:val>
                                            <p:fltVal val="0"/>
                                          </p:val>
                                        </p:tav>
                                      </p:tavLst>
                                    </p:anim>
                                    <p:animEffect transition="in" filter="fade">
                                      <p:cBhvr>
                                        <p:cTn id="68" dur="400"/>
                                        <p:tgtEl>
                                          <p:spTgt spid="26635"/>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26640"/>
                                        </p:tgtEl>
                                        <p:attrNameLst>
                                          <p:attrName>style.visibility</p:attrName>
                                        </p:attrNameLst>
                                      </p:cBhvr>
                                      <p:to>
                                        <p:strVal val="visible"/>
                                      </p:to>
                                    </p:set>
                                    <p:anim calcmode="lin" valueType="num">
                                      <p:cBhvr>
                                        <p:cTn id="71" dur="400" fill="hold"/>
                                        <p:tgtEl>
                                          <p:spTgt spid="26640"/>
                                        </p:tgtEl>
                                        <p:attrNameLst>
                                          <p:attrName>ppt_w</p:attrName>
                                        </p:attrNameLst>
                                      </p:cBhvr>
                                      <p:tavLst>
                                        <p:tav tm="0">
                                          <p:val>
                                            <p:fltVal val="0"/>
                                          </p:val>
                                        </p:tav>
                                        <p:tav tm="100000">
                                          <p:val>
                                            <p:strVal val="#ppt_w"/>
                                          </p:val>
                                        </p:tav>
                                      </p:tavLst>
                                    </p:anim>
                                    <p:anim calcmode="lin" valueType="num">
                                      <p:cBhvr>
                                        <p:cTn id="72" dur="400" fill="hold"/>
                                        <p:tgtEl>
                                          <p:spTgt spid="26640"/>
                                        </p:tgtEl>
                                        <p:attrNameLst>
                                          <p:attrName>ppt_h</p:attrName>
                                        </p:attrNameLst>
                                      </p:cBhvr>
                                      <p:tavLst>
                                        <p:tav tm="0">
                                          <p:val>
                                            <p:fltVal val="0"/>
                                          </p:val>
                                        </p:tav>
                                        <p:tav tm="100000">
                                          <p:val>
                                            <p:strVal val="#ppt_h"/>
                                          </p:val>
                                        </p:tav>
                                      </p:tavLst>
                                    </p:anim>
                                    <p:anim calcmode="lin" valueType="num">
                                      <p:cBhvr>
                                        <p:cTn id="73" dur="400" fill="hold"/>
                                        <p:tgtEl>
                                          <p:spTgt spid="26640"/>
                                        </p:tgtEl>
                                        <p:attrNameLst>
                                          <p:attrName>style.rotation</p:attrName>
                                        </p:attrNameLst>
                                      </p:cBhvr>
                                      <p:tavLst>
                                        <p:tav tm="0">
                                          <p:val>
                                            <p:fltVal val="90"/>
                                          </p:val>
                                        </p:tav>
                                        <p:tav tm="100000">
                                          <p:val>
                                            <p:fltVal val="0"/>
                                          </p:val>
                                        </p:tav>
                                      </p:tavLst>
                                    </p:anim>
                                    <p:animEffect transition="in" filter="fade">
                                      <p:cBhvr>
                                        <p:cTn id="74" dur="400"/>
                                        <p:tgtEl>
                                          <p:spTgt spid="26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nimBg="1"/>
      <p:bldP spid="26629" grpId="0" animBg="1"/>
      <p:bldP spid="26630" grpId="0" animBg="1"/>
      <p:bldP spid="26634" grpId="0" autoUpdateAnimBg="0"/>
      <p:bldP spid="26635" grpId="0" autoUpdateAnimBg="0"/>
      <p:bldP spid="26636" grpId="0" autoUpdateAnimBg="0"/>
      <p:bldP spid="26637" grpId="0" animBg="1" autoUpdateAnimBg="0"/>
      <p:bldP spid="26638" grpId="0" animBg="1" autoUpdateAnimBg="0"/>
      <p:bldP spid="26639" grpId="0" autoUpdateAnimBg="0"/>
      <p:bldP spid="2664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27650" name="Group 2"/>
          <p:cNvGrpSpPr/>
          <p:nvPr/>
        </p:nvGrpSpPr>
        <p:grpSpPr bwMode="auto">
          <a:xfrm>
            <a:off x="3416300" y="2424113"/>
            <a:ext cx="7270750" cy="1919287"/>
            <a:chOff x="0" y="0"/>
            <a:chExt cx="7270359" cy="1920386"/>
          </a:xfrm>
        </p:grpSpPr>
        <p:sp>
          <p:nvSpPr>
            <p:cNvPr id="27651" name="TextBox 6"/>
            <p:cNvSpPr txBox="1">
              <a:spLocks noChangeArrowheads="1"/>
            </p:cNvSpPr>
            <p:nvPr/>
          </p:nvSpPr>
          <p:spPr bwMode="auto">
            <a:xfrm>
              <a:off x="20397" y="0"/>
              <a:ext cx="51098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8F8F8"/>
                  </a:solidFill>
                  <a:latin typeface="微软雅黑" panose="020B0503020204020204" pitchFamily="34" charset="-122"/>
                  <a:ea typeface="微软雅黑" panose="020B0503020204020204" pitchFamily="34" charset="-122"/>
                </a:rPr>
                <a:t>三、研究的方法与过程</a:t>
              </a:r>
            </a:p>
          </p:txBody>
        </p:sp>
        <p:sp>
          <p:nvSpPr>
            <p:cNvPr id="27652" name="TextBox 7"/>
            <p:cNvSpPr txBox="1">
              <a:spLocks noChangeArrowheads="1"/>
            </p:cNvSpPr>
            <p:nvPr/>
          </p:nvSpPr>
          <p:spPr bwMode="auto">
            <a:xfrm>
              <a:off x="0" y="654215"/>
              <a:ext cx="5608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小标题一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小标题二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小标题三</a:t>
              </a:r>
              <a:endParaRPr lang="zh-CN" altLang="en-US" sz="2200">
                <a:solidFill>
                  <a:srgbClr val="F8F8F8"/>
                </a:solidFill>
              </a:endParaRPr>
            </a:p>
          </p:txBody>
        </p:sp>
        <p:sp>
          <p:nvSpPr>
            <p:cNvPr id="27653" name="TextBox 15"/>
            <p:cNvSpPr txBox="1">
              <a:spLocks noChangeArrowheads="1"/>
            </p:cNvSpPr>
            <p:nvPr/>
          </p:nvSpPr>
          <p:spPr bwMode="auto">
            <a:xfrm>
              <a:off x="29785" y="1212500"/>
              <a:ext cx="724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章节导语。这里可以用几句话描述本章的主要内容，也能给观众思维一个缓冲的时间。</a:t>
              </a:r>
            </a:p>
          </p:txBody>
        </p:sp>
      </p:grpSp>
      <p:cxnSp>
        <p:nvCxnSpPr>
          <p:cNvPr id="27654"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655" name="Group 7"/>
          <p:cNvGrpSpPr/>
          <p:nvPr/>
        </p:nvGrpSpPr>
        <p:grpSpPr bwMode="auto">
          <a:xfrm>
            <a:off x="1312863" y="2473325"/>
            <a:ext cx="2093912" cy="2122488"/>
            <a:chOff x="0" y="0"/>
            <a:chExt cx="2093913" cy="2122488"/>
          </a:xfrm>
        </p:grpSpPr>
        <p:sp>
          <p:nvSpPr>
            <p:cNvPr id="27656"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657" name="Freeform 6"/>
            <p:cNvSpPr>
              <a:spLocks noEditPoints="1"/>
            </p:cNvSpPr>
            <p:nvPr/>
          </p:nvSpPr>
          <p:spPr bwMode="auto">
            <a:xfrm>
              <a:off x="337980" y="335866"/>
              <a:ext cx="1417952" cy="1401540"/>
            </a:xfrm>
            <a:custGeom>
              <a:avLst/>
              <a:gdLst>
                <a:gd name="T0" fmla="*/ 675 w 1848"/>
                <a:gd name="T1" fmla="*/ 126 h 1848"/>
                <a:gd name="T2" fmla="*/ 286 w 1848"/>
                <a:gd name="T3" fmla="*/ 287 h 1848"/>
                <a:gd name="T4" fmla="*/ 126 w 1848"/>
                <a:gd name="T5" fmla="*/ 675 h 1848"/>
                <a:gd name="T6" fmla="*/ 286 w 1848"/>
                <a:gd name="T7" fmla="*/ 1064 h 1848"/>
                <a:gd name="T8" fmla="*/ 675 w 1848"/>
                <a:gd name="T9" fmla="*/ 1225 h 1848"/>
                <a:gd name="T10" fmla="*/ 1063 w 1848"/>
                <a:gd name="T11" fmla="*/ 1064 h 1848"/>
                <a:gd name="T12" fmla="*/ 1063 w 1848"/>
                <a:gd name="T13" fmla="*/ 287 h 1848"/>
                <a:gd name="T14" fmla="*/ 675 w 1848"/>
                <a:gd name="T15" fmla="*/ 126 h 1848"/>
                <a:gd name="T16" fmla="*/ 675 w 1848"/>
                <a:gd name="T17" fmla="*/ 1350 h 1848"/>
                <a:gd name="T18" fmla="*/ 198 w 1848"/>
                <a:gd name="T19" fmla="*/ 1153 h 1848"/>
                <a:gd name="T20" fmla="*/ 0 w 1848"/>
                <a:gd name="T21" fmla="*/ 675 h 1848"/>
                <a:gd name="T22" fmla="*/ 198 w 1848"/>
                <a:gd name="T23" fmla="*/ 198 h 1848"/>
                <a:gd name="T24" fmla="*/ 675 w 1848"/>
                <a:gd name="T25" fmla="*/ 0 h 1848"/>
                <a:gd name="T26" fmla="*/ 1152 w 1848"/>
                <a:gd name="T27" fmla="*/ 198 h 1848"/>
                <a:gd name="T28" fmla="*/ 1152 w 1848"/>
                <a:gd name="T29" fmla="*/ 1153 h 1848"/>
                <a:gd name="T30" fmla="*/ 675 w 1848"/>
                <a:gd name="T31" fmla="*/ 1350 h 1848"/>
                <a:gd name="T32" fmla="*/ 1261 w 1848"/>
                <a:gd name="T33" fmla="*/ 1068 h 1848"/>
                <a:gd name="T34" fmla="*/ 1261 w 1848"/>
                <a:gd name="T35" fmla="*/ 1153 h 1848"/>
                <a:gd name="T36" fmla="*/ 1153 w 1848"/>
                <a:gd name="T37" fmla="*/ 1261 h 1848"/>
                <a:gd name="T38" fmla="*/ 1067 w 1848"/>
                <a:gd name="T39" fmla="*/ 1261 h 1848"/>
                <a:gd name="T40" fmla="*/ 1063 w 1848"/>
                <a:gd name="T41" fmla="*/ 1257 h 1848"/>
                <a:gd name="T42" fmla="*/ 1063 w 1848"/>
                <a:gd name="T43" fmla="*/ 1172 h 1848"/>
                <a:gd name="T44" fmla="*/ 1171 w 1848"/>
                <a:gd name="T45" fmla="*/ 1064 h 1848"/>
                <a:gd name="T46" fmla="*/ 1257 w 1848"/>
                <a:gd name="T47" fmla="*/ 1064 h 1848"/>
                <a:gd name="T48" fmla="*/ 1261 w 1848"/>
                <a:gd name="T49" fmla="*/ 1068 h 1848"/>
                <a:gd name="T50" fmla="*/ 1401 w 1848"/>
                <a:gd name="T51" fmla="*/ 1250 h 1848"/>
                <a:gd name="T52" fmla="*/ 1401 w 1848"/>
                <a:gd name="T53" fmla="*/ 1401 h 1848"/>
                <a:gd name="T54" fmla="*/ 1250 w 1848"/>
                <a:gd name="T55" fmla="*/ 1401 h 1848"/>
                <a:gd name="T56" fmla="*/ 1250 w 1848"/>
                <a:gd name="T57" fmla="*/ 1250 h 1848"/>
                <a:gd name="T58" fmla="*/ 1401 w 1848"/>
                <a:gd name="T59" fmla="*/ 1250 h 1848"/>
                <a:gd name="T60" fmla="*/ 1827 w 1848"/>
                <a:gd name="T61" fmla="*/ 1655 h 1848"/>
                <a:gd name="T62" fmla="*/ 1823 w 1848"/>
                <a:gd name="T63" fmla="*/ 1736 h 1848"/>
                <a:gd name="T64" fmla="*/ 1736 w 1848"/>
                <a:gd name="T65" fmla="*/ 1823 h 1848"/>
                <a:gd name="T66" fmla="*/ 1654 w 1848"/>
                <a:gd name="T67" fmla="*/ 1827 h 1848"/>
                <a:gd name="T68" fmla="*/ 1396 w 1848"/>
                <a:gd name="T69" fmla="*/ 1569 h 1848"/>
                <a:gd name="T70" fmla="*/ 1400 w 1848"/>
                <a:gd name="T71" fmla="*/ 1487 h 1848"/>
                <a:gd name="T72" fmla="*/ 1487 w 1848"/>
                <a:gd name="T73" fmla="*/ 1400 h 1848"/>
                <a:gd name="T74" fmla="*/ 1568 w 1848"/>
                <a:gd name="T75" fmla="*/ 1396 h 1848"/>
                <a:gd name="T76" fmla="*/ 1827 w 1848"/>
                <a:gd name="T77" fmla="*/ 1655 h 1848"/>
                <a:gd name="T78" fmla="*/ 675 w 1848"/>
                <a:gd name="T79" fmla="*/ 270 h 1848"/>
                <a:gd name="T80" fmla="*/ 389 w 1848"/>
                <a:gd name="T81" fmla="*/ 389 h 1848"/>
                <a:gd name="T82" fmla="*/ 270 w 1848"/>
                <a:gd name="T83" fmla="*/ 675 h 1848"/>
                <a:gd name="T84" fmla="*/ 389 w 1848"/>
                <a:gd name="T85" fmla="*/ 962 h 1848"/>
                <a:gd name="T86" fmla="*/ 675 w 1848"/>
                <a:gd name="T87" fmla="*/ 1080 h 1848"/>
                <a:gd name="T88" fmla="*/ 961 w 1848"/>
                <a:gd name="T89" fmla="*/ 962 h 1848"/>
                <a:gd name="T90" fmla="*/ 961 w 1848"/>
                <a:gd name="T91" fmla="*/ 389 h 1848"/>
                <a:gd name="T92" fmla="*/ 675 w 1848"/>
                <a:gd name="T93" fmla="*/ 270 h 1848"/>
                <a:gd name="T94" fmla="*/ 675 w 1848"/>
                <a:gd name="T95" fmla="*/ 1164 h 1848"/>
                <a:gd name="T96" fmla="*/ 329 w 1848"/>
                <a:gd name="T97" fmla="*/ 1021 h 1848"/>
                <a:gd name="T98" fmla="*/ 186 w 1848"/>
                <a:gd name="T99" fmla="*/ 675 h 1848"/>
                <a:gd name="T100" fmla="*/ 329 w 1848"/>
                <a:gd name="T101" fmla="*/ 330 h 1848"/>
                <a:gd name="T102" fmla="*/ 675 w 1848"/>
                <a:gd name="T103" fmla="*/ 187 h 1848"/>
                <a:gd name="T104" fmla="*/ 1021 w 1848"/>
                <a:gd name="T105" fmla="*/ 330 h 1848"/>
                <a:gd name="T106" fmla="*/ 1021 w 1848"/>
                <a:gd name="T107" fmla="*/ 1021 h 1848"/>
                <a:gd name="T108" fmla="*/ 675 w 1848"/>
                <a:gd name="T109" fmla="*/ 1164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8" h="1848">
                  <a:moveTo>
                    <a:pt x="675" y="126"/>
                  </a:moveTo>
                  <a:cubicBezTo>
                    <a:pt x="528" y="126"/>
                    <a:pt x="390" y="183"/>
                    <a:pt x="286" y="287"/>
                  </a:cubicBezTo>
                  <a:cubicBezTo>
                    <a:pt x="183" y="391"/>
                    <a:pt x="126" y="529"/>
                    <a:pt x="126" y="675"/>
                  </a:cubicBezTo>
                  <a:cubicBezTo>
                    <a:pt x="126" y="822"/>
                    <a:pt x="183" y="960"/>
                    <a:pt x="286" y="1064"/>
                  </a:cubicBezTo>
                  <a:cubicBezTo>
                    <a:pt x="390" y="1168"/>
                    <a:pt x="528" y="1225"/>
                    <a:pt x="675" y="1225"/>
                  </a:cubicBezTo>
                  <a:cubicBezTo>
                    <a:pt x="822" y="1225"/>
                    <a:pt x="960" y="1168"/>
                    <a:pt x="1063" y="1064"/>
                  </a:cubicBezTo>
                  <a:cubicBezTo>
                    <a:pt x="1278" y="850"/>
                    <a:pt x="1278" y="501"/>
                    <a:pt x="1063" y="287"/>
                  </a:cubicBezTo>
                  <a:cubicBezTo>
                    <a:pt x="960" y="183"/>
                    <a:pt x="822" y="126"/>
                    <a:pt x="675" y="126"/>
                  </a:cubicBezTo>
                  <a:close/>
                  <a:moveTo>
                    <a:pt x="675" y="1350"/>
                  </a:moveTo>
                  <a:cubicBezTo>
                    <a:pt x="495" y="1350"/>
                    <a:pt x="325" y="1280"/>
                    <a:pt x="198" y="1153"/>
                  </a:cubicBezTo>
                  <a:cubicBezTo>
                    <a:pt x="70" y="1025"/>
                    <a:pt x="0" y="856"/>
                    <a:pt x="0" y="675"/>
                  </a:cubicBezTo>
                  <a:cubicBezTo>
                    <a:pt x="0" y="495"/>
                    <a:pt x="70" y="326"/>
                    <a:pt x="198" y="198"/>
                  </a:cubicBezTo>
                  <a:cubicBezTo>
                    <a:pt x="325" y="71"/>
                    <a:pt x="495" y="0"/>
                    <a:pt x="675" y="0"/>
                  </a:cubicBezTo>
                  <a:cubicBezTo>
                    <a:pt x="855" y="0"/>
                    <a:pt x="1025" y="71"/>
                    <a:pt x="1152" y="198"/>
                  </a:cubicBezTo>
                  <a:cubicBezTo>
                    <a:pt x="1415" y="461"/>
                    <a:pt x="1415" y="889"/>
                    <a:pt x="1152" y="1153"/>
                  </a:cubicBezTo>
                  <a:cubicBezTo>
                    <a:pt x="1025" y="1280"/>
                    <a:pt x="855" y="1350"/>
                    <a:pt x="675" y="1350"/>
                  </a:cubicBezTo>
                  <a:close/>
                  <a:moveTo>
                    <a:pt x="1261" y="1068"/>
                  </a:moveTo>
                  <a:cubicBezTo>
                    <a:pt x="1284" y="1091"/>
                    <a:pt x="1284" y="1130"/>
                    <a:pt x="1261" y="1153"/>
                  </a:cubicBezTo>
                  <a:lnTo>
                    <a:pt x="1153" y="1261"/>
                  </a:lnTo>
                  <a:cubicBezTo>
                    <a:pt x="1129" y="1285"/>
                    <a:pt x="1091" y="1285"/>
                    <a:pt x="1067" y="1261"/>
                  </a:cubicBezTo>
                  <a:lnTo>
                    <a:pt x="1063" y="1257"/>
                  </a:lnTo>
                  <a:cubicBezTo>
                    <a:pt x="1040" y="1234"/>
                    <a:pt x="1040" y="1195"/>
                    <a:pt x="1063" y="1172"/>
                  </a:cubicBezTo>
                  <a:lnTo>
                    <a:pt x="1171" y="1064"/>
                  </a:lnTo>
                  <a:cubicBezTo>
                    <a:pt x="1195" y="1040"/>
                    <a:pt x="1233" y="1040"/>
                    <a:pt x="1257" y="1064"/>
                  </a:cubicBezTo>
                  <a:lnTo>
                    <a:pt x="1261" y="1068"/>
                  </a:lnTo>
                  <a:close/>
                  <a:moveTo>
                    <a:pt x="1401" y="1250"/>
                  </a:moveTo>
                  <a:cubicBezTo>
                    <a:pt x="1442" y="1292"/>
                    <a:pt x="1442" y="1359"/>
                    <a:pt x="1401" y="1401"/>
                  </a:cubicBezTo>
                  <a:cubicBezTo>
                    <a:pt x="1359" y="1443"/>
                    <a:pt x="1291" y="1443"/>
                    <a:pt x="1250" y="1401"/>
                  </a:cubicBezTo>
                  <a:cubicBezTo>
                    <a:pt x="1208" y="1359"/>
                    <a:pt x="1208" y="1292"/>
                    <a:pt x="1250" y="1250"/>
                  </a:cubicBezTo>
                  <a:cubicBezTo>
                    <a:pt x="1291" y="1208"/>
                    <a:pt x="1359" y="1208"/>
                    <a:pt x="1401" y="1250"/>
                  </a:cubicBezTo>
                  <a:close/>
                  <a:moveTo>
                    <a:pt x="1827" y="1655"/>
                  </a:moveTo>
                  <a:cubicBezTo>
                    <a:pt x="1848" y="1676"/>
                    <a:pt x="1846" y="1713"/>
                    <a:pt x="1823" y="1736"/>
                  </a:cubicBezTo>
                  <a:lnTo>
                    <a:pt x="1736" y="1823"/>
                  </a:lnTo>
                  <a:cubicBezTo>
                    <a:pt x="1713" y="1847"/>
                    <a:pt x="1676" y="1848"/>
                    <a:pt x="1654" y="1827"/>
                  </a:cubicBezTo>
                  <a:lnTo>
                    <a:pt x="1396" y="1569"/>
                  </a:lnTo>
                  <a:cubicBezTo>
                    <a:pt x="1375" y="1547"/>
                    <a:pt x="1376" y="1511"/>
                    <a:pt x="1400" y="1487"/>
                  </a:cubicBezTo>
                  <a:lnTo>
                    <a:pt x="1487" y="1400"/>
                  </a:lnTo>
                  <a:cubicBezTo>
                    <a:pt x="1510" y="1377"/>
                    <a:pt x="1547" y="1375"/>
                    <a:pt x="1568" y="1396"/>
                  </a:cubicBezTo>
                  <a:lnTo>
                    <a:pt x="1827" y="1655"/>
                  </a:lnTo>
                  <a:close/>
                  <a:moveTo>
                    <a:pt x="675" y="270"/>
                  </a:moveTo>
                  <a:cubicBezTo>
                    <a:pt x="567" y="270"/>
                    <a:pt x="465" y="312"/>
                    <a:pt x="389" y="389"/>
                  </a:cubicBezTo>
                  <a:cubicBezTo>
                    <a:pt x="312" y="465"/>
                    <a:pt x="270" y="567"/>
                    <a:pt x="270" y="675"/>
                  </a:cubicBezTo>
                  <a:cubicBezTo>
                    <a:pt x="270" y="783"/>
                    <a:pt x="312" y="885"/>
                    <a:pt x="389" y="962"/>
                  </a:cubicBezTo>
                  <a:cubicBezTo>
                    <a:pt x="465" y="1038"/>
                    <a:pt x="567" y="1080"/>
                    <a:pt x="675" y="1080"/>
                  </a:cubicBezTo>
                  <a:cubicBezTo>
                    <a:pt x="783" y="1080"/>
                    <a:pt x="885" y="1038"/>
                    <a:pt x="961" y="962"/>
                  </a:cubicBezTo>
                  <a:cubicBezTo>
                    <a:pt x="1119" y="804"/>
                    <a:pt x="1119" y="547"/>
                    <a:pt x="961" y="389"/>
                  </a:cubicBezTo>
                  <a:cubicBezTo>
                    <a:pt x="885" y="312"/>
                    <a:pt x="783" y="270"/>
                    <a:pt x="675" y="270"/>
                  </a:cubicBezTo>
                  <a:close/>
                  <a:moveTo>
                    <a:pt x="675" y="1164"/>
                  </a:moveTo>
                  <a:cubicBezTo>
                    <a:pt x="544" y="1164"/>
                    <a:pt x="422" y="1113"/>
                    <a:pt x="329" y="1021"/>
                  </a:cubicBezTo>
                  <a:cubicBezTo>
                    <a:pt x="237" y="929"/>
                    <a:pt x="186" y="806"/>
                    <a:pt x="186" y="675"/>
                  </a:cubicBezTo>
                  <a:cubicBezTo>
                    <a:pt x="186" y="545"/>
                    <a:pt x="237" y="422"/>
                    <a:pt x="329" y="330"/>
                  </a:cubicBezTo>
                  <a:cubicBezTo>
                    <a:pt x="422" y="237"/>
                    <a:pt x="544" y="187"/>
                    <a:pt x="675" y="187"/>
                  </a:cubicBezTo>
                  <a:cubicBezTo>
                    <a:pt x="806" y="187"/>
                    <a:pt x="928" y="237"/>
                    <a:pt x="1021" y="330"/>
                  </a:cubicBezTo>
                  <a:cubicBezTo>
                    <a:pt x="1211" y="520"/>
                    <a:pt x="1211" y="830"/>
                    <a:pt x="1021" y="1021"/>
                  </a:cubicBezTo>
                  <a:cubicBezTo>
                    <a:pt x="928" y="1113"/>
                    <a:pt x="806" y="1164"/>
                    <a:pt x="675" y="1164"/>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advTm="4272">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additive="base">
                                        <p:cTn id="7" dur="500" fill="hold"/>
                                        <p:tgtEl>
                                          <p:spTgt spid="27654"/>
                                        </p:tgtEl>
                                        <p:attrNameLst>
                                          <p:attrName>ppt_x</p:attrName>
                                        </p:attrNameLst>
                                      </p:cBhvr>
                                      <p:tavLst>
                                        <p:tav tm="0">
                                          <p:val>
                                            <p:strVal val="1+#ppt_w/2"/>
                                          </p:val>
                                        </p:tav>
                                        <p:tav tm="100000">
                                          <p:val>
                                            <p:strVal val="#ppt_x"/>
                                          </p:val>
                                        </p:tav>
                                      </p:tavLst>
                                    </p:anim>
                                    <p:anim calcmode="lin" valueType="num">
                                      <p:cBhvr additive="base">
                                        <p:cTn id="8" dur="500" fill="hold"/>
                                        <p:tgtEl>
                                          <p:spTgt spid="2765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7655"/>
                                        </p:tgtEl>
                                        <p:attrNameLst>
                                          <p:attrName>style.visibility</p:attrName>
                                        </p:attrNameLst>
                                      </p:cBhvr>
                                      <p:to>
                                        <p:strVal val="visible"/>
                                      </p:to>
                                    </p:set>
                                    <p:anim calcmode="lin" valueType="num">
                                      <p:cBhvr>
                                        <p:cTn id="12" dur="300" fill="hold"/>
                                        <p:tgtEl>
                                          <p:spTgt spid="27655"/>
                                        </p:tgtEl>
                                        <p:attrNameLst>
                                          <p:attrName>ppt_w</p:attrName>
                                        </p:attrNameLst>
                                      </p:cBhvr>
                                      <p:tavLst>
                                        <p:tav tm="0">
                                          <p:val>
                                            <p:fltVal val="0"/>
                                          </p:val>
                                        </p:tav>
                                        <p:tav tm="100000">
                                          <p:val>
                                            <p:strVal val="#ppt_w"/>
                                          </p:val>
                                        </p:tav>
                                      </p:tavLst>
                                    </p:anim>
                                    <p:anim calcmode="lin" valueType="num">
                                      <p:cBhvr>
                                        <p:cTn id="13" dur="300" fill="hold"/>
                                        <p:tgtEl>
                                          <p:spTgt spid="27655"/>
                                        </p:tgtEl>
                                        <p:attrNameLst>
                                          <p:attrName>ppt_h</p:attrName>
                                        </p:attrNameLst>
                                      </p:cBhvr>
                                      <p:tavLst>
                                        <p:tav tm="0">
                                          <p:val>
                                            <p:fltVal val="0"/>
                                          </p:val>
                                        </p:tav>
                                        <p:tav tm="100000">
                                          <p:val>
                                            <p:strVal val="#ppt_h"/>
                                          </p:val>
                                        </p:tav>
                                      </p:tavLst>
                                    </p:anim>
                                    <p:animEffect transition="in" filter="fade">
                                      <p:cBhvr>
                                        <p:cTn id="14" dur="300"/>
                                        <p:tgtEl>
                                          <p:spTgt spid="27655"/>
                                        </p:tgtEl>
                                      </p:cBhvr>
                                    </p:animEffect>
                                  </p:childTnLst>
                                </p:cTn>
                              </p:par>
                            </p:childTnLst>
                          </p:cTn>
                        </p:par>
                        <p:par>
                          <p:cTn id="15" fill="hold">
                            <p:stCondLst>
                              <p:cond delay="1000"/>
                            </p:stCondLst>
                            <p:childTnLst>
                              <p:par>
                                <p:cTn id="16" presetID="16" presetClass="entr" presetSubtype="42" fill="hold" nodeType="afterEffect">
                                  <p:stCondLst>
                                    <p:cond delay="0"/>
                                  </p:stCondLst>
                                  <p:childTnLst>
                                    <p:set>
                                      <p:cBhvr>
                                        <p:cTn id="17" dur="1" fill="hold">
                                          <p:stCondLst>
                                            <p:cond delay="0"/>
                                          </p:stCondLst>
                                        </p:cTn>
                                        <p:tgtEl>
                                          <p:spTgt spid="27650"/>
                                        </p:tgtEl>
                                        <p:attrNameLst>
                                          <p:attrName>style.visibility</p:attrName>
                                        </p:attrNameLst>
                                      </p:cBhvr>
                                      <p:to>
                                        <p:strVal val="visible"/>
                                      </p:to>
                                    </p:set>
                                    <p:animEffect transition="in" filter="barn(outHorizontal)">
                                      <p:cBhvr>
                                        <p:cTn id="18" dur="1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28675"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8676"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77" name="AutoShape 7"/>
          <p:cNvSpPr>
            <a:spLocks noChangeArrowheads="1"/>
          </p:cNvSpPr>
          <p:nvPr/>
        </p:nvSpPr>
        <p:spPr bwMode="auto">
          <a:xfrm>
            <a:off x="3963988" y="3603625"/>
            <a:ext cx="1517650" cy="1323975"/>
          </a:xfrm>
          <a:prstGeom prst="hexagon">
            <a:avLst>
              <a:gd name="adj" fmla="val 28652"/>
              <a:gd name="vf" fmla="val 115470"/>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2" eaLnBrk="1" hangingPunct="1"/>
            <a:r>
              <a:rPr lang="en-US" altLang="zh-CN">
                <a:sym typeface="微软雅黑" panose="020B0503020204020204" pitchFamily="34" charset="-122"/>
              </a:rPr>
              <a:t> </a:t>
            </a:r>
            <a:endParaRPr lang="zh-CN" altLang="en-US"/>
          </a:p>
        </p:txBody>
      </p:sp>
      <p:sp>
        <p:nvSpPr>
          <p:cNvPr id="28678" name="AutoShape 8"/>
          <p:cNvSpPr>
            <a:spLocks noChangeArrowheads="1"/>
          </p:cNvSpPr>
          <p:nvPr/>
        </p:nvSpPr>
        <p:spPr bwMode="auto">
          <a:xfrm>
            <a:off x="6529388" y="3152775"/>
            <a:ext cx="2600325" cy="2216150"/>
          </a:xfrm>
          <a:prstGeom prst="hexagon">
            <a:avLst>
              <a:gd name="adj" fmla="val 29334"/>
              <a:gd name="vf" fmla="val 115470"/>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8F8F8"/>
              </a:solidFill>
              <a:ea typeface="微软雅黑" panose="020B0503020204020204" pitchFamily="34" charset="-122"/>
              <a:sym typeface="微软雅黑" panose="020B0503020204020204" pitchFamily="34" charset="-122"/>
            </a:endParaRPr>
          </a:p>
        </p:txBody>
      </p:sp>
      <p:cxnSp>
        <p:nvCxnSpPr>
          <p:cNvPr id="28679" name="AutoShape 9"/>
          <p:cNvCxnSpPr>
            <a:cxnSpLocks noChangeShapeType="1"/>
            <a:stCxn id="28677" idx="2"/>
            <a:endCxn id="28678" idx="2"/>
          </p:cNvCxnSpPr>
          <p:nvPr/>
        </p:nvCxnSpPr>
        <p:spPr bwMode="auto">
          <a:xfrm>
            <a:off x="4711700" y="4254500"/>
            <a:ext cx="1819275" cy="6350"/>
          </a:xfrm>
          <a:prstGeom prst="straightConnector1">
            <a:avLst/>
          </a:prstGeom>
          <a:noFill/>
          <a:ln w="38100" cmpd="sng">
            <a:solidFill>
              <a:srgbClr val="333333"/>
            </a:solidFill>
            <a:round/>
            <a:tailEnd type="triangle" w="med" len="med"/>
          </a:ln>
          <a:extLst>
            <a:ext uri="{909E8E84-426E-40DD-AFC4-6F175D3DCCD1}">
              <a14:hiddenFill xmlns:a14="http://schemas.microsoft.com/office/drawing/2010/main">
                <a:noFill/>
              </a14:hiddenFill>
            </a:ext>
          </a:extLst>
        </p:spPr>
      </p:cxnSp>
      <p:sp>
        <p:nvSpPr>
          <p:cNvPr id="28680" name="TextBox 147"/>
          <p:cNvSpPr>
            <a:spLocks noChangeArrowheads="1"/>
          </p:cNvSpPr>
          <p:nvPr/>
        </p:nvSpPr>
        <p:spPr bwMode="auto">
          <a:xfrm>
            <a:off x="6661150" y="4014788"/>
            <a:ext cx="2268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pPr>
            <a:r>
              <a:rPr lang="zh-CN" altLang="en-US" sz="2000" b="1">
                <a:solidFill>
                  <a:srgbClr val="F8F8F8"/>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2000" b="1">
              <a:solidFill>
                <a:srgbClr val="F8F8F8"/>
              </a:solidFill>
            </a:endParaRPr>
          </a:p>
        </p:txBody>
      </p:sp>
      <p:grpSp>
        <p:nvGrpSpPr>
          <p:cNvPr id="28681" name="Group 9"/>
          <p:cNvGrpSpPr/>
          <p:nvPr/>
        </p:nvGrpSpPr>
        <p:grpSpPr bwMode="auto">
          <a:xfrm>
            <a:off x="2741613" y="1516063"/>
            <a:ext cx="1517650" cy="1323975"/>
            <a:chOff x="0" y="0"/>
            <a:chExt cx="1517650" cy="1323975"/>
          </a:xfrm>
        </p:grpSpPr>
        <p:sp>
          <p:nvSpPr>
            <p:cNvPr id="28682" name="AutoShape 1"/>
            <p:cNvSpPr>
              <a:spLocks noChangeArrowheads="1"/>
            </p:cNvSpPr>
            <p:nvPr/>
          </p:nvSpPr>
          <p:spPr bwMode="auto">
            <a:xfrm>
              <a:off x="0" y="0"/>
              <a:ext cx="1517650" cy="1323975"/>
            </a:xfrm>
            <a:prstGeom prst="hexagon">
              <a:avLst>
                <a:gd name="adj" fmla="val 28652"/>
                <a:gd name="vf" fmla="val 115470"/>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buFont typeface="Wingdings" panose="05000000000000000000" pitchFamily="2" charset="2"/>
                <a:buChar char="u"/>
              </a:pP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83" name="TextBox 147"/>
            <p:cNvSpPr>
              <a:spLocks noChangeArrowheads="1"/>
            </p:cNvSpPr>
            <p:nvPr/>
          </p:nvSpPr>
          <p:spPr bwMode="auto">
            <a:xfrm>
              <a:off x="204787" y="500063"/>
              <a:ext cx="1054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pPr>
              <a:r>
                <a:rPr lang="zh-CN" altLang="en-US" sz="1400">
                  <a:solidFill>
                    <a:srgbClr val="2B2E30"/>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solidFill>
                  <a:srgbClr val="2B2E30"/>
                </a:solidFill>
              </a:endParaRPr>
            </a:p>
          </p:txBody>
        </p:sp>
      </p:grpSp>
      <p:grpSp>
        <p:nvGrpSpPr>
          <p:cNvPr id="28684" name="Group 12"/>
          <p:cNvGrpSpPr/>
          <p:nvPr/>
        </p:nvGrpSpPr>
        <p:grpSpPr bwMode="auto">
          <a:xfrm>
            <a:off x="3965575" y="2200275"/>
            <a:ext cx="1517650" cy="1323975"/>
            <a:chOff x="0" y="0"/>
            <a:chExt cx="1517650" cy="1323975"/>
          </a:xfrm>
        </p:grpSpPr>
        <p:sp>
          <p:nvSpPr>
            <p:cNvPr id="28685" name="AutoShape 4"/>
            <p:cNvSpPr>
              <a:spLocks noChangeArrowheads="1"/>
            </p:cNvSpPr>
            <p:nvPr/>
          </p:nvSpPr>
          <p:spPr bwMode="auto">
            <a:xfrm>
              <a:off x="0" y="0"/>
              <a:ext cx="1517650" cy="1323975"/>
            </a:xfrm>
            <a:prstGeom prst="hexagon">
              <a:avLst>
                <a:gd name="adj" fmla="val 28652"/>
                <a:gd name="vf" fmla="val 115470"/>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buFont typeface="Wingdings" panose="05000000000000000000" pitchFamily="2" charset="2"/>
                <a:buChar char="u"/>
              </a:pP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86" name="TextBox 147"/>
            <p:cNvSpPr>
              <a:spLocks noChangeArrowheads="1"/>
            </p:cNvSpPr>
            <p:nvPr/>
          </p:nvSpPr>
          <p:spPr bwMode="auto">
            <a:xfrm>
              <a:off x="195263" y="458787"/>
              <a:ext cx="1054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pPr>
              <a:r>
                <a:rPr lang="zh-CN" altLang="en-US" sz="1400">
                  <a:solidFill>
                    <a:srgbClr val="2B2E30"/>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solidFill>
                  <a:srgbClr val="2B2E30"/>
                </a:solidFill>
              </a:endParaRPr>
            </a:p>
          </p:txBody>
        </p:sp>
      </p:grpSp>
      <p:grpSp>
        <p:nvGrpSpPr>
          <p:cNvPr id="28687" name="Group 15"/>
          <p:cNvGrpSpPr/>
          <p:nvPr/>
        </p:nvGrpSpPr>
        <p:grpSpPr bwMode="auto">
          <a:xfrm>
            <a:off x="1517650" y="2200275"/>
            <a:ext cx="1517650" cy="1323975"/>
            <a:chOff x="0" y="0"/>
            <a:chExt cx="1517650" cy="1323975"/>
          </a:xfrm>
        </p:grpSpPr>
        <p:sp>
          <p:nvSpPr>
            <p:cNvPr id="28688" name="AutoShape 2"/>
            <p:cNvSpPr>
              <a:spLocks noChangeArrowheads="1"/>
            </p:cNvSpPr>
            <p:nvPr/>
          </p:nvSpPr>
          <p:spPr bwMode="auto">
            <a:xfrm>
              <a:off x="0" y="0"/>
              <a:ext cx="1517650" cy="1323975"/>
            </a:xfrm>
            <a:prstGeom prst="hexagon">
              <a:avLst>
                <a:gd name="adj" fmla="val 28652"/>
                <a:gd name="vf" fmla="val 115470"/>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buFont typeface="Wingdings" panose="05000000000000000000" pitchFamily="2" charset="2"/>
                <a:buChar char="u"/>
              </a:pP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89" name="TextBox 147"/>
            <p:cNvSpPr>
              <a:spLocks noChangeArrowheads="1"/>
            </p:cNvSpPr>
            <p:nvPr/>
          </p:nvSpPr>
          <p:spPr bwMode="auto">
            <a:xfrm>
              <a:off x="214313" y="458787"/>
              <a:ext cx="1054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pPr>
              <a:r>
                <a:rPr lang="zh-CN" altLang="en-US" sz="1400">
                  <a:solidFill>
                    <a:srgbClr val="2B2E30"/>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solidFill>
                  <a:srgbClr val="2B2E30"/>
                </a:solidFill>
              </a:endParaRPr>
            </a:p>
          </p:txBody>
        </p:sp>
      </p:grpSp>
      <p:grpSp>
        <p:nvGrpSpPr>
          <p:cNvPr id="28690" name="Group 18"/>
          <p:cNvGrpSpPr/>
          <p:nvPr/>
        </p:nvGrpSpPr>
        <p:grpSpPr bwMode="auto">
          <a:xfrm>
            <a:off x="1517650" y="3603625"/>
            <a:ext cx="1517650" cy="1323975"/>
            <a:chOff x="0" y="0"/>
            <a:chExt cx="1517650" cy="1323975"/>
          </a:xfrm>
        </p:grpSpPr>
        <p:sp>
          <p:nvSpPr>
            <p:cNvPr id="28691" name="AutoShape 3"/>
            <p:cNvSpPr>
              <a:spLocks noChangeArrowheads="1"/>
            </p:cNvSpPr>
            <p:nvPr/>
          </p:nvSpPr>
          <p:spPr bwMode="auto">
            <a:xfrm>
              <a:off x="0" y="0"/>
              <a:ext cx="1517650" cy="1323975"/>
            </a:xfrm>
            <a:prstGeom prst="hexagon">
              <a:avLst>
                <a:gd name="adj" fmla="val 28652"/>
                <a:gd name="vf" fmla="val 115470"/>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buFont typeface="Wingdings" panose="05000000000000000000" pitchFamily="2" charset="2"/>
                <a:buChar char="u"/>
              </a:pP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92" name="TextBox 147"/>
            <p:cNvSpPr>
              <a:spLocks noChangeArrowheads="1"/>
            </p:cNvSpPr>
            <p:nvPr/>
          </p:nvSpPr>
          <p:spPr bwMode="auto">
            <a:xfrm>
              <a:off x="214313" y="484187"/>
              <a:ext cx="1054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pPr>
              <a:r>
                <a:rPr lang="zh-CN" altLang="en-US" sz="1400">
                  <a:solidFill>
                    <a:srgbClr val="2B2E30"/>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solidFill>
                  <a:srgbClr val="2B2E30"/>
                </a:solidFill>
              </a:endParaRPr>
            </a:p>
          </p:txBody>
        </p:sp>
      </p:grpSp>
      <p:grpSp>
        <p:nvGrpSpPr>
          <p:cNvPr id="28693" name="Group 21"/>
          <p:cNvGrpSpPr/>
          <p:nvPr/>
        </p:nvGrpSpPr>
        <p:grpSpPr bwMode="auto">
          <a:xfrm>
            <a:off x="2741613" y="4324350"/>
            <a:ext cx="1517650" cy="1323975"/>
            <a:chOff x="0" y="0"/>
            <a:chExt cx="1517650" cy="1323975"/>
          </a:xfrm>
        </p:grpSpPr>
        <p:sp>
          <p:nvSpPr>
            <p:cNvPr id="28694" name="AutoShape 6"/>
            <p:cNvSpPr>
              <a:spLocks noChangeArrowheads="1"/>
            </p:cNvSpPr>
            <p:nvPr/>
          </p:nvSpPr>
          <p:spPr bwMode="auto">
            <a:xfrm>
              <a:off x="0" y="0"/>
              <a:ext cx="1517650" cy="1323975"/>
            </a:xfrm>
            <a:prstGeom prst="hexagon">
              <a:avLst>
                <a:gd name="adj" fmla="val 28652"/>
                <a:gd name="vf" fmla="val 115470"/>
              </a:avLst>
            </a:prstGeom>
            <a:noFill/>
            <a:ln w="25400" cmpd="sng">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723900" algn="l"/>
                  <a:tab pos="1447800" algn="l"/>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tabLst>
                  <a:tab pos="723900" algn="l"/>
                  <a:tab pos="1447800" algn="l"/>
                </a:tabLst>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buFont typeface="Wingdings" panose="05000000000000000000" pitchFamily="2" charset="2"/>
                <a:buChar char="u"/>
              </a:pPr>
              <a:endParaRPr lang="zh-CN" altLang="en-US" sz="1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95" name="TextBox 147"/>
            <p:cNvSpPr>
              <a:spLocks noChangeArrowheads="1"/>
            </p:cNvSpPr>
            <p:nvPr/>
          </p:nvSpPr>
          <p:spPr bwMode="auto">
            <a:xfrm>
              <a:off x="204787" y="477837"/>
              <a:ext cx="1054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fontAlgn="ctr" hangingPunct="1">
                <a:buClr>
                  <a:srgbClr val="FF0000"/>
                </a:buClr>
                <a:buSzPct val="70000"/>
              </a:pPr>
              <a:r>
                <a:rPr lang="zh-CN" altLang="en-US" sz="1400">
                  <a:solidFill>
                    <a:srgbClr val="2B2E30"/>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a:solidFill>
                  <a:srgbClr val="2B2E30"/>
                </a:solidFill>
              </a:endParaRPr>
            </a:p>
          </p:txBody>
        </p:sp>
      </p:grpSp>
      <p:pic>
        <p:nvPicPr>
          <p:cNvPr id="28696" name="组合 5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919413"/>
            <a:ext cx="15176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TextBox 61"/>
          <p:cNvSpPr txBox="1">
            <a:spLocks noChangeArrowheads="1"/>
          </p:cNvSpPr>
          <p:nvPr/>
        </p:nvSpPr>
        <p:spPr bwMode="auto">
          <a:xfrm>
            <a:off x="6635750" y="1473200"/>
            <a:ext cx="31686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a:solidFill>
                  <a:schemeClr val="bg1"/>
                </a:solidFill>
                <a:latin typeface="微软雅黑" panose="020B0503020204020204" pitchFamily="34" charset="-122"/>
                <a:ea typeface="微软雅黑" panose="020B0503020204020204" pitchFamily="34" charset="-122"/>
              </a:rPr>
              <a:t>这里输入您的文字这里输入您的文字这里输入您的文字这里输入您的文字这里输入您</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1+#ppt_w/2"/>
                                          </p:val>
                                        </p:tav>
                                        <p:tav tm="100000">
                                          <p:val>
                                            <p:strVal val="#ppt_x"/>
                                          </p:val>
                                        </p:tav>
                                      </p:tavLst>
                                    </p:anim>
                                    <p:anim calcmode="lin" valueType="num">
                                      <p:cBhvr additive="base">
                                        <p:cTn id="8" dur="500" fill="hold"/>
                                        <p:tgtEl>
                                          <p:spTgt spid="28675"/>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8676"/>
                                        </p:tgtEl>
                                        <p:attrNameLst>
                                          <p:attrName>style.visibility</p:attrName>
                                        </p:attrNameLst>
                                      </p:cBhvr>
                                      <p:to>
                                        <p:strVal val="visible"/>
                                      </p:to>
                                    </p:set>
                                    <p:animEffect transition="in" filter="wipe(right)">
                                      <p:cBhvr>
                                        <p:cTn id="11" dur="500"/>
                                        <p:tgtEl>
                                          <p:spTgt spid="28676"/>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8674"/>
                                        </p:tgtEl>
                                        <p:attrNameLst>
                                          <p:attrName>style.visibility</p:attrName>
                                        </p:attrNameLst>
                                      </p:cBhvr>
                                      <p:to>
                                        <p:strVal val="visible"/>
                                      </p:to>
                                    </p:set>
                                    <p:anim calcmode="lin" valueType="num">
                                      <p:cBhvr>
                                        <p:cTn id="15" dur="400" fill="hold"/>
                                        <p:tgtEl>
                                          <p:spTgt spid="28674"/>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8674"/>
                                        </p:tgtEl>
                                        <p:attrNameLst>
                                          <p:attrName>ppt_y</p:attrName>
                                        </p:attrNameLst>
                                      </p:cBhvr>
                                      <p:tavLst>
                                        <p:tav tm="0">
                                          <p:val>
                                            <p:strVal val="#ppt_y"/>
                                          </p:val>
                                        </p:tav>
                                        <p:tav tm="100000">
                                          <p:val>
                                            <p:strVal val="#ppt_y"/>
                                          </p:val>
                                        </p:tav>
                                      </p:tavLst>
                                    </p:anim>
                                    <p:anim calcmode="lin" valueType="num">
                                      <p:cBhvr>
                                        <p:cTn id="17" dur="400" fill="hold"/>
                                        <p:tgtEl>
                                          <p:spTgt spid="28674"/>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867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8674"/>
                                        </p:tgtEl>
                                      </p:cBhvr>
                                    </p:animEffect>
                                  </p:childTnLst>
                                </p:cTn>
                              </p:par>
                            </p:childTnLst>
                          </p:cTn>
                        </p:par>
                        <p:par>
                          <p:cTn id="20" fill="hold">
                            <p:stCondLst>
                              <p:cond delay="1240"/>
                            </p:stCondLst>
                            <p:childTnLst>
                              <p:par>
                                <p:cTn id="21" presetID="1" presetClass="entr" presetSubtype="0" fill="hold" grpId="1" nodeType="afterEffect">
                                  <p:stCondLst>
                                    <p:cond delay="0"/>
                                  </p:stCondLst>
                                  <p:childTnLst>
                                    <p:set>
                                      <p:cBhvr>
                                        <p:cTn id="22" dur="1" fill="hold">
                                          <p:stCondLst>
                                            <p:cond delay="0"/>
                                          </p:stCondLst>
                                        </p:cTn>
                                        <p:tgtEl>
                                          <p:spTgt spid="28677"/>
                                        </p:tgtEl>
                                        <p:attrNameLst>
                                          <p:attrName>style.visibility</p:attrName>
                                        </p:attrNameLst>
                                      </p:cBhvr>
                                      <p:to>
                                        <p:strVal val="visible"/>
                                      </p:to>
                                    </p:set>
                                  </p:childTnLst>
                                </p:cTn>
                              </p:par>
                            </p:childTnLst>
                          </p:cTn>
                        </p:par>
                        <p:par>
                          <p:cTn id="23" fill="hold">
                            <p:stCondLst>
                              <p:cond delay="1240"/>
                            </p:stCondLst>
                            <p:childTnLst>
                              <p:par>
                                <p:cTn id="24" presetID="49" presetClass="path" presetSubtype="0" accel="50000" decel="50000" fill="hold" grpId="0" nodeType="afterEffect">
                                  <p:stCondLst>
                                    <p:cond delay="0"/>
                                  </p:stCondLst>
                                  <p:childTnLst>
                                    <p:animMotion origin="layout" path="M 0.35931 0.3963 L -4.18629E-6 -1.85185E-6 " pathEditMode="relative" rAng="0" ptsTypes="AA">
                                      <p:cBhvr>
                                        <p:cTn id="25" dur="1000" fill="hold"/>
                                        <p:tgtEl>
                                          <p:spTgt spid="28677"/>
                                        </p:tgtEl>
                                        <p:attrNameLst>
                                          <p:attrName>ppt_x</p:attrName>
                                          <p:attrName>ppt_y</p:attrName>
                                        </p:attrNameLst>
                                      </p:cBhvr>
                                      <p:rCtr x="-17800" y="-19600"/>
                                    </p:animMotion>
                                  </p:childTnLst>
                                </p:cTn>
                              </p:par>
                              <p:par>
                                <p:cTn id="26" presetID="1" presetClass="entr" presetSubtype="0" fill="hold" nodeType="withEffect">
                                  <p:stCondLst>
                                    <p:cond delay="0"/>
                                  </p:stCondLst>
                                  <p:childTnLst>
                                    <p:set>
                                      <p:cBhvr>
                                        <p:cTn id="27" dur="1" fill="hold">
                                          <p:stCondLst>
                                            <p:cond delay="0"/>
                                          </p:stCondLst>
                                        </p:cTn>
                                        <p:tgtEl>
                                          <p:spTgt spid="28681"/>
                                        </p:tgtEl>
                                        <p:attrNameLst>
                                          <p:attrName>style.visibility</p:attrName>
                                        </p:attrNameLst>
                                      </p:cBhvr>
                                      <p:to>
                                        <p:strVal val="visible"/>
                                      </p:to>
                                    </p:set>
                                  </p:childTnLst>
                                </p:cTn>
                              </p:par>
                              <p:par>
                                <p:cTn id="28" presetID="49" presetClass="path" presetSubtype="0" accel="50000" decel="50000" fill="hold" nodeType="withEffect">
                                  <p:stCondLst>
                                    <p:cond delay="0"/>
                                  </p:stCondLst>
                                  <p:childTnLst>
                                    <p:animMotion origin="layout" path="M 4.9304E-6 -0.49629 L 4.9304E-6 -3.7037E-6 " pathEditMode="relative" rAng="0" ptsTypes="AA">
                                      <p:cBhvr>
                                        <p:cTn id="29" dur="1000" fill="hold"/>
                                        <p:tgtEl>
                                          <p:spTgt spid="28681"/>
                                        </p:tgtEl>
                                        <p:attrNameLst>
                                          <p:attrName>ppt_x</p:attrName>
                                          <p:attrName>ppt_y</p:attrName>
                                        </p:attrNameLst>
                                      </p:cBhvr>
                                      <p:rCtr x="0" y="24800"/>
                                    </p:animMotion>
                                  </p:childTnLst>
                                </p:cTn>
                              </p:par>
                              <p:par>
                                <p:cTn id="30" presetID="1" presetClass="entr" presetSubtype="0" fill="hold" nodeType="withEffect">
                                  <p:stCondLst>
                                    <p:cond delay="0"/>
                                  </p:stCondLst>
                                  <p:childTnLst>
                                    <p:set>
                                      <p:cBhvr>
                                        <p:cTn id="31" dur="1" fill="hold">
                                          <p:stCondLst>
                                            <p:cond delay="0"/>
                                          </p:stCondLst>
                                        </p:cTn>
                                        <p:tgtEl>
                                          <p:spTgt spid="28687"/>
                                        </p:tgtEl>
                                        <p:attrNameLst>
                                          <p:attrName>style.visibility</p:attrName>
                                        </p:attrNameLst>
                                      </p:cBhvr>
                                      <p:to>
                                        <p:strVal val="visible"/>
                                      </p:to>
                                    </p:set>
                                  </p:childTnLst>
                                </p:cTn>
                              </p:par>
                              <p:par>
                                <p:cTn id="32" presetID="49" presetClass="path" presetSubtype="0" accel="50000" decel="50000" fill="hold" nodeType="withEffect">
                                  <p:stCondLst>
                                    <p:cond delay="0"/>
                                  </p:stCondLst>
                                  <p:childTnLst>
                                    <p:animMotion origin="layout" path="M -0.27814 -0.39653 L 4.13685E-6 -2.22222E-6 " pathEditMode="relative" rAng="0" ptsTypes="AA">
                                      <p:cBhvr>
                                        <p:cTn id="33" dur="1000" fill="hold"/>
                                        <p:tgtEl>
                                          <p:spTgt spid="28687"/>
                                        </p:tgtEl>
                                        <p:attrNameLst>
                                          <p:attrName>ppt_x</p:attrName>
                                          <p:attrName>ppt_y</p:attrName>
                                        </p:attrNameLst>
                                      </p:cBhvr>
                                      <p:rCtr x="13900" y="19800"/>
                                    </p:animMotion>
                                  </p:childTnLst>
                                </p:cTn>
                              </p:par>
                              <p:par>
                                <p:cTn id="34" presetID="1" presetClass="entr" presetSubtype="0" fill="hold" nodeType="withEffect">
                                  <p:stCondLst>
                                    <p:cond delay="0"/>
                                  </p:stCondLst>
                                  <p:childTnLst>
                                    <p:set>
                                      <p:cBhvr>
                                        <p:cTn id="35" dur="1" fill="hold">
                                          <p:stCondLst>
                                            <p:cond delay="0"/>
                                          </p:stCondLst>
                                        </p:cTn>
                                        <p:tgtEl>
                                          <p:spTgt spid="28690"/>
                                        </p:tgtEl>
                                        <p:attrNameLst>
                                          <p:attrName>style.visibility</p:attrName>
                                        </p:attrNameLst>
                                      </p:cBhvr>
                                      <p:to>
                                        <p:strVal val="visible"/>
                                      </p:to>
                                    </p:set>
                                  </p:childTnLst>
                                </p:cTn>
                              </p:par>
                              <p:par>
                                <p:cTn id="36" presetID="49" presetClass="path" presetSubtype="0" accel="50000" decel="50000" fill="hold" nodeType="withEffect">
                                  <p:stCondLst>
                                    <p:cond delay="0"/>
                                  </p:stCondLst>
                                  <p:childTnLst>
                                    <p:animMotion origin="layout" path="M -0.27814 0.25996 L 4.13685E-6 -1.85185E-6 " pathEditMode="relative" rAng="0" ptsTypes="AA">
                                      <p:cBhvr>
                                        <p:cTn id="37" dur="1000" fill="hold"/>
                                        <p:tgtEl>
                                          <p:spTgt spid="28690"/>
                                        </p:tgtEl>
                                        <p:attrNameLst>
                                          <p:attrName>ppt_x</p:attrName>
                                          <p:attrName>ppt_y</p:attrName>
                                        </p:attrNameLst>
                                      </p:cBhvr>
                                      <p:rCtr x="13900" y="-12800"/>
                                    </p:animMotion>
                                  </p:childTnLst>
                                </p:cTn>
                              </p:par>
                              <p:par>
                                <p:cTn id="38" presetID="1" presetClass="entr" presetSubtype="0" fill="hold" nodeType="withEffect">
                                  <p:stCondLst>
                                    <p:cond delay="0"/>
                                  </p:stCondLst>
                                  <p:childTnLst>
                                    <p:set>
                                      <p:cBhvr>
                                        <p:cTn id="39" dur="1" fill="hold">
                                          <p:stCondLst>
                                            <p:cond delay="0"/>
                                          </p:stCondLst>
                                        </p:cTn>
                                        <p:tgtEl>
                                          <p:spTgt spid="28693"/>
                                        </p:tgtEl>
                                        <p:attrNameLst>
                                          <p:attrName>style.visibility</p:attrName>
                                        </p:attrNameLst>
                                      </p:cBhvr>
                                      <p:to>
                                        <p:strVal val="visible"/>
                                      </p:to>
                                    </p:set>
                                  </p:childTnLst>
                                </p:cTn>
                              </p:par>
                              <p:par>
                                <p:cTn id="40" presetID="49" presetClass="path" presetSubtype="0" accel="50000" decel="50000" fill="hold" nodeType="withEffect">
                                  <p:stCondLst>
                                    <p:cond delay="0"/>
                                  </p:stCondLst>
                                  <p:childTnLst>
                                    <p:animMotion origin="layout" path="M 4.9304E-6 0.32269 L 4.9304E-6 -4.44444E-6 " pathEditMode="relative" rAng="0" ptsTypes="AA">
                                      <p:cBhvr>
                                        <p:cTn id="41" dur="1000" fill="hold"/>
                                        <p:tgtEl>
                                          <p:spTgt spid="28693"/>
                                        </p:tgtEl>
                                        <p:attrNameLst>
                                          <p:attrName>ppt_x</p:attrName>
                                          <p:attrName>ppt_y</p:attrName>
                                        </p:attrNameLst>
                                      </p:cBhvr>
                                      <p:rCtr x="0" y="-15900"/>
                                    </p:animMotion>
                                  </p:childTnLst>
                                </p:cTn>
                              </p:par>
                              <p:par>
                                <p:cTn id="42" presetID="1" presetClass="entr" presetSubtype="0" fill="hold" nodeType="withEffect">
                                  <p:stCondLst>
                                    <p:cond delay="0"/>
                                  </p:stCondLst>
                                  <p:childTnLst>
                                    <p:set>
                                      <p:cBhvr>
                                        <p:cTn id="43" dur="1" fill="hold">
                                          <p:stCondLst>
                                            <p:cond delay="0"/>
                                          </p:stCondLst>
                                        </p:cTn>
                                        <p:tgtEl>
                                          <p:spTgt spid="28684"/>
                                        </p:tgtEl>
                                        <p:attrNameLst>
                                          <p:attrName>style.visibility</p:attrName>
                                        </p:attrNameLst>
                                      </p:cBhvr>
                                      <p:to>
                                        <p:strVal val="visible"/>
                                      </p:to>
                                    </p:set>
                                  </p:childTnLst>
                                </p:cTn>
                              </p:par>
                              <p:par>
                                <p:cTn id="44" presetID="56" presetClass="path" presetSubtype="0" accel="50000" decel="50000" fill="hold" nodeType="withEffect">
                                  <p:stCondLst>
                                    <p:cond delay="0"/>
                                  </p:stCondLst>
                                  <p:childTnLst>
                                    <p:animMotion origin="layout" path="M -4.27605E-6 -2.22222E-6 L 0.37687 -0.50139 " pathEditMode="relative" rAng="0" ptsTypes="AA">
                                      <p:cBhvr>
                                        <p:cTn id="45" dur="1000" spd="-99800" fill="hold"/>
                                        <p:tgtEl>
                                          <p:spTgt spid="28684"/>
                                        </p:tgtEl>
                                        <p:attrNameLst>
                                          <p:attrName>ppt_x</p:attrName>
                                          <p:attrName>ppt_y</p:attrName>
                                        </p:attrNameLst>
                                      </p:cBhvr>
                                      <p:rCtr x="18800" y="-24900"/>
                                    </p:animMotion>
                                  </p:childTnLst>
                                </p:cTn>
                              </p:par>
                            </p:childTnLst>
                          </p:cTn>
                        </p:par>
                        <p:par>
                          <p:cTn id="46" fill="hold">
                            <p:stCondLst>
                              <p:cond delay="2240"/>
                            </p:stCondLst>
                            <p:childTnLst>
                              <p:par>
                                <p:cTn id="47" presetID="10" presetClass="entr" presetSubtype="0" fill="hold" nodeType="afterEffect">
                                  <p:stCondLst>
                                    <p:cond delay="0"/>
                                  </p:stCondLst>
                                  <p:childTnLst>
                                    <p:set>
                                      <p:cBhvr>
                                        <p:cTn id="48" dur="1" fill="hold">
                                          <p:stCondLst>
                                            <p:cond delay="0"/>
                                          </p:stCondLst>
                                        </p:cTn>
                                        <p:tgtEl>
                                          <p:spTgt spid="28696"/>
                                        </p:tgtEl>
                                        <p:attrNameLst>
                                          <p:attrName>style.visibility</p:attrName>
                                        </p:attrNameLst>
                                      </p:cBhvr>
                                      <p:to>
                                        <p:strVal val="visible"/>
                                      </p:to>
                                    </p:set>
                                    <p:anim calcmode="lin" valueType="num">
                                      <p:cBhvr>
                                        <p:cTn id="49" dur="500" fill="hold"/>
                                        <p:tgtEl>
                                          <p:spTgt spid="28696"/>
                                        </p:tgtEl>
                                        <p:attrNameLst>
                                          <p:attrName>ppt_w</p:attrName>
                                        </p:attrNameLst>
                                      </p:cBhvr>
                                      <p:tavLst>
                                        <p:tav tm="0">
                                          <p:val>
                                            <p:fltVal val="0"/>
                                          </p:val>
                                        </p:tav>
                                        <p:tav tm="100000">
                                          <p:val>
                                            <p:strVal val="#ppt_w"/>
                                          </p:val>
                                        </p:tav>
                                      </p:tavLst>
                                    </p:anim>
                                    <p:anim calcmode="lin" valueType="num">
                                      <p:cBhvr>
                                        <p:cTn id="50" dur="500" fill="hold"/>
                                        <p:tgtEl>
                                          <p:spTgt spid="28696"/>
                                        </p:tgtEl>
                                        <p:attrNameLst>
                                          <p:attrName>ppt_h</p:attrName>
                                        </p:attrNameLst>
                                      </p:cBhvr>
                                      <p:tavLst>
                                        <p:tav tm="0">
                                          <p:val>
                                            <p:fltVal val="0"/>
                                          </p:val>
                                        </p:tav>
                                        <p:tav tm="100000">
                                          <p:val>
                                            <p:strVal val="#ppt_h"/>
                                          </p:val>
                                        </p:tav>
                                      </p:tavLst>
                                    </p:anim>
                                    <p:animEffect transition="in" filter="fade">
                                      <p:cBhvr>
                                        <p:cTn id="51" dur="500"/>
                                        <p:tgtEl>
                                          <p:spTgt spid="28696"/>
                                        </p:tgtEl>
                                      </p:cBhvr>
                                    </p:animEffect>
                                  </p:childTnLst>
                                </p:cTn>
                              </p:par>
                            </p:childTnLst>
                          </p:cTn>
                        </p:par>
                        <p:par>
                          <p:cTn id="52" fill="hold">
                            <p:stCondLst>
                              <p:cond delay="2740"/>
                            </p:stCondLst>
                            <p:childTnLst>
                              <p:par>
                                <p:cTn id="53" presetID="26" presetClass="emph" presetSubtype="0" fill="hold" grpId="2" nodeType="afterEffect">
                                  <p:stCondLst>
                                    <p:cond delay="0"/>
                                  </p:stCondLst>
                                  <p:childTnLst>
                                    <p:animEffect transition="out" filter="fade">
                                      <p:cBhvr>
                                        <p:cTn id="54" dur="500" tmFilter="0, 0; .2, .5; .8, .5; 1, 0"/>
                                        <p:tgtEl>
                                          <p:spTgt spid="28677"/>
                                        </p:tgtEl>
                                      </p:cBhvr>
                                    </p:animEffect>
                                    <p:animScale>
                                      <p:cBhvr>
                                        <p:cTn id="55" dur="250" autoRev="1" fill="hold"/>
                                        <p:tgtEl>
                                          <p:spTgt spid="28677"/>
                                        </p:tgtEl>
                                      </p:cBhvr>
                                      <p:by x="105000" y="105000"/>
                                    </p:animScale>
                                  </p:childTnLst>
                                </p:cTn>
                              </p:par>
                            </p:childTnLst>
                          </p:cTn>
                        </p:par>
                        <p:par>
                          <p:cTn id="56" fill="hold">
                            <p:stCondLst>
                              <p:cond delay="3240"/>
                            </p:stCondLst>
                            <p:childTnLst>
                              <p:par>
                                <p:cTn id="57" presetID="22" presetClass="entr" presetSubtype="8" fill="hold" nodeType="afterEffect">
                                  <p:stCondLst>
                                    <p:cond delay="0"/>
                                  </p:stCondLst>
                                  <p:childTnLst>
                                    <p:set>
                                      <p:cBhvr>
                                        <p:cTn id="58" dur="1" fill="hold">
                                          <p:stCondLst>
                                            <p:cond delay="0"/>
                                          </p:stCondLst>
                                        </p:cTn>
                                        <p:tgtEl>
                                          <p:spTgt spid="28679"/>
                                        </p:tgtEl>
                                        <p:attrNameLst>
                                          <p:attrName>style.visibility</p:attrName>
                                        </p:attrNameLst>
                                      </p:cBhvr>
                                      <p:to>
                                        <p:strVal val="visible"/>
                                      </p:to>
                                    </p:set>
                                    <p:animEffect transition="in" filter="wipe(left)">
                                      <p:cBhvr>
                                        <p:cTn id="59" dur="500"/>
                                        <p:tgtEl>
                                          <p:spTgt spid="28679"/>
                                        </p:tgtEl>
                                      </p:cBhvr>
                                    </p:animEffect>
                                  </p:childTnLst>
                                </p:cTn>
                              </p:par>
                            </p:childTnLst>
                          </p:cTn>
                        </p:par>
                        <p:par>
                          <p:cTn id="60" fill="hold">
                            <p:stCondLst>
                              <p:cond delay="3740"/>
                            </p:stCondLst>
                            <p:childTnLst>
                              <p:par>
                                <p:cTn id="61" presetID="10" presetClass="entr" presetSubtype="0" fill="hold" grpId="0" nodeType="afterEffect">
                                  <p:stCondLst>
                                    <p:cond delay="0"/>
                                  </p:stCondLst>
                                  <p:childTnLst>
                                    <p:set>
                                      <p:cBhvr>
                                        <p:cTn id="62" dur="1" fill="hold">
                                          <p:stCondLst>
                                            <p:cond delay="0"/>
                                          </p:stCondLst>
                                        </p:cTn>
                                        <p:tgtEl>
                                          <p:spTgt spid="28678"/>
                                        </p:tgtEl>
                                        <p:attrNameLst>
                                          <p:attrName>style.visibility</p:attrName>
                                        </p:attrNameLst>
                                      </p:cBhvr>
                                      <p:to>
                                        <p:strVal val="visible"/>
                                      </p:to>
                                    </p:set>
                                    <p:animEffect transition="in" filter="fade">
                                      <p:cBhvr>
                                        <p:cTn id="63" dur="500"/>
                                        <p:tgtEl>
                                          <p:spTgt spid="28678"/>
                                        </p:tgtEl>
                                      </p:cBhvr>
                                    </p:animEffect>
                                  </p:childTnLst>
                                </p:cTn>
                              </p:par>
                            </p:childTnLst>
                          </p:cTn>
                        </p:par>
                        <p:par>
                          <p:cTn id="64" fill="hold">
                            <p:stCondLst>
                              <p:cond delay="4240"/>
                            </p:stCondLst>
                            <p:childTnLst>
                              <p:par>
                                <p:cTn id="65" presetID="26" presetClass="emph" presetSubtype="0" fill="hold" grpId="1" nodeType="afterEffect">
                                  <p:stCondLst>
                                    <p:cond delay="0"/>
                                  </p:stCondLst>
                                  <p:childTnLst>
                                    <p:animEffect transition="out" filter="fade">
                                      <p:cBhvr>
                                        <p:cTn id="66" dur="500" tmFilter="0, 0; .2, .5; .8, .5; 1, 0"/>
                                        <p:tgtEl>
                                          <p:spTgt spid="28678"/>
                                        </p:tgtEl>
                                      </p:cBhvr>
                                    </p:animEffect>
                                    <p:animScale>
                                      <p:cBhvr>
                                        <p:cTn id="67" dur="250" autoRev="1" fill="hold"/>
                                        <p:tgtEl>
                                          <p:spTgt spid="28678"/>
                                        </p:tgtEl>
                                      </p:cBhvr>
                                      <p:by x="105000" y="105000"/>
                                    </p:animScale>
                                  </p:childTnLst>
                                </p:cTn>
                              </p:par>
                            </p:childTnLst>
                          </p:cTn>
                        </p:par>
                        <p:par>
                          <p:cTn id="68" fill="hold">
                            <p:stCondLst>
                              <p:cond delay="4740"/>
                            </p:stCondLst>
                            <p:childTnLst>
                              <p:par>
                                <p:cTn id="69" presetID="42" presetClass="entr" presetSubtype="0" fill="hold" grpId="0" nodeType="afterEffect">
                                  <p:stCondLst>
                                    <p:cond delay="0"/>
                                  </p:stCondLst>
                                  <p:childTnLst>
                                    <p:set>
                                      <p:cBhvr>
                                        <p:cTn id="70" dur="1" fill="hold">
                                          <p:stCondLst>
                                            <p:cond delay="0"/>
                                          </p:stCondLst>
                                        </p:cTn>
                                        <p:tgtEl>
                                          <p:spTgt spid="28697"/>
                                        </p:tgtEl>
                                        <p:attrNameLst>
                                          <p:attrName>style.visibility</p:attrName>
                                        </p:attrNameLst>
                                      </p:cBhvr>
                                      <p:to>
                                        <p:strVal val="visible"/>
                                      </p:to>
                                    </p:set>
                                    <p:animEffect transition="in" filter="fade">
                                      <p:cBhvr>
                                        <p:cTn id="71" dur="500"/>
                                        <p:tgtEl>
                                          <p:spTgt spid="28697"/>
                                        </p:tgtEl>
                                      </p:cBhvr>
                                    </p:animEffect>
                                    <p:anim calcmode="lin" valueType="num">
                                      <p:cBhvr>
                                        <p:cTn id="72" dur="500" fill="hold"/>
                                        <p:tgtEl>
                                          <p:spTgt spid="28697"/>
                                        </p:tgtEl>
                                        <p:attrNameLst>
                                          <p:attrName>ppt_x</p:attrName>
                                        </p:attrNameLst>
                                      </p:cBhvr>
                                      <p:tavLst>
                                        <p:tav tm="0">
                                          <p:val>
                                            <p:strVal val="#ppt_x"/>
                                          </p:val>
                                        </p:tav>
                                        <p:tav tm="100000">
                                          <p:val>
                                            <p:strVal val="#ppt_x"/>
                                          </p:val>
                                        </p:tav>
                                      </p:tavLst>
                                    </p:anim>
                                    <p:anim calcmode="lin" valueType="num">
                                      <p:cBhvr>
                                        <p:cTn id="73" dur="500" fill="hold"/>
                                        <p:tgtEl>
                                          <p:spTgt spid="286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animBg="1"/>
      <p:bldP spid="28677" grpId="0" animBg="1" autoUpdateAnimBg="0"/>
      <p:bldP spid="28677" grpId="1" animBg="1" autoUpdateAnimBg="0"/>
      <p:bldP spid="28677" grpId="2" animBg="1" autoUpdateAnimBg="0"/>
      <p:bldP spid="28678" grpId="0" animBg="1" autoUpdateAnimBg="0"/>
      <p:bldP spid="28678" grpId="1" animBg="1" autoUpdateAnimBg="0"/>
      <p:bldP spid="2869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29699"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9700"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1" name="矩形 1"/>
          <p:cNvSpPr/>
          <p:nvPr/>
        </p:nvSpPr>
        <p:spPr bwMode="auto">
          <a:xfrm>
            <a:off x="4770438" y="3941763"/>
            <a:ext cx="973137" cy="1719262"/>
          </a:xfrm>
          <a:custGeom>
            <a:avLst/>
            <a:gdLst>
              <a:gd name="T0" fmla="*/ 974411 w 974411"/>
              <a:gd name="T1" fmla="*/ 0 h 1719274"/>
              <a:gd name="T2" fmla="*/ 974411 w 974411"/>
              <a:gd name="T3" fmla="*/ 1719274 h 1719274"/>
              <a:gd name="T4" fmla="*/ 0 w 974411"/>
              <a:gd name="T5" fmla="*/ 1719274 h 1719274"/>
              <a:gd name="T6" fmla="*/ 0 w 974411"/>
              <a:gd name="T7" fmla="*/ 514532 h 1719274"/>
              <a:gd name="T8" fmla="*/ 974411 w 974411"/>
              <a:gd name="T9" fmla="*/ 0 h 1719274"/>
            </a:gdLst>
            <a:ahLst/>
            <a:cxnLst>
              <a:cxn ang="0">
                <a:pos x="T0" y="T1"/>
              </a:cxn>
              <a:cxn ang="0">
                <a:pos x="T2" y="T3"/>
              </a:cxn>
              <a:cxn ang="0">
                <a:pos x="T4" y="T5"/>
              </a:cxn>
              <a:cxn ang="0">
                <a:pos x="T6" y="T7"/>
              </a:cxn>
              <a:cxn ang="0">
                <a:pos x="T8" y="T9"/>
              </a:cxn>
            </a:cxnLst>
            <a:rect l="0" t="0" r="r" b="b"/>
            <a:pathLst>
              <a:path w="974411" h="1719274">
                <a:moveTo>
                  <a:pt x="974411" y="0"/>
                </a:moveTo>
                <a:lnTo>
                  <a:pt x="974411" y="1719274"/>
                </a:lnTo>
                <a:lnTo>
                  <a:pt x="0" y="1719274"/>
                </a:lnTo>
                <a:lnTo>
                  <a:pt x="0" y="514532"/>
                </a:lnTo>
                <a:lnTo>
                  <a:pt x="974411"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9702" name="矩形 5"/>
          <p:cNvSpPr/>
          <p:nvPr/>
        </p:nvSpPr>
        <p:spPr bwMode="auto">
          <a:xfrm>
            <a:off x="5884863" y="3352800"/>
            <a:ext cx="974725" cy="2308225"/>
          </a:xfrm>
          <a:custGeom>
            <a:avLst/>
            <a:gdLst>
              <a:gd name="T0" fmla="*/ 974411 w 974411"/>
              <a:gd name="T1" fmla="*/ 0 h 2307995"/>
              <a:gd name="T2" fmla="*/ 974411 w 974411"/>
              <a:gd name="T3" fmla="*/ 2307995 h 2307995"/>
              <a:gd name="T4" fmla="*/ 0 w 974411"/>
              <a:gd name="T5" fmla="*/ 2307995 h 2307995"/>
              <a:gd name="T6" fmla="*/ 0 w 974411"/>
              <a:gd name="T7" fmla="*/ 514533 h 2307995"/>
              <a:gd name="T8" fmla="*/ 974411 w 974411"/>
              <a:gd name="T9" fmla="*/ 0 h 2307995"/>
            </a:gdLst>
            <a:ahLst/>
            <a:cxnLst>
              <a:cxn ang="0">
                <a:pos x="T0" y="T1"/>
              </a:cxn>
              <a:cxn ang="0">
                <a:pos x="T2" y="T3"/>
              </a:cxn>
              <a:cxn ang="0">
                <a:pos x="T4" y="T5"/>
              </a:cxn>
              <a:cxn ang="0">
                <a:pos x="T6" y="T7"/>
              </a:cxn>
              <a:cxn ang="0">
                <a:pos x="T8" y="T9"/>
              </a:cxn>
            </a:cxnLst>
            <a:rect l="0" t="0" r="r" b="b"/>
            <a:pathLst>
              <a:path w="974411" h="2307995">
                <a:moveTo>
                  <a:pt x="974411" y="0"/>
                </a:moveTo>
                <a:lnTo>
                  <a:pt x="974411" y="2307995"/>
                </a:lnTo>
                <a:lnTo>
                  <a:pt x="0" y="2307995"/>
                </a:lnTo>
                <a:lnTo>
                  <a:pt x="0" y="514533"/>
                </a:lnTo>
                <a:lnTo>
                  <a:pt x="974411"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9703" name="矩形 6"/>
          <p:cNvSpPr/>
          <p:nvPr/>
        </p:nvSpPr>
        <p:spPr bwMode="auto">
          <a:xfrm>
            <a:off x="6999288" y="2763838"/>
            <a:ext cx="974725" cy="2897187"/>
          </a:xfrm>
          <a:custGeom>
            <a:avLst/>
            <a:gdLst>
              <a:gd name="T0" fmla="*/ 974411 w 974411"/>
              <a:gd name="T1" fmla="*/ 0 h 2896715"/>
              <a:gd name="T2" fmla="*/ 974411 w 974411"/>
              <a:gd name="T3" fmla="*/ 2896715 h 2896715"/>
              <a:gd name="T4" fmla="*/ 0 w 974411"/>
              <a:gd name="T5" fmla="*/ 2896715 h 2896715"/>
              <a:gd name="T6" fmla="*/ 0 w 974411"/>
              <a:gd name="T7" fmla="*/ 514532 h 2896715"/>
              <a:gd name="T8" fmla="*/ 974411 w 974411"/>
              <a:gd name="T9" fmla="*/ 0 h 2896715"/>
            </a:gdLst>
            <a:ahLst/>
            <a:cxnLst>
              <a:cxn ang="0">
                <a:pos x="T0" y="T1"/>
              </a:cxn>
              <a:cxn ang="0">
                <a:pos x="T2" y="T3"/>
              </a:cxn>
              <a:cxn ang="0">
                <a:pos x="T4" y="T5"/>
              </a:cxn>
              <a:cxn ang="0">
                <a:pos x="T6" y="T7"/>
              </a:cxn>
              <a:cxn ang="0">
                <a:pos x="T8" y="T9"/>
              </a:cxn>
            </a:cxnLst>
            <a:rect l="0" t="0" r="r" b="b"/>
            <a:pathLst>
              <a:path w="974411" h="2896715">
                <a:moveTo>
                  <a:pt x="974411" y="0"/>
                </a:moveTo>
                <a:lnTo>
                  <a:pt x="974411" y="2896715"/>
                </a:lnTo>
                <a:lnTo>
                  <a:pt x="0" y="2896715"/>
                </a:lnTo>
                <a:lnTo>
                  <a:pt x="0" y="514532"/>
                </a:lnTo>
                <a:lnTo>
                  <a:pt x="97441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9704" name="矩形 7"/>
          <p:cNvSpPr/>
          <p:nvPr/>
        </p:nvSpPr>
        <p:spPr bwMode="auto">
          <a:xfrm>
            <a:off x="8115300" y="2176463"/>
            <a:ext cx="973138" cy="3484562"/>
          </a:xfrm>
          <a:custGeom>
            <a:avLst/>
            <a:gdLst>
              <a:gd name="T0" fmla="*/ 974411 w 974411"/>
              <a:gd name="T1" fmla="*/ 0 h 3485435"/>
              <a:gd name="T2" fmla="*/ 974411 w 974411"/>
              <a:gd name="T3" fmla="*/ 3485435 h 3485435"/>
              <a:gd name="T4" fmla="*/ 0 w 974411"/>
              <a:gd name="T5" fmla="*/ 3485435 h 3485435"/>
              <a:gd name="T6" fmla="*/ 0 w 974411"/>
              <a:gd name="T7" fmla="*/ 514532 h 3485435"/>
              <a:gd name="T8" fmla="*/ 974411 w 974411"/>
              <a:gd name="T9" fmla="*/ 0 h 3485435"/>
            </a:gdLst>
            <a:ahLst/>
            <a:cxnLst>
              <a:cxn ang="0">
                <a:pos x="T0" y="T1"/>
              </a:cxn>
              <a:cxn ang="0">
                <a:pos x="T2" y="T3"/>
              </a:cxn>
              <a:cxn ang="0">
                <a:pos x="T4" y="T5"/>
              </a:cxn>
              <a:cxn ang="0">
                <a:pos x="T6" y="T7"/>
              </a:cxn>
              <a:cxn ang="0">
                <a:pos x="T8" y="T9"/>
              </a:cxn>
            </a:cxnLst>
            <a:rect l="0" t="0" r="r" b="b"/>
            <a:pathLst>
              <a:path w="974411" h="3485435">
                <a:moveTo>
                  <a:pt x="974411" y="0"/>
                </a:moveTo>
                <a:lnTo>
                  <a:pt x="974411" y="3485435"/>
                </a:lnTo>
                <a:lnTo>
                  <a:pt x="0" y="3485435"/>
                </a:lnTo>
                <a:lnTo>
                  <a:pt x="0" y="514532"/>
                </a:lnTo>
                <a:lnTo>
                  <a:pt x="974411" y="0"/>
                </a:lnTo>
                <a:close/>
              </a:path>
            </a:pathLst>
          </a:custGeom>
          <a:noFill/>
          <a:ln w="28575" cap="flat" cmpd="sng">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29705" name="直接连接符 31"/>
          <p:cNvCxnSpPr>
            <a:cxnSpLocks noChangeShapeType="1"/>
          </p:cNvCxnSpPr>
          <p:nvPr/>
        </p:nvCxnSpPr>
        <p:spPr bwMode="auto">
          <a:xfrm flipH="1">
            <a:off x="1993900" y="5661025"/>
            <a:ext cx="7632700" cy="0"/>
          </a:xfrm>
          <a:prstGeom prst="line">
            <a:avLst/>
          </a:prstGeom>
          <a:noFill/>
          <a:ln w="28575" cmpd="sng">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706" name="Group 10"/>
          <p:cNvGrpSpPr/>
          <p:nvPr/>
        </p:nvGrpSpPr>
        <p:grpSpPr bwMode="auto">
          <a:xfrm>
            <a:off x="2344738" y="2420938"/>
            <a:ext cx="6129337" cy="1828800"/>
            <a:chOff x="0" y="0"/>
            <a:chExt cx="6130558" cy="1828800"/>
          </a:xfrm>
        </p:grpSpPr>
        <p:cxnSp>
          <p:nvCxnSpPr>
            <p:cNvPr id="29707" name="直接连接符 33"/>
            <p:cNvCxnSpPr>
              <a:cxnSpLocks noChangeShapeType="1"/>
            </p:cNvCxnSpPr>
            <p:nvPr/>
          </p:nvCxnSpPr>
          <p:spPr bwMode="auto">
            <a:xfrm>
              <a:off x="81886" y="0"/>
              <a:ext cx="6048672" cy="0"/>
            </a:xfrm>
            <a:prstGeom prst="line">
              <a:avLst/>
            </a:prstGeom>
            <a:noFill/>
            <a:ln w="12700" cmpd="sng">
              <a:solidFill>
                <a:schemeClr val="bg1"/>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8" name="直接连接符 34"/>
            <p:cNvCxnSpPr>
              <a:cxnSpLocks noChangeShapeType="1"/>
            </p:cNvCxnSpPr>
            <p:nvPr/>
          </p:nvCxnSpPr>
          <p:spPr bwMode="auto">
            <a:xfrm>
              <a:off x="54591" y="609600"/>
              <a:ext cx="4923839" cy="0"/>
            </a:xfrm>
            <a:prstGeom prst="line">
              <a:avLst/>
            </a:prstGeom>
            <a:noFill/>
            <a:ln w="12700" cmpd="sng">
              <a:solidFill>
                <a:schemeClr val="bg1"/>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09" name="直接连接符 35"/>
            <p:cNvCxnSpPr>
              <a:cxnSpLocks noChangeShapeType="1"/>
            </p:cNvCxnSpPr>
            <p:nvPr/>
          </p:nvCxnSpPr>
          <p:spPr bwMode="auto">
            <a:xfrm>
              <a:off x="0" y="1219200"/>
              <a:ext cx="3862306" cy="0"/>
            </a:xfrm>
            <a:prstGeom prst="line">
              <a:avLst/>
            </a:prstGeom>
            <a:noFill/>
            <a:ln w="12700" cmpd="sng">
              <a:solidFill>
                <a:schemeClr val="bg1"/>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10" name="直接连接符 36"/>
            <p:cNvCxnSpPr>
              <a:cxnSpLocks noChangeShapeType="1"/>
            </p:cNvCxnSpPr>
            <p:nvPr/>
          </p:nvCxnSpPr>
          <p:spPr bwMode="auto">
            <a:xfrm>
              <a:off x="0" y="1828800"/>
              <a:ext cx="2746182" cy="0"/>
            </a:xfrm>
            <a:prstGeom prst="line">
              <a:avLst/>
            </a:prstGeom>
            <a:noFill/>
            <a:ln w="12700" cmpd="sng">
              <a:solidFill>
                <a:schemeClr val="bg1"/>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711" name="TextBox 62"/>
          <p:cNvSpPr txBox="1">
            <a:spLocks noChangeArrowheads="1"/>
          </p:cNvSpPr>
          <p:nvPr/>
        </p:nvSpPr>
        <p:spPr bwMode="auto">
          <a:xfrm>
            <a:off x="2392363" y="1976438"/>
            <a:ext cx="1979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请输入您的内容</a:t>
            </a:r>
          </a:p>
        </p:txBody>
      </p:sp>
      <p:sp>
        <p:nvSpPr>
          <p:cNvPr id="29712" name="TextBox 63"/>
          <p:cNvSpPr txBox="1">
            <a:spLocks noChangeArrowheads="1"/>
          </p:cNvSpPr>
          <p:nvPr/>
        </p:nvSpPr>
        <p:spPr bwMode="auto">
          <a:xfrm>
            <a:off x="2392363" y="2603500"/>
            <a:ext cx="1979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请输入您的内容</a:t>
            </a:r>
          </a:p>
        </p:txBody>
      </p:sp>
      <p:sp>
        <p:nvSpPr>
          <p:cNvPr id="29713" name="TextBox 64"/>
          <p:cNvSpPr txBox="1">
            <a:spLocks noChangeArrowheads="1"/>
          </p:cNvSpPr>
          <p:nvPr/>
        </p:nvSpPr>
        <p:spPr bwMode="auto">
          <a:xfrm>
            <a:off x="2392363" y="3259138"/>
            <a:ext cx="1979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请输入您的内容</a:t>
            </a:r>
          </a:p>
        </p:txBody>
      </p:sp>
      <p:sp>
        <p:nvSpPr>
          <p:cNvPr id="29714" name="TextBox 65"/>
          <p:cNvSpPr txBox="1">
            <a:spLocks noChangeArrowheads="1"/>
          </p:cNvSpPr>
          <p:nvPr/>
        </p:nvSpPr>
        <p:spPr bwMode="auto">
          <a:xfrm>
            <a:off x="2392363" y="3805238"/>
            <a:ext cx="1979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请输入您的内容</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fill="hold"/>
                                        <p:tgtEl>
                                          <p:spTgt spid="29699"/>
                                        </p:tgtEl>
                                        <p:attrNameLst>
                                          <p:attrName>ppt_x</p:attrName>
                                        </p:attrNameLst>
                                      </p:cBhvr>
                                      <p:tavLst>
                                        <p:tav tm="0">
                                          <p:val>
                                            <p:strVal val="1+#ppt_w/2"/>
                                          </p:val>
                                        </p:tav>
                                        <p:tav tm="100000">
                                          <p:val>
                                            <p:strVal val="#ppt_x"/>
                                          </p:val>
                                        </p:tav>
                                      </p:tavLst>
                                    </p:anim>
                                    <p:anim calcmode="lin" valueType="num">
                                      <p:cBhvr additive="base">
                                        <p:cTn id="8" dur="500" fill="hold"/>
                                        <p:tgtEl>
                                          <p:spTgt spid="29699"/>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9700"/>
                                        </p:tgtEl>
                                        <p:attrNameLst>
                                          <p:attrName>style.visibility</p:attrName>
                                        </p:attrNameLst>
                                      </p:cBhvr>
                                      <p:to>
                                        <p:strVal val="visible"/>
                                      </p:to>
                                    </p:set>
                                    <p:animEffect transition="in" filter="wipe(right)">
                                      <p:cBhvr>
                                        <p:cTn id="11" dur="500"/>
                                        <p:tgtEl>
                                          <p:spTgt spid="29700"/>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9698"/>
                                        </p:tgtEl>
                                        <p:attrNameLst>
                                          <p:attrName>style.visibility</p:attrName>
                                        </p:attrNameLst>
                                      </p:cBhvr>
                                      <p:to>
                                        <p:strVal val="visible"/>
                                      </p:to>
                                    </p:set>
                                    <p:anim calcmode="lin" valueType="num">
                                      <p:cBhvr>
                                        <p:cTn id="15" dur="400" fill="hold"/>
                                        <p:tgtEl>
                                          <p:spTgt spid="29698"/>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9698"/>
                                        </p:tgtEl>
                                        <p:attrNameLst>
                                          <p:attrName>ppt_y</p:attrName>
                                        </p:attrNameLst>
                                      </p:cBhvr>
                                      <p:tavLst>
                                        <p:tav tm="0">
                                          <p:val>
                                            <p:strVal val="#ppt_y"/>
                                          </p:val>
                                        </p:tav>
                                        <p:tav tm="100000">
                                          <p:val>
                                            <p:strVal val="#ppt_y"/>
                                          </p:val>
                                        </p:tav>
                                      </p:tavLst>
                                    </p:anim>
                                    <p:anim calcmode="lin" valueType="num">
                                      <p:cBhvr>
                                        <p:cTn id="17" dur="400" fill="hold"/>
                                        <p:tgtEl>
                                          <p:spTgt spid="29698"/>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969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9698"/>
                                        </p:tgtEl>
                                      </p:cBhvr>
                                    </p:animEffect>
                                  </p:childTnLst>
                                </p:cTn>
                              </p:par>
                            </p:childTnLst>
                          </p:cTn>
                        </p:par>
                        <p:par>
                          <p:cTn id="20" fill="hold">
                            <p:stCondLst>
                              <p:cond delay="1240"/>
                            </p:stCondLst>
                            <p:childTnLst>
                              <p:par>
                                <p:cTn id="21" presetID="16" presetClass="entr" presetSubtype="21" fill="hold" nodeType="afterEffect">
                                  <p:stCondLst>
                                    <p:cond delay="0"/>
                                  </p:stCondLst>
                                  <p:childTnLst>
                                    <p:set>
                                      <p:cBhvr>
                                        <p:cTn id="22" dur="1" fill="hold">
                                          <p:stCondLst>
                                            <p:cond delay="0"/>
                                          </p:stCondLst>
                                        </p:cTn>
                                        <p:tgtEl>
                                          <p:spTgt spid="29705"/>
                                        </p:tgtEl>
                                        <p:attrNameLst>
                                          <p:attrName>style.visibility</p:attrName>
                                        </p:attrNameLst>
                                      </p:cBhvr>
                                      <p:to>
                                        <p:strVal val="visible"/>
                                      </p:to>
                                    </p:set>
                                    <p:animEffect transition="in" filter="barn(inVertical)">
                                      <p:cBhvr>
                                        <p:cTn id="23" dur="500"/>
                                        <p:tgtEl>
                                          <p:spTgt spid="29705"/>
                                        </p:tgtEl>
                                      </p:cBhvr>
                                    </p:animEffect>
                                  </p:childTnLst>
                                </p:cTn>
                              </p:par>
                            </p:childTnLst>
                          </p:cTn>
                        </p:par>
                        <p:par>
                          <p:cTn id="24" fill="hold">
                            <p:stCondLst>
                              <p:cond delay="1740"/>
                            </p:stCondLst>
                            <p:childTnLst>
                              <p:par>
                                <p:cTn id="25" presetID="18" presetClass="entr" presetSubtype="3" fill="hold" grpId="0" nodeType="afterEffect">
                                  <p:stCondLst>
                                    <p:cond delay="0"/>
                                  </p:stCondLst>
                                  <p:childTnLst>
                                    <p:set>
                                      <p:cBhvr>
                                        <p:cTn id="26" dur="1" fill="hold">
                                          <p:stCondLst>
                                            <p:cond delay="0"/>
                                          </p:stCondLst>
                                        </p:cTn>
                                        <p:tgtEl>
                                          <p:spTgt spid="29701"/>
                                        </p:tgtEl>
                                        <p:attrNameLst>
                                          <p:attrName>style.visibility</p:attrName>
                                        </p:attrNameLst>
                                      </p:cBhvr>
                                      <p:to>
                                        <p:strVal val="visible"/>
                                      </p:to>
                                    </p:set>
                                    <p:animEffect transition="in" filter="strips(upRight)">
                                      <p:cBhvr>
                                        <p:cTn id="27" dur="500"/>
                                        <p:tgtEl>
                                          <p:spTgt spid="29701"/>
                                        </p:tgtEl>
                                      </p:cBhvr>
                                    </p:animEffect>
                                  </p:childTnLst>
                                </p:cTn>
                              </p:par>
                            </p:childTnLst>
                          </p:cTn>
                        </p:par>
                        <p:par>
                          <p:cTn id="28" fill="hold">
                            <p:stCondLst>
                              <p:cond delay="2240"/>
                            </p:stCondLst>
                            <p:childTnLst>
                              <p:par>
                                <p:cTn id="29" presetID="18" presetClass="entr" presetSubtype="3" fill="hold" grpId="0" nodeType="afterEffect">
                                  <p:stCondLst>
                                    <p:cond delay="0"/>
                                  </p:stCondLst>
                                  <p:childTnLst>
                                    <p:set>
                                      <p:cBhvr>
                                        <p:cTn id="30" dur="1" fill="hold">
                                          <p:stCondLst>
                                            <p:cond delay="0"/>
                                          </p:stCondLst>
                                        </p:cTn>
                                        <p:tgtEl>
                                          <p:spTgt spid="29702"/>
                                        </p:tgtEl>
                                        <p:attrNameLst>
                                          <p:attrName>style.visibility</p:attrName>
                                        </p:attrNameLst>
                                      </p:cBhvr>
                                      <p:to>
                                        <p:strVal val="visible"/>
                                      </p:to>
                                    </p:set>
                                    <p:animEffect transition="in" filter="strips(upRight)">
                                      <p:cBhvr>
                                        <p:cTn id="31" dur="500"/>
                                        <p:tgtEl>
                                          <p:spTgt spid="29702"/>
                                        </p:tgtEl>
                                      </p:cBhvr>
                                    </p:animEffect>
                                  </p:childTnLst>
                                </p:cTn>
                              </p:par>
                            </p:childTnLst>
                          </p:cTn>
                        </p:par>
                        <p:par>
                          <p:cTn id="32" fill="hold">
                            <p:stCondLst>
                              <p:cond delay="2740"/>
                            </p:stCondLst>
                            <p:childTnLst>
                              <p:par>
                                <p:cTn id="33" presetID="18" presetClass="entr" presetSubtype="3" fill="hold" grpId="0" nodeType="afterEffect">
                                  <p:stCondLst>
                                    <p:cond delay="0"/>
                                  </p:stCondLst>
                                  <p:childTnLst>
                                    <p:set>
                                      <p:cBhvr>
                                        <p:cTn id="34" dur="1" fill="hold">
                                          <p:stCondLst>
                                            <p:cond delay="0"/>
                                          </p:stCondLst>
                                        </p:cTn>
                                        <p:tgtEl>
                                          <p:spTgt spid="29703"/>
                                        </p:tgtEl>
                                        <p:attrNameLst>
                                          <p:attrName>style.visibility</p:attrName>
                                        </p:attrNameLst>
                                      </p:cBhvr>
                                      <p:to>
                                        <p:strVal val="visible"/>
                                      </p:to>
                                    </p:set>
                                    <p:animEffect transition="in" filter="strips(upRight)">
                                      <p:cBhvr>
                                        <p:cTn id="35" dur="500"/>
                                        <p:tgtEl>
                                          <p:spTgt spid="29703"/>
                                        </p:tgtEl>
                                      </p:cBhvr>
                                    </p:animEffect>
                                  </p:childTnLst>
                                </p:cTn>
                              </p:par>
                            </p:childTnLst>
                          </p:cTn>
                        </p:par>
                        <p:par>
                          <p:cTn id="36" fill="hold">
                            <p:stCondLst>
                              <p:cond delay="3240"/>
                            </p:stCondLst>
                            <p:childTnLst>
                              <p:par>
                                <p:cTn id="37" presetID="18" presetClass="entr" presetSubtype="3" fill="hold" grpId="0" nodeType="afterEffect">
                                  <p:stCondLst>
                                    <p:cond delay="0"/>
                                  </p:stCondLst>
                                  <p:childTnLst>
                                    <p:set>
                                      <p:cBhvr>
                                        <p:cTn id="38" dur="1" fill="hold">
                                          <p:stCondLst>
                                            <p:cond delay="0"/>
                                          </p:stCondLst>
                                        </p:cTn>
                                        <p:tgtEl>
                                          <p:spTgt spid="29704"/>
                                        </p:tgtEl>
                                        <p:attrNameLst>
                                          <p:attrName>style.visibility</p:attrName>
                                        </p:attrNameLst>
                                      </p:cBhvr>
                                      <p:to>
                                        <p:strVal val="visible"/>
                                      </p:to>
                                    </p:set>
                                    <p:animEffect transition="in" filter="strips(upRight)">
                                      <p:cBhvr>
                                        <p:cTn id="39" dur="500"/>
                                        <p:tgtEl>
                                          <p:spTgt spid="29704"/>
                                        </p:tgtEl>
                                      </p:cBhvr>
                                    </p:animEffect>
                                  </p:childTnLst>
                                </p:cTn>
                              </p:par>
                            </p:childTnLst>
                          </p:cTn>
                        </p:par>
                        <p:par>
                          <p:cTn id="40" fill="hold">
                            <p:stCondLst>
                              <p:cond delay="3740"/>
                            </p:stCondLst>
                            <p:childTnLst>
                              <p:par>
                                <p:cTn id="41" presetID="22" presetClass="entr" presetSubtype="2" fill="hold" nodeType="afterEffect">
                                  <p:stCondLst>
                                    <p:cond delay="0"/>
                                  </p:stCondLst>
                                  <p:childTnLst>
                                    <p:set>
                                      <p:cBhvr>
                                        <p:cTn id="42" dur="1" fill="hold">
                                          <p:stCondLst>
                                            <p:cond delay="0"/>
                                          </p:stCondLst>
                                        </p:cTn>
                                        <p:tgtEl>
                                          <p:spTgt spid="29706"/>
                                        </p:tgtEl>
                                        <p:attrNameLst>
                                          <p:attrName>style.visibility</p:attrName>
                                        </p:attrNameLst>
                                      </p:cBhvr>
                                      <p:to>
                                        <p:strVal val="visible"/>
                                      </p:to>
                                    </p:set>
                                    <p:animEffect transition="in" filter="wipe(right)">
                                      <p:cBhvr>
                                        <p:cTn id="43" dur="500"/>
                                        <p:tgtEl>
                                          <p:spTgt spid="29706"/>
                                        </p:tgtEl>
                                      </p:cBhvr>
                                    </p:animEffect>
                                  </p:childTnLst>
                                </p:cTn>
                              </p:par>
                            </p:childTnLst>
                          </p:cTn>
                        </p:par>
                        <p:par>
                          <p:cTn id="44" fill="hold">
                            <p:stCondLst>
                              <p:cond delay="4240"/>
                            </p:stCondLst>
                            <p:childTnLst>
                              <p:par>
                                <p:cTn id="45" presetID="31" presetClass="entr" presetSubtype="0" fill="hold" grpId="0" nodeType="afterEffect">
                                  <p:stCondLst>
                                    <p:cond delay="0"/>
                                  </p:stCondLst>
                                  <p:childTnLst>
                                    <p:set>
                                      <p:cBhvr>
                                        <p:cTn id="46" dur="1" fill="hold">
                                          <p:stCondLst>
                                            <p:cond delay="0"/>
                                          </p:stCondLst>
                                        </p:cTn>
                                        <p:tgtEl>
                                          <p:spTgt spid="29711"/>
                                        </p:tgtEl>
                                        <p:attrNameLst>
                                          <p:attrName>style.visibility</p:attrName>
                                        </p:attrNameLst>
                                      </p:cBhvr>
                                      <p:to>
                                        <p:strVal val="visible"/>
                                      </p:to>
                                    </p:set>
                                    <p:anim calcmode="lin" valueType="num">
                                      <p:cBhvr>
                                        <p:cTn id="47" dur="1000" fill="hold"/>
                                        <p:tgtEl>
                                          <p:spTgt spid="29711"/>
                                        </p:tgtEl>
                                        <p:attrNameLst>
                                          <p:attrName>ppt_w</p:attrName>
                                        </p:attrNameLst>
                                      </p:cBhvr>
                                      <p:tavLst>
                                        <p:tav tm="0">
                                          <p:val>
                                            <p:fltVal val="0"/>
                                          </p:val>
                                        </p:tav>
                                        <p:tav tm="100000">
                                          <p:val>
                                            <p:strVal val="#ppt_w"/>
                                          </p:val>
                                        </p:tav>
                                      </p:tavLst>
                                    </p:anim>
                                    <p:anim calcmode="lin" valueType="num">
                                      <p:cBhvr>
                                        <p:cTn id="48" dur="1000" fill="hold"/>
                                        <p:tgtEl>
                                          <p:spTgt spid="29711"/>
                                        </p:tgtEl>
                                        <p:attrNameLst>
                                          <p:attrName>ppt_h</p:attrName>
                                        </p:attrNameLst>
                                      </p:cBhvr>
                                      <p:tavLst>
                                        <p:tav tm="0">
                                          <p:val>
                                            <p:fltVal val="0"/>
                                          </p:val>
                                        </p:tav>
                                        <p:tav tm="100000">
                                          <p:val>
                                            <p:strVal val="#ppt_h"/>
                                          </p:val>
                                        </p:tav>
                                      </p:tavLst>
                                    </p:anim>
                                    <p:anim calcmode="lin" valueType="num">
                                      <p:cBhvr>
                                        <p:cTn id="49" dur="1000" fill="hold"/>
                                        <p:tgtEl>
                                          <p:spTgt spid="29711"/>
                                        </p:tgtEl>
                                        <p:attrNameLst>
                                          <p:attrName>style.rotation</p:attrName>
                                        </p:attrNameLst>
                                      </p:cBhvr>
                                      <p:tavLst>
                                        <p:tav tm="0">
                                          <p:val>
                                            <p:fltVal val="90"/>
                                          </p:val>
                                        </p:tav>
                                        <p:tav tm="100000">
                                          <p:val>
                                            <p:fltVal val="0"/>
                                          </p:val>
                                        </p:tav>
                                      </p:tavLst>
                                    </p:anim>
                                    <p:animEffect transition="in" filter="fade">
                                      <p:cBhvr>
                                        <p:cTn id="50" dur="1000"/>
                                        <p:tgtEl>
                                          <p:spTgt spid="29711"/>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29712"/>
                                        </p:tgtEl>
                                        <p:attrNameLst>
                                          <p:attrName>style.visibility</p:attrName>
                                        </p:attrNameLst>
                                      </p:cBhvr>
                                      <p:to>
                                        <p:strVal val="visible"/>
                                      </p:to>
                                    </p:set>
                                    <p:anim calcmode="lin" valueType="num">
                                      <p:cBhvr>
                                        <p:cTn id="53" dur="1000" fill="hold"/>
                                        <p:tgtEl>
                                          <p:spTgt spid="29712"/>
                                        </p:tgtEl>
                                        <p:attrNameLst>
                                          <p:attrName>ppt_w</p:attrName>
                                        </p:attrNameLst>
                                      </p:cBhvr>
                                      <p:tavLst>
                                        <p:tav tm="0">
                                          <p:val>
                                            <p:fltVal val="0"/>
                                          </p:val>
                                        </p:tav>
                                        <p:tav tm="100000">
                                          <p:val>
                                            <p:strVal val="#ppt_w"/>
                                          </p:val>
                                        </p:tav>
                                      </p:tavLst>
                                    </p:anim>
                                    <p:anim calcmode="lin" valueType="num">
                                      <p:cBhvr>
                                        <p:cTn id="54" dur="1000" fill="hold"/>
                                        <p:tgtEl>
                                          <p:spTgt spid="29712"/>
                                        </p:tgtEl>
                                        <p:attrNameLst>
                                          <p:attrName>ppt_h</p:attrName>
                                        </p:attrNameLst>
                                      </p:cBhvr>
                                      <p:tavLst>
                                        <p:tav tm="0">
                                          <p:val>
                                            <p:fltVal val="0"/>
                                          </p:val>
                                        </p:tav>
                                        <p:tav tm="100000">
                                          <p:val>
                                            <p:strVal val="#ppt_h"/>
                                          </p:val>
                                        </p:tav>
                                      </p:tavLst>
                                    </p:anim>
                                    <p:anim calcmode="lin" valueType="num">
                                      <p:cBhvr>
                                        <p:cTn id="55" dur="1000" fill="hold"/>
                                        <p:tgtEl>
                                          <p:spTgt spid="29712"/>
                                        </p:tgtEl>
                                        <p:attrNameLst>
                                          <p:attrName>style.rotation</p:attrName>
                                        </p:attrNameLst>
                                      </p:cBhvr>
                                      <p:tavLst>
                                        <p:tav tm="0">
                                          <p:val>
                                            <p:fltVal val="90"/>
                                          </p:val>
                                        </p:tav>
                                        <p:tav tm="100000">
                                          <p:val>
                                            <p:fltVal val="0"/>
                                          </p:val>
                                        </p:tav>
                                      </p:tavLst>
                                    </p:anim>
                                    <p:animEffect transition="in" filter="fade">
                                      <p:cBhvr>
                                        <p:cTn id="56" dur="1000"/>
                                        <p:tgtEl>
                                          <p:spTgt spid="29712"/>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29713"/>
                                        </p:tgtEl>
                                        <p:attrNameLst>
                                          <p:attrName>style.visibility</p:attrName>
                                        </p:attrNameLst>
                                      </p:cBhvr>
                                      <p:to>
                                        <p:strVal val="visible"/>
                                      </p:to>
                                    </p:set>
                                    <p:anim calcmode="lin" valueType="num">
                                      <p:cBhvr>
                                        <p:cTn id="59" dur="1000" fill="hold"/>
                                        <p:tgtEl>
                                          <p:spTgt spid="29713"/>
                                        </p:tgtEl>
                                        <p:attrNameLst>
                                          <p:attrName>ppt_w</p:attrName>
                                        </p:attrNameLst>
                                      </p:cBhvr>
                                      <p:tavLst>
                                        <p:tav tm="0">
                                          <p:val>
                                            <p:fltVal val="0"/>
                                          </p:val>
                                        </p:tav>
                                        <p:tav tm="100000">
                                          <p:val>
                                            <p:strVal val="#ppt_w"/>
                                          </p:val>
                                        </p:tav>
                                      </p:tavLst>
                                    </p:anim>
                                    <p:anim calcmode="lin" valueType="num">
                                      <p:cBhvr>
                                        <p:cTn id="60" dur="1000" fill="hold"/>
                                        <p:tgtEl>
                                          <p:spTgt spid="29713"/>
                                        </p:tgtEl>
                                        <p:attrNameLst>
                                          <p:attrName>ppt_h</p:attrName>
                                        </p:attrNameLst>
                                      </p:cBhvr>
                                      <p:tavLst>
                                        <p:tav tm="0">
                                          <p:val>
                                            <p:fltVal val="0"/>
                                          </p:val>
                                        </p:tav>
                                        <p:tav tm="100000">
                                          <p:val>
                                            <p:strVal val="#ppt_h"/>
                                          </p:val>
                                        </p:tav>
                                      </p:tavLst>
                                    </p:anim>
                                    <p:anim calcmode="lin" valueType="num">
                                      <p:cBhvr>
                                        <p:cTn id="61" dur="1000" fill="hold"/>
                                        <p:tgtEl>
                                          <p:spTgt spid="29713"/>
                                        </p:tgtEl>
                                        <p:attrNameLst>
                                          <p:attrName>style.rotation</p:attrName>
                                        </p:attrNameLst>
                                      </p:cBhvr>
                                      <p:tavLst>
                                        <p:tav tm="0">
                                          <p:val>
                                            <p:fltVal val="90"/>
                                          </p:val>
                                        </p:tav>
                                        <p:tav tm="100000">
                                          <p:val>
                                            <p:fltVal val="0"/>
                                          </p:val>
                                        </p:tav>
                                      </p:tavLst>
                                    </p:anim>
                                    <p:animEffect transition="in" filter="fade">
                                      <p:cBhvr>
                                        <p:cTn id="62" dur="1000"/>
                                        <p:tgtEl>
                                          <p:spTgt spid="29713"/>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29714"/>
                                        </p:tgtEl>
                                        <p:attrNameLst>
                                          <p:attrName>style.visibility</p:attrName>
                                        </p:attrNameLst>
                                      </p:cBhvr>
                                      <p:to>
                                        <p:strVal val="visible"/>
                                      </p:to>
                                    </p:set>
                                    <p:anim calcmode="lin" valueType="num">
                                      <p:cBhvr>
                                        <p:cTn id="65" dur="1000" fill="hold"/>
                                        <p:tgtEl>
                                          <p:spTgt spid="29714"/>
                                        </p:tgtEl>
                                        <p:attrNameLst>
                                          <p:attrName>ppt_w</p:attrName>
                                        </p:attrNameLst>
                                      </p:cBhvr>
                                      <p:tavLst>
                                        <p:tav tm="0">
                                          <p:val>
                                            <p:fltVal val="0"/>
                                          </p:val>
                                        </p:tav>
                                        <p:tav tm="100000">
                                          <p:val>
                                            <p:strVal val="#ppt_w"/>
                                          </p:val>
                                        </p:tav>
                                      </p:tavLst>
                                    </p:anim>
                                    <p:anim calcmode="lin" valueType="num">
                                      <p:cBhvr>
                                        <p:cTn id="66" dur="1000" fill="hold"/>
                                        <p:tgtEl>
                                          <p:spTgt spid="29714"/>
                                        </p:tgtEl>
                                        <p:attrNameLst>
                                          <p:attrName>ppt_h</p:attrName>
                                        </p:attrNameLst>
                                      </p:cBhvr>
                                      <p:tavLst>
                                        <p:tav tm="0">
                                          <p:val>
                                            <p:fltVal val="0"/>
                                          </p:val>
                                        </p:tav>
                                        <p:tav tm="100000">
                                          <p:val>
                                            <p:strVal val="#ppt_h"/>
                                          </p:val>
                                        </p:tav>
                                      </p:tavLst>
                                    </p:anim>
                                    <p:anim calcmode="lin" valueType="num">
                                      <p:cBhvr>
                                        <p:cTn id="67" dur="1000" fill="hold"/>
                                        <p:tgtEl>
                                          <p:spTgt spid="29714"/>
                                        </p:tgtEl>
                                        <p:attrNameLst>
                                          <p:attrName>style.rotation</p:attrName>
                                        </p:attrNameLst>
                                      </p:cBhvr>
                                      <p:tavLst>
                                        <p:tav tm="0">
                                          <p:val>
                                            <p:fltVal val="90"/>
                                          </p:val>
                                        </p:tav>
                                        <p:tav tm="100000">
                                          <p:val>
                                            <p:fltVal val="0"/>
                                          </p:val>
                                        </p:tav>
                                      </p:tavLst>
                                    </p:anim>
                                    <p:animEffect transition="in" filter="fade">
                                      <p:cBhvr>
                                        <p:cTn id="68" dur="1000"/>
                                        <p:tgtEl>
                                          <p:spTgt spid="29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animBg="1"/>
      <p:bldP spid="29701" grpId="0" animBg="1"/>
      <p:bldP spid="29702" grpId="0" animBg="1"/>
      <p:bldP spid="29703" grpId="0" animBg="1"/>
      <p:bldP spid="29704" grpId="0" animBg="1"/>
      <p:bldP spid="29711" grpId="0" autoUpdateAnimBg="0"/>
      <p:bldP spid="29712" grpId="0" autoUpdateAnimBg="0"/>
      <p:bldP spid="29713" grpId="0" autoUpdateAnimBg="0"/>
      <p:bldP spid="2971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0723"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0724"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25" name="Rectangle 11"/>
          <p:cNvSpPr>
            <a:spLocks noChangeArrowheads="1"/>
          </p:cNvSpPr>
          <p:nvPr/>
        </p:nvSpPr>
        <p:spPr bwMode="auto">
          <a:xfrm>
            <a:off x="19050" y="2914650"/>
            <a:ext cx="3262313" cy="25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0726" name="Rectangle 12"/>
          <p:cNvSpPr>
            <a:spLocks noChangeArrowheads="1"/>
          </p:cNvSpPr>
          <p:nvPr/>
        </p:nvSpPr>
        <p:spPr bwMode="auto">
          <a:xfrm>
            <a:off x="19050" y="3348038"/>
            <a:ext cx="5702300" cy="25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0727" name="Rectangle 13"/>
          <p:cNvSpPr>
            <a:spLocks noChangeArrowheads="1"/>
          </p:cNvSpPr>
          <p:nvPr/>
        </p:nvSpPr>
        <p:spPr bwMode="auto">
          <a:xfrm>
            <a:off x="19050" y="3803650"/>
            <a:ext cx="9190038" cy="25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0728" name="Rectangle 14"/>
          <p:cNvSpPr>
            <a:spLocks noChangeArrowheads="1"/>
          </p:cNvSpPr>
          <p:nvPr/>
        </p:nvSpPr>
        <p:spPr bwMode="auto">
          <a:xfrm>
            <a:off x="19050" y="4232275"/>
            <a:ext cx="7131050" cy="25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0729" name="Rectangle 15"/>
          <p:cNvSpPr>
            <a:spLocks noChangeArrowheads="1"/>
          </p:cNvSpPr>
          <p:nvPr/>
        </p:nvSpPr>
        <p:spPr bwMode="auto">
          <a:xfrm>
            <a:off x="19050" y="4694238"/>
            <a:ext cx="4048125" cy="2524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pic>
        <p:nvPicPr>
          <p:cNvPr id="30730" name="组合 3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481138"/>
            <a:ext cx="168275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31" name="Group 11"/>
          <p:cNvGrpSpPr/>
          <p:nvPr/>
        </p:nvGrpSpPr>
        <p:grpSpPr bwMode="auto">
          <a:xfrm>
            <a:off x="4879975" y="1917700"/>
            <a:ext cx="1684338" cy="1684338"/>
            <a:chOff x="0" y="0"/>
            <a:chExt cx="1684338" cy="1684337"/>
          </a:xfrm>
        </p:grpSpPr>
        <p:sp>
          <p:nvSpPr>
            <p:cNvPr id="30732" name="Freeform 7"/>
            <p:cNvSpPr>
              <a:spLocks noEditPoints="1"/>
            </p:cNvSpPr>
            <p:nvPr/>
          </p:nvSpPr>
          <p:spPr bwMode="auto">
            <a:xfrm>
              <a:off x="0" y="0"/>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6 h 2222"/>
                <a:gd name="T12" fmla="*/ 1887 w 2222"/>
                <a:gd name="T13" fmla="*/ 1111 h 2222"/>
                <a:gd name="T14" fmla="*/ 1111 w 2222"/>
                <a:gd name="T15" fmla="*/ 1887 h 2222"/>
                <a:gd name="T16" fmla="*/ 336 w 2222"/>
                <a:gd name="T17" fmla="*/ 1111 h 2222"/>
                <a:gd name="T18" fmla="*/ 1111 w 2222"/>
                <a:gd name="T19" fmla="*/ 336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33" name="TextBox 36"/>
            <p:cNvSpPr txBox="1">
              <a:spLocks noChangeArrowheads="1"/>
            </p:cNvSpPr>
            <p:nvPr/>
          </p:nvSpPr>
          <p:spPr bwMode="auto">
            <a:xfrm>
              <a:off x="511201" y="448976"/>
              <a:ext cx="6976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添加</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文字</a:t>
              </a:r>
            </a:p>
          </p:txBody>
        </p:sp>
      </p:grpSp>
      <p:grpSp>
        <p:nvGrpSpPr>
          <p:cNvPr id="30734" name="Group 14"/>
          <p:cNvGrpSpPr/>
          <p:nvPr/>
        </p:nvGrpSpPr>
        <p:grpSpPr bwMode="auto">
          <a:xfrm>
            <a:off x="8367713" y="2374900"/>
            <a:ext cx="1684337" cy="1682750"/>
            <a:chOff x="0" y="0"/>
            <a:chExt cx="1684338" cy="1682750"/>
          </a:xfrm>
        </p:grpSpPr>
        <p:sp>
          <p:nvSpPr>
            <p:cNvPr id="30735" name="Freeform 8"/>
            <p:cNvSpPr>
              <a:spLocks noEditPoints="1"/>
            </p:cNvSpPr>
            <p:nvPr/>
          </p:nvSpPr>
          <p:spPr bwMode="auto">
            <a:xfrm>
              <a:off x="0" y="0"/>
              <a:ext cx="1684338" cy="1682750"/>
            </a:xfrm>
            <a:custGeom>
              <a:avLst/>
              <a:gdLst>
                <a:gd name="T0" fmla="*/ 1110 w 2221"/>
                <a:gd name="T1" fmla="*/ 0 h 2222"/>
                <a:gd name="T2" fmla="*/ 2221 w 2221"/>
                <a:gd name="T3" fmla="*/ 1111 h 2222"/>
                <a:gd name="T4" fmla="*/ 1110 w 2221"/>
                <a:gd name="T5" fmla="*/ 2222 h 2222"/>
                <a:gd name="T6" fmla="*/ 0 w 2221"/>
                <a:gd name="T7" fmla="*/ 1111 h 2222"/>
                <a:gd name="T8" fmla="*/ 1110 w 2221"/>
                <a:gd name="T9" fmla="*/ 0 h 2222"/>
                <a:gd name="T10" fmla="*/ 1110 w 2221"/>
                <a:gd name="T11" fmla="*/ 335 h 2222"/>
                <a:gd name="T12" fmla="*/ 1886 w 2221"/>
                <a:gd name="T13" fmla="*/ 1111 h 2222"/>
                <a:gd name="T14" fmla="*/ 1110 w 2221"/>
                <a:gd name="T15" fmla="*/ 1886 h 2222"/>
                <a:gd name="T16" fmla="*/ 335 w 2221"/>
                <a:gd name="T17" fmla="*/ 1111 h 2222"/>
                <a:gd name="T18" fmla="*/ 1110 w 2221"/>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36" name="TextBox 39"/>
            <p:cNvSpPr txBox="1">
              <a:spLocks noChangeArrowheads="1"/>
            </p:cNvSpPr>
            <p:nvPr/>
          </p:nvSpPr>
          <p:spPr bwMode="auto">
            <a:xfrm>
              <a:off x="523408" y="496273"/>
              <a:ext cx="6976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添加</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文字</a:t>
              </a:r>
            </a:p>
          </p:txBody>
        </p:sp>
      </p:grpSp>
      <p:grpSp>
        <p:nvGrpSpPr>
          <p:cNvPr id="30737" name="Group 17"/>
          <p:cNvGrpSpPr/>
          <p:nvPr/>
        </p:nvGrpSpPr>
        <p:grpSpPr bwMode="auto">
          <a:xfrm>
            <a:off x="6307138" y="4232275"/>
            <a:ext cx="1684337" cy="1684338"/>
            <a:chOff x="0" y="0"/>
            <a:chExt cx="1684338" cy="1684337"/>
          </a:xfrm>
        </p:grpSpPr>
        <p:sp>
          <p:nvSpPr>
            <p:cNvPr id="30738" name="Freeform 9"/>
            <p:cNvSpPr>
              <a:spLocks noEditPoints="1"/>
            </p:cNvSpPr>
            <p:nvPr/>
          </p:nvSpPr>
          <p:spPr bwMode="auto">
            <a:xfrm>
              <a:off x="0" y="0"/>
              <a:ext cx="1684338" cy="1684337"/>
            </a:xfrm>
            <a:custGeom>
              <a:avLst/>
              <a:gdLst>
                <a:gd name="T0" fmla="*/ 1111 w 2221"/>
                <a:gd name="T1" fmla="*/ 2222 h 2222"/>
                <a:gd name="T2" fmla="*/ 2221 w 2221"/>
                <a:gd name="T3" fmla="*/ 1111 h 2222"/>
                <a:gd name="T4" fmla="*/ 1111 w 2221"/>
                <a:gd name="T5" fmla="*/ 0 h 2222"/>
                <a:gd name="T6" fmla="*/ 0 w 2221"/>
                <a:gd name="T7" fmla="*/ 1111 h 2222"/>
                <a:gd name="T8" fmla="*/ 1111 w 2221"/>
                <a:gd name="T9" fmla="*/ 2222 h 2222"/>
                <a:gd name="T10" fmla="*/ 1111 w 2221"/>
                <a:gd name="T11" fmla="*/ 1887 h 2222"/>
                <a:gd name="T12" fmla="*/ 1886 w 2221"/>
                <a:gd name="T13" fmla="*/ 1111 h 2222"/>
                <a:gd name="T14" fmla="*/ 1111 w 2221"/>
                <a:gd name="T15" fmla="*/ 335 h 2222"/>
                <a:gd name="T16" fmla="*/ 335 w 2221"/>
                <a:gd name="T17" fmla="*/ 1111 h 2222"/>
                <a:gd name="T18" fmla="*/ 1111 w 2221"/>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39" name="TextBox 42"/>
            <p:cNvSpPr txBox="1">
              <a:spLocks noChangeArrowheads="1"/>
            </p:cNvSpPr>
            <p:nvPr/>
          </p:nvSpPr>
          <p:spPr bwMode="auto">
            <a:xfrm>
              <a:off x="487169" y="467698"/>
              <a:ext cx="6976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添加</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文字</a:t>
              </a:r>
            </a:p>
          </p:txBody>
        </p:sp>
      </p:grpSp>
      <p:grpSp>
        <p:nvGrpSpPr>
          <p:cNvPr id="30740" name="Group 20"/>
          <p:cNvGrpSpPr/>
          <p:nvPr/>
        </p:nvGrpSpPr>
        <p:grpSpPr bwMode="auto">
          <a:xfrm>
            <a:off x="3225800" y="4694238"/>
            <a:ext cx="1682750" cy="1682750"/>
            <a:chOff x="0" y="0"/>
            <a:chExt cx="1682750" cy="1682750"/>
          </a:xfrm>
        </p:grpSpPr>
        <p:sp>
          <p:nvSpPr>
            <p:cNvPr id="30741" name="Freeform 10"/>
            <p:cNvSpPr>
              <a:spLocks noEditPoints="1"/>
            </p:cNvSpPr>
            <p:nvPr/>
          </p:nvSpPr>
          <p:spPr bwMode="auto">
            <a:xfrm>
              <a:off x="0" y="0"/>
              <a:ext cx="1682750" cy="1682750"/>
            </a:xfrm>
            <a:custGeom>
              <a:avLst/>
              <a:gdLst>
                <a:gd name="T0" fmla="*/ 1111 w 2222"/>
                <a:gd name="T1" fmla="*/ 2222 h 2222"/>
                <a:gd name="T2" fmla="*/ 2222 w 2222"/>
                <a:gd name="T3" fmla="*/ 1111 h 2222"/>
                <a:gd name="T4" fmla="*/ 1111 w 2222"/>
                <a:gd name="T5" fmla="*/ 0 h 2222"/>
                <a:gd name="T6" fmla="*/ 0 w 2222"/>
                <a:gd name="T7" fmla="*/ 1111 h 2222"/>
                <a:gd name="T8" fmla="*/ 1111 w 2222"/>
                <a:gd name="T9" fmla="*/ 2222 h 2222"/>
                <a:gd name="T10" fmla="*/ 1111 w 2222"/>
                <a:gd name="T11" fmla="*/ 1887 h 2222"/>
                <a:gd name="T12" fmla="*/ 1887 w 2222"/>
                <a:gd name="T13" fmla="*/ 1111 h 2222"/>
                <a:gd name="T14" fmla="*/ 1111 w 2222"/>
                <a:gd name="T15" fmla="*/ 335 h 2222"/>
                <a:gd name="T16" fmla="*/ 335 w 2222"/>
                <a:gd name="T17" fmla="*/ 1111 h 2222"/>
                <a:gd name="T18" fmla="*/ 1111 w 2222"/>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42" name="TextBox 47"/>
            <p:cNvSpPr txBox="1">
              <a:spLocks noChangeArrowheads="1"/>
            </p:cNvSpPr>
            <p:nvPr/>
          </p:nvSpPr>
          <p:spPr bwMode="auto">
            <a:xfrm>
              <a:off x="494232" y="447170"/>
              <a:ext cx="6976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添加</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文字</a:t>
              </a:r>
            </a:p>
          </p:txBody>
        </p:sp>
      </p:gr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additive="base">
                                        <p:cTn id="7" dur="500" fill="hold"/>
                                        <p:tgtEl>
                                          <p:spTgt spid="30723"/>
                                        </p:tgtEl>
                                        <p:attrNameLst>
                                          <p:attrName>ppt_x</p:attrName>
                                        </p:attrNameLst>
                                      </p:cBhvr>
                                      <p:tavLst>
                                        <p:tav tm="0">
                                          <p:val>
                                            <p:strVal val="1+#ppt_w/2"/>
                                          </p:val>
                                        </p:tav>
                                        <p:tav tm="100000">
                                          <p:val>
                                            <p:strVal val="#ppt_x"/>
                                          </p:val>
                                        </p:tav>
                                      </p:tavLst>
                                    </p:anim>
                                    <p:anim calcmode="lin" valueType="num">
                                      <p:cBhvr additive="base">
                                        <p:cTn id="8" dur="500" fill="hold"/>
                                        <p:tgtEl>
                                          <p:spTgt spid="30723"/>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30724"/>
                                        </p:tgtEl>
                                        <p:attrNameLst>
                                          <p:attrName>style.visibility</p:attrName>
                                        </p:attrNameLst>
                                      </p:cBhvr>
                                      <p:to>
                                        <p:strVal val="visible"/>
                                      </p:to>
                                    </p:set>
                                    <p:animEffect transition="in" filter="wipe(right)">
                                      <p:cBhvr>
                                        <p:cTn id="11" dur="500"/>
                                        <p:tgtEl>
                                          <p:spTgt spid="30724"/>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0722"/>
                                        </p:tgtEl>
                                        <p:attrNameLst>
                                          <p:attrName>style.visibility</p:attrName>
                                        </p:attrNameLst>
                                      </p:cBhvr>
                                      <p:to>
                                        <p:strVal val="visible"/>
                                      </p:to>
                                    </p:set>
                                    <p:anim calcmode="lin" valueType="num">
                                      <p:cBhvr>
                                        <p:cTn id="15" dur="400" fill="hold"/>
                                        <p:tgtEl>
                                          <p:spTgt spid="30722"/>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30722"/>
                                        </p:tgtEl>
                                        <p:attrNameLst>
                                          <p:attrName>ppt_y</p:attrName>
                                        </p:attrNameLst>
                                      </p:cBhvr>
                                      <p:tavLst>
                                        <p:tav tm="0">
                                          <p:val>
                                            <p:strVal val="#ppt_y"/>
                                          </p:val>
                                        </p:tav>
                                        <p:tav tm="100000">
                                          <p:val>
                                            <p:strVal val="#ppt_y"/>
                                          </p:val>
                                        </p:tav>
                                      </p:tavLst>
                                    </p:anim>
                                    <p:anim calcmode="lin" valueType="num">
                                      <p:cBhvr>
                                        <p:cTn id="17" dur="400" fill="hold"/>
                                        <p:tgtEl>
                                          <p:spTgt spid="30722"/>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3072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30722"/>
                                        </p:tgtEl>
                                      </p:cBhvr>
                                    </p:animEffect>
                                  </p:childTnLst>
                                </p:cTn>
                              </p:par>
                            </p:childTnLst>
                          </p:cTn>
                        </p:par>
                        <p:par>
                          <p:cTn id="20" fill="hold">
                            <p:stCondLst>
                              <p:cond delay="1240"/>
                            </p:stCondLst>
                            <p:childTnLst>
                              <p:par>
                                <p:cTn id="21" presetID="22" presetClass="entr" presetSubtype="8" fill="hold" grpId="0" nodeType="afterEffect">
                                  <p:stCondLst>
                                    <p:cond delay="0"/>
                                  </p:stCondLst>
                                  <p:childTnLst>
                                    <p:set>
                                      <p:cBhvr>
                                        <p:cTn id="22" dur="1" fill="hold">
                                          <p:stCondLst>
                                            <p:cond delay="0"/>
                                          </p:stCondLst>
                                        </p:cTn>
                                        <p:tgtEl>
                                          <p:spTgt spid="30725"/>
                                        </p:tgtEl>
                                        <p:attrNameLst>
                                          <p:attrName>style.visibility</p:attrName>
                                        </p:attrNameLst>
                                      </p:cBhvr>
                                      <p:to>
                                        <p:strVal val="visible"/>
                                      </p:to>
                                    </p:set>
                                    <p:animEffect transition="in" filter="wipe(left)">
                                      <p:cBhvr>
                                        <p:cTn id="23" dur="500"/>
                                        <p:tgtEl>
                                          <p:spTgt spid="30725"/>
                                        </p:tgtEl>
                                      </p:cBhvr>
                                    </p:animEffect>
                                  </p:childTnLst>
                                </p:cTn>
                              </p:par>
                            </p:childTnLst>
                          </p:cTn>
                        </p:par>
                        <p:par>
                          <p:cTn id="24" fill="hold">
                            <p:stCondLst>
                              <p:cond delay="1740"/>
                            </p:stCondLst>
                            <p:childTnLst>
                              <p:par>
                                <p:cTn id="25" presetID="22" presetClass="entr" presetSubtype="4" fill="hold" nodeType="afterEffect">
                                  <p:stCondLst>
                                    <p:cond delay="0"/>
                                  </p:stCondLst>
                                  <p:childTnLst>
                                    <p:set>
                                      <p:cBhvr>
                                        <p:cTn id="26" dur="1" fill="hold">
                                          <p:stCondLst>
                                            <p:cond delay="0"/>
                                          </p:stCondLst>
                                        </p:cTn>
                                        <p:tgtEl>
                                          <p:spTgt spid="30730"/>
                                        </p:tgtEl>
                                        <p:attrNameLst>
                                          <p:attrName>style.visibility</p:attrName>
                                        </p:attrNameLst>
                                      </p:cBhvr>
                                      <p:to>
                                        <p:strVal val="visible"/>
                                      </p:to>
                                    </p:set>
                                    <p:animEffect transition="in" filter="wipe(down)">
                                      <p:cBhvr>
                                        <p:cTn id="27" dur="500"/>
                                        <p:tgtEl>
                                          <p:spTgt spid="30730"/>
                                        </p:tgtEl>
                                      </p:cBhvr>
                                    </p:animEffect>
                                  </p:childTnLst>
                                </p:cTn>
                              </p:par>
                            </p:childTnLst>
                          </p:cTn>
                        </p:par>
                        <p:par>
                          <p:cTn id="28" fill="hold">
                            <p:stCondLst>
                              <p:cond delay="2240"/>
                            </p:stCondLst>
                            <p:childTnLst>
                              <p:par>
                                <p:cTn id="29" presetID="22" presetClass="entr" presetSubtype="8" fill="hold" grpId="0" nodeType="afterEffect">
                                  <p:stCondLst>
                                    <p:cond delay="0"/>
                                  </p:stCondLst>
                                  <p:childTnLst>
                                    <p:set>
                                      <p:cBhvr>
                                        <p:cTn id="30" dur="1" fill="hold">
                                          <p:stCondLst>
                                            <p:cond delay="0"/>
                                          </p:stCondLst>
                                        </p:cTn>
                                        <p:tgtEl>
                                          <p:spTgt spid="30726"/>
                                        </p:tgtEl>
                                        <p:attrNameLst>
                                          <p:attrName>style.visibility</p:attrName>
                                        </p:attrNameLst>
                                      </p:cBhvr>
                                      <p:to>
                                        <p:strVal val="visible"/>
                                      </p:to>
                                    </p:set>
                                    <p:animEffect transition="in" filter="wipe(left)">
                                      <p:cBhvr>
                                        <p:cTn id="31" dur="500"/>
                                        <p:tgtEl>
                                          <p:spTgt spid="30726"/>
                                        </p:tgtEl>
                                      </p:cBhvr>
                                    </p:animEffect>
                                  </p:childTnLst>
                                </p:cTn>
                              </p:par>
                            </p:childTnLst>
                          </p:cTn>
                        </p:par>
                        <p:par>
                          <p:cTn id="32" fill="hold">
                            <p:stCondLst>
                              <p:cond delay="2740"/>
                            </p:stCondLst>
                            <p:childTnLst>
                              <p:par>
                                <p:cTn id="33" presetID="22" presetClass="entr" presetSubtype="4" fill="hold" nodeType="afterEffect">
                                  <p:stCondLst>
                                    <p:cond delay="0"/>
                                  </p:stCondLst>
                                  <p:childTnLst>
                                    <p:set>
                                      <p:cBhvr>
                                        <p:cTn id="34" dur="1" fill="hold">
                                          <p:stCondLst>
                                            <p:cond delay="0"/>
                                          </p:stCondLst>
                                        </p:cTn>
                                        <p:tgtEl>
                                          <p:spTgt spid="30731"/>
                                        </p:tgtEl>
                                        <p:attrNameLst>
                                          <p:attrName>style.visibility</p:attrName>
                                        </p:attrNameLst>
                                      </p:cBhvr>
                                      <p:to>
                                        <p:strVal val="visible"/>
                                      </p:to>
                                    </p:set>
                                    <p:animEffect transition="in" filter="wipe(down)">
                                      <p:cBhvr>
                                        <p:cTn id="35" dur="500"/>
                                        <p:tgtEl>
                                          <p:spTgt spid="30731"/>
                                        </p:tgtEl>
                                      </p:cBhvr>
                                    </p:animEffect>
                                  </p:childTnLst>
                                </p:cTn>
                              </p:par>
                            </p:childTnLst>
                          </p:cTn>
                        </p:par>
                        <p:par>
                          <p:cTn id="36" fill="hold">
                            <p:stCondLst>
                              <p:cond delay="3240"/>
                            </p:stCondLst>
                            <p:childTnLst>
                              <p:par>
                                <p:cTn id="37" presetID="22" presetClass="entr" presetSubtype="8" fill="hold" grpId="0" nodeType="afterEffect">
                                  <p:stCondLst>
                                    <p:cond delay="0"/>
                                  </p:stCondLst>
                                  <p:childTnLst>
                                    <p:set>
                                      <p:cBhvr>
                                        <p:cTn id="38" dur="1" fill="hold">
                                          <p:stCondLst>
                                            <p:cond delay="0"/>
                                          </p:stCondLst>
                                        </p:cTn>
                                        <p:tgtEl>
                                          <p:spTgt spid="30727"/>
                                        </p:tgtEl>
                                        <p:attrNameLst>
                                          <p:attrName>style.visibility</p:attrName>
                                        </p:attrNameLst>
                                      </p:cBhvr>
                                      <p:to>
                                        <p:strVal val="visible"/>
                                      </p:to>
                                    </p:set>
                                    <p:animEffect transition="in" filter="wipe(left)">
                                      <p:cBhvr>
                                        <p:cTn id="39" dur="500"/>
                                        <p:tgtEl>
                                          <p:spTgt spid="30727"/>
                                        </p:tgtEl>
                                      </p:cBhvr>
                                    </p:animEffect>
                                  </p:childTnLst>
                                </p:cTn>
                              </p:par>
                            </p:childTnLst>
                          </p:cTn>
                        </p:par>
                        <p:par>
                          <p:cTn id="40" fill="hold">
                            <p:stCondLst>
                              <p:cond delay="3740"/>
                            </p:stCondLst>
                            <p:childTnLst>
                              <p:par>
                                <p:cTn id="41" presetID="22" presetClass="entr" presetSubtype="4" fill="hold" nodeType="afterEffect">
                                  <p:stCondLst>
                                    <p:cond delay="0"/>
                                  </p:stCondLst>
                                  <p:childTnLst>
                                    <p:set>
                                      <p:cBhvr>
                                        <p:cTn id="42" dur="1" fill="hold">
                                          <p:stCondLst>
                                            <p:cond delay="0"/>
                                          </p:stCondLst>
                                        </p:cTn>
                                        <p:tgtEl>
                                          <p:spTgt spid="30734"/>
                                        </p:tgtEl>
                                        <p:attrNameLst>
                                          <p:attrName>style.visibility</p:attrName>
                                        </p:attrNameLst>
                                      </p:cBhvr>
                                      <p:to>
                                        <p:strVal val="visible"/>
                                      </p:to>
                                    </p:set>
                                    <p:animEffect transition="in" filter="wipe(down)">
                                      <p:cBhvr>
                                        <p:cTn id="43" dur="500"/>
                                        <p:tgtEl>
                                          <p:spTgt spid="30734"/>
                                        </p:tgtEl>
                                      </p:cBhvr>
                                    </p:animEffect>
                                  </p:childTnLst>
                                </p:cTn>
                              </p:par>
                            </p:childTnLst>
                          </p:cTn>
                        </p:par>
                        <p:par>
                          <p:cTn id="44" fill="hold">
                            <p:stCondLst>
                              <p:cond delay="4240"/>
                            </p:stCondLst>
                            <p:childTnLst>
                              <p:par>
                                <p:cTn id="45" presetID="22" presetClass="entr" presetSubtype="8" fill="hold" grpId="0" nodeType="afterEffect">
                                  <p:stCondLst>
                                    <p:cond delay="0"/>
                                  </p:stCondLst>
                                  <p:childTnLst>
                                    <p:set>
                                      <p:cBhvr>
                                        <p:cTn id="46" dur="1" fill="hold">
                                          <p:stCondLst>
                                            <p:cond delay="0"/>
                                          </p:stCondLst>
                                        </p:cTn>
                                        <p:tgtEl>
                                          <p:spTgt spid="30728"/>
                                        </p:tgtEl>
                                        <p:attrNameLst>
                                          <p:attrName>style.visibility</p:attrName>
                                        </p:attrNameLst>
                                      </p:cBhvr>
                                      <p:to>
                                        <p:strVal val="visible"/>
                                      </p:to>
                                    </p:set>
                                    <p:animEffect transition="in" filter="wipe(left)">
                                      <p:cBhvr>
                                        <p:cTn id="47" dur="500"/>
                                        <p:tgtEl>
                                          <p:spTgt spid="30728"/>
                                        </p:tgtEl>
                                      </p:cBhvr>
                                    </p:animEffect>
                                  </p:childTnLst>
                                </p:cTn>
                              </p:par>
                            </p:childTnLst>
                          </p:cTn>
                        </p:par>
                        <p:par>
                          <p:cTn id="48" fill="hold">
                            <p:stCondLst>
                              <p:cond delay="4740"/>
                            </p:stCondLst>
                            <p:childTnLst>
                              <p:par>
                                <p:cTn id="49" presetID="22" presetClass="entr" presetSubtype="1" fill="hold" nodeType="afterEffect">
                                  <p:stCondLst>
                                    <p:cond delay="0"/>
                                  </p:stCondLst>
                                  <p:childTnLst>
                                    <p:set>
                                      <p:cBhvr>
                                        <p:cTn id="50" dur="1" fill="hold">
                                          <p:stCondLst>
                                            <p:cond delay="0"/>
                                          </p:stCondLst>
                                        </p:cTn>
                                        <p:tgtEl>
                                          <p:spTgt spid="30737"/>
                                        </p:tgtEl>
                                        <p:attrNameLst>
                                          <p:attrName>style.visibility</p:attrName>
                                        </p:attrNameLst>
                                      </p:cBhvr>
                                      <p:to>
                                        <p:strVal val="visible"/>
                                      </p:to>
                                    </p:set>
                                    <p:animEffect transition="in" filter="wipe(up)">
                                      <p:cBhvr>
                                        <p:cTn id="51" dur="500"/>
                                        <p:tgtEl>
                                          <p:spTgt spid="30737"/>
                                        </p:tgtEl>
                                      </p:cBhvr>
                                    </p:animEffect>
                                  </p:childTnLst>
                                </p:cTn>
                              </p:par>
                            </p:childTnLst>
                          </p:cTn>
                        </p:par>
                        <p:par>
                          <p:cTn id="52" fill="hold">
                            <p:stCondLst>
                              <p:cond delay="5240"/>
                            </p:stCondLst>
                            <p:childTnLst>
                              <p:par>
                                <p:cTn id="53" presetID="22" presetClass="entr" presetSubtype="8" fill="hold" grpId="0" nodeType="afterEffect">
                                  <p:stCondLst>
                                    <p:cond delay="0"/>
                                  </p:stCondLst>
                                  <p:childTnLst>
                                    <p:set>
                                      <p:cBhvr>
                                        <p:cTn id="54" dur="1" fill="hold">
                                          <p:stCondLst>
                                            <p:cond delay="0"/>
                                          </p:stCondLst>
                                        </p:cTn>
                                        <p:tgtEl>
                                          <p:spTgt spid="30729"/>
                                        </p:tgtEl>
                                        <p:attrNameLst>
                                          <p:attrName>style.visibility</p:attrName>
                                        </p:attrNameLst>
                                      </p:cBhvr>
                                      <p:to>
                                        <p:strVal val="visible"/>
                                      </p:to>
                                    </p:set>
                                    <p:animEffect transition="in" filter="wipe(left)">
                                      <p:cBhvr>
                                        <p:cTn id="55" dur="500"/>
                                        <p:tgtEl>
                                          <p:spTgt spid="30729"/>
                                        </p:tgtEl>
                                      </p:cBhvr>
                                    </p:animEffect>
                                  </p:childTnLst>
                                </p:cTn>
                              </p:par>
                            </p:childTnLst>
                          </p:cTn>
                        </p:par>
                        <p:par>
                          <p:cTn id="56" fill="hold">
                            <p:stCondLst>
                              <p:cond delay="5740"/>
                            </p:stCondLst>
                            <p:childTnLst>
                              <p:par>
                                <p:cTn id="57" presetID="22" presetClass="entr" presetSubtype="1" fill="hold" nodeType="afterEffect">
                                  <p:stCondLst>
                                    <p:cond delay="0"/>
                                  </p:stCondLst>
                                  <p:childTnLst>
                                    <p:set>
                                      <p:cBhvr>
                                        <p:cTn id="58" dur="1" fill="hold">
                                          <p:stCondLst>
                                            <p:cond delay="0"/>
                                          </p:stCondLst>
                                        </p:cTn>
                                        <p:tgtEl>
                                          <p:spTgt spid="30740"/>
                                        </p:tgtEl>
                                        <p:attrNameLst>
                                          <p:attrName>style.visibility</p:attrName>
                                        </p:attrNameLst>
                                      </p:cBhvr>
                                      <p:to>
                                        <p:strVal val="visible"/>
                                      </p:to>
                                    </p:set>
                                    <p:animEffect transition="in" filter="wipe(up)">
                                      <p:cBhvr>
                                        <p:cTn id="59" dur="500"/>
                                        <p:tgtEl>
                                          <p:spTgt spid="30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animBg="1"/>
      <p:bldP spid="30725" grpId="0" animBg="1" autoUpdateAnimBg="0"/>
      <p:bldP spid="30726" grpId="0" animBg="1" autoUpdateAnimBg="0"/>
      <p:bldP spid="30727" grpId="0" animBg="1" autoUpdateAnimBg="0"/>
      <p:bldP spid="30728" grpId="0" animBg="1" autoUpdateAnimBg="0"/>
      <p:bldP spid="3072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31746" name="Group 2"/>
          <p:cNvGrpSpPr/>
          <p:nvPr/>
        </p:nvGrpSpPr>
        <p:grpSpPr bwMode="auto">
          <a:xfrm>
            <a:off x="3416300" y="2424113"/>
            <a:ext cx="7270750" cy="1919287"/>
            <a:chOff x="0" y="0"/>
            <a:chExt cx="7270359" cy="1920386"/>
          </a:xfrm>
        </p:grpSpPr>
        <p:sp>
          <p:nvSpPr>
            <p:cNvPr id="31747" name="TextBox 6"/>
            <p:cNvSpPr txBox="1">
              <a:spLocks noChangeArrowheads="1"/>
            </p:cNvSpPr>
            <p:nvPr/>
          </p:nvSpPr>
          <p:spPr bwMode="auto">
            <a:xfrm>
              <a:off x="20397" y="0"/>
              <a:ext cx="51098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8F8F8"/>
                  </a:solidFill>
                  <a:latin typeface="微软雅黑" panose="020B0503020204020204" pitchFamily="34" charset="-122"/>
                  <a:ea typeface="微软雅黑" panose="020B0503020204020204" pitchFamily="34" charset="-122"/>
                </a:rPr>
                <a:t>四、关键技术与实践难点</a:t>
              </a:r>
            </a:p>
          </p:txBody>
        </p:sp>
        <p:sp>
          <p:nvSpPr>
            <p:cNvPr id="31748" name="TextBox 7"/>
            <p:cNvSpPr txBox="1">
              <a:spLocks noChangeArrowheads="1"/>
            </p:cNvSpPr>
            <p:nvPr/>
          </p:nvSpPr>
          <p:spPr bwMode="auto">
            <a:xfrm>
              <a:off x="0" y="654215"/>
              <a:ext cx="5608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小标题一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小标题二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小标题三</a:t>
              </a:r>
              <a:endParaRPr lang="zh-CN" altLang="en-US" sz="2200">
                <a:solidFill>
                  <a:srgbClr val="F8F8F8"/>
                </a:solidFill>
              </a:endParaRPr>
            </a:p>
          </p:txBody>
        </p:sp>
        <p:sp>
          <p:nvSpPr>
            <p:cNvPr id="31749" name="TextBox 15"/>
            <p:cNvSpPr txBox="1">
              <a:spLocks noChangeArrowheads="1"/>
            </p:cNvSpPr>
            <p:nvPr/>
          </p:nvSpPr>
          <p:spPr bwMode="auto">
            <a:xfrm>
              <a:off x="29785" y="1212500"/>
              <a:ext cx="724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章节导语。这里可以用几句话描述本章的主要内容，也能给观众思维一个缓冲的时间。</a:t>
              </a:r>
            </a:p>
          </p:txBody>
        </p:sp>
      </p:grpSp>
      <p:cxnSp>
        <p:nvCxnSpPr>
          <p:cNvPr id="31750"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1751" name="Group 7"/>
          <p:cNvGrpSpPr/>
          <p:nvPr/>
        </p:nvGrpSpPr>
        <p:grpSpPr bwMode="auto">
          <a:xfrm>
            <a:off x="1344613" y="2473325"/>
            <a:ext cx="2093912" cy="2122488"/>
            <a:chOff x="0" y="0"/>
            <a:chExt cx="2093913" cy="2122488"/>
          </a:xfrm>
        </p:grpSpPr>
        <p:sp>
          <p:nvSpPr>
            <p:cNvPr id="31752"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753" name="Freeform 7"/>
            <p:cNvSpPr>
              <a:spLocks noEditPoints="1"/>
            </p:cNvSpPr>
            <p:nvPr/>
          </p:nvSpPr>
          <p:spPr bwMode="auto">
            <a:xfrm>
              <a:off x="405267" y="175033"/>
              <a:ext cx="1283378" cy="1723206"/>
            </a:xfrm>
            <a:custGeom>
              <a:avLst/>
              <a:gdLst>
                <a:gd name="T0" fmla="*/ 337 w 1669"/>
                <a:gd name="T1" fmla="*/ 844 h 2273"/>
                <a:gd name="T2" fmla="*/ 513 w 1669"/>
                <a:gd name="T3" fmla="*/ 1259 h 2273"/>
                <a:gd name="T4" fmla="*/ 656 w 1669"/>
                <a:gd name="T5" fmla="*/ 1590 h 2273"/>
                <a:gd name="T6" fmla="*/ 978 w 1669"/>
                <a:gd name="T7" fmla="*/ 1600 h 2273"/>
                <a:gd name="T8" fmla="*/ 1049 w 1669"/>
                <a:gd name="T9" fmla="*/ 1467 h 2273"/>
                <a:gd name="T10" fmla="*/ 1229 w 1669"/>
                <a:gd name="T11" fmla="*/ 1135 h 2273"/>
                <a:gd name="T12" fmla="*/ 835 w 1669"/>
                <a:gd name="T13" fmla="*/ 346 h 2273"/>
                <a:gd name="T14" fmla="*/ 691 w 1669"/>
                <a:gd name="T15" fmla="*/ 1704 h 2273"/>
                <a:gd name="T16" fmla="*/ 528 w 1669"/>
                <a:gd name="T17" fmla="*/ 1515 h 2273"/>
                <a:gd name="T18" fmla="*/ 354 w 1669"/>
                <a:gd name="T19" fmla="*/ 1192 h 2273"/>
                <a:gd name="T20" fmla="*/ 835 w 1669"/>
                <a:gd name="T21" fmla="*/ 242 h 2273"/>
                <a:gd name="T22" fmla="*/ 1316 w 1669"/>
                <a:gd name="T23" fmla="*/ 1192 h 2273"/>
                <a:gd name="T24" fmla="*/ 1142 w 1669"/>
                <a:gd name="T25" fmla="*/ 1515 h 2273"/>
                <a:gd name="T26" fmla="*/ 978 w 1669"/>
                <a:gd name="T27" fmla="*/ 1704 h 2273"/>
                <a:gd name="T28" fmla="*/ 597 w 1669"/>
                <a:gd name="T29" fmla="*/ 2037 h 2273"/>
                <a:gd name="T30" fmla="*/ 1002 w 1669"/>
                <a:gd name="T31" fmla="*/ 2115 h 2273"/>
                <a:gd name="T32" fmla="*/ 1002 w 1669"/>
                <a:gd name="T33" fmla="*/ 1960 h 2273"/>
                <a:gd name="T34" fmla="*/ 645 w 1669"/>
                <a:gd name="T35" fmla="*/ 2086 h 2273"/>
                <a:gd name="T36" fmla="*/ 1033 w 1669"/>
                <a:gd name="T37" fmla="*/ 2086 h 2273"/>
                <a:gd name="T38" fmla="*/ 1081 w 1669"/>
                <a:gd name="T39" fmla="*/ 2037 h 2273"/>
                <a:gd name="T40" fmla="*/ 597 w 1669"/>
                <a:gd name="T41" fmla="*/ 1795 h 2273"/>
                <a:gd name="T42" fmla="*/ 1081 w 1669"/>
                <a:gd name="T43" fmla="*/ 2037 h 2273"/>
                <a:gd name="T44" fmla="*/ 1077 w 1669"/>
                <a:gd name="T45" fmla="*/ 949 h 2273"/>
                <a:gd name="T46" fmla="*/ 914 w 1669"/>
                <a:gd name="T47" fmla="*/ 1113 h 2273"/>
                <a:gd name="T48" fmla="*/ 756 w 1669"/>
                <a:gd name="T49" fmla="*/ 1113 h 2273"/>
                <a:gd name="T50" fmla="*/ 592 w 1669"/>
                <a:gd name="T51" fmla="*/ 949 h 2273"/>
                <a:gd name="T52" fmla="*/ 592 w 1669"/>
                <a:gd name="T53" fmla="*/ 791 h 2273"/>
                <a:gd name="T54" fmla="*/ 756 w 1669"/>
                <a:gd name="T55" fmla="*/ 628 h 2273"/>
                <a:gd name="T56" fmla="*/ 914 w 1669"/>
                <a:gd name="T57" fmla="*/ 628 h 2273"/>
                <a:gd name="T58" fmla="*/ 1077 w 1669"/>
                <a:gd name="T59" fmla="*/ 791 h 2273"/>
                <a:gd name="T60" fmla="*/ 1604 w 1669"/>
                <a:gd name="T61" fmla="*/ 768 h 2273"/>
                <a:gd name="T62" fmla="*/ 1518 w 1669"/>
                <a:gd name="T63" fmla="*/ 844 h 2273"/>
                <a:gd name="T64" fmla="*/ 1604 w 1669"/>
                <a:gd name="T65" fmla="*/ 893 h 2273"/>
                <a:gd name="T66" fmla="*/ 1604 w 1669"/>
                <a:gd name="T67" fmla="*/ 768 h 2273"/>
                <a:gd name="T68" fmla="*/ 1421 w 1669"/>
                <a:gd name="T69" fmla="*/ 336 h 2273"/>
                <a:gd name="T70" fmla="*/ 1332 w 1669"/>
                <a:gd name="T71" fmla="*/ 247 h 2273"/>
                <a:gd name="T72" fmla="*/ 1356 w 1669"/>
                <a:gd name="T73" fmla="*/ 400 h 2273"/>
                <a:gd name="T74" fmla="*/ 895 w 1669"/>
                <a:gd name="T75" fmla="*/ 161 h 2273"/>
                <a:gd name="T76" fmla="*/ 833 w 1669"/>
                <a:gd name="T77" fmla="*/ 0 h 2273"/>
                <a:gd name="T78" fmla="*/ 771 w 1669"/>
                <a:gd name="T79" fmla="*/ 161 h 2273"/>
                <a:gd name="T80" fmla="*/ 307 w 1669"/>
                <a:gd name="T81" fmla="*/ 408 h 2273"/>
                <a:gd name="T82" fmla="*/ 334 w 1669"/>
                <a:gd name="T83" fmla="*/ 258 h 2273"/>
                <a:gd name="T84" fmla="*/ 245 w 1669"/>
                <a:gd name="T85" fmla="*/ 346 h 2273"/>
                <a:gd name="T86" fmla="*/ 149 w 1669"/>
                <a:gd name="T87" fmla="*/ 844 h 2273"/>
                <a:gd name="T88" fmla="*/ 65 w 1669"/>
                <a:gd name="T89" fmla="*/ 768 h 2273"/>
                <a:gd name="T90" fmla="*/ 65 w 1669"/>
                <a:gd name="T91" fmla="*/ 893 h 2273"/>
                <a:gd name="T92" fmla="*/ 149 w 1669"/>
                <a:gd name="T93" fmla="*/ 844 h 2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69" h="2273">
                  <a:moveTo>
                    <a:pt x="835" y="346"/>
                  </a:moveTo>
                  <a:cubicBezTo>
                    <a:pt x="560" y="346"/>
                    <a:pt x="337" y="569"/>
                    <a:pt x="337" y="844"/>
                  </a:cubicBezTo>
                  <a:cubicBezTo>
                    <a:pt x="337" y="975"/>
                    <a:pt x="440" y="1133"/>
                    <a:pt x="441" y="1135"/>
                  </a:cubicBezTo>
                  <a:cubicBezTo>
                    <a:pt x="463" y="1168"/>
                    <a:pt x="495" y="1222"/>
                    <a:pt x="513" y="1259"/>
                  </a:cubicBezTo>
                  <a:lnTo>
                    <a:pt x="620" y="1467"/>
                  </a:lnTo>
                  <a:cubicBezTo>
                    <a:pt x="641" y="1507"/>
                    <a:pt x="656" y="1560"/>
                    <a:pt x="656" y="1590"/>
                  </a:cubicBezTo>
                  <a:cubicBezTo>
                    <a:pt x="657" y="1591"/>
                    <a:pt x="669" y="1600"/>
                    <a:pt x="691" y="1600"/>
                  </a:cubicBezTo>
                  <a:lnTo>
                    <a:pt x="978" y="1600"/>
                  </a:lnTo>
                  <a:cubicBezTo>
                    <a:pt x="1000" y="1600"/>
                    <a:pt x="1012" y="1591"/>
                    <a:pt x="1014" y="1588"/>
                  </a:cubicBezTo>
                  <a:cubicBezTo>
                    <a:pt x="1014" y="1560"/>
                    <a:pt x="1029" y="1507"/>
                    <a:pt x="1049" y="1467"/>
                  </a:cubicBezTo>
                  <a:lnTo>
                    <a:pt x="1157" y="1258"/>
                  </a:lnTo>
                  <a:cubicBezTo>
                    <a:pt x="1175" y="1223"/>
                    <a:pt x="1207" y="1168"/>
                    <a:pt x="1229" y="1135"/>
                  </a:cubicBezTo>
                  <a:cubicBezTo>
                    <a:pt x="1264" y="1080"/>
                    <a:pt x="1333" y="948"/>
                    <a:pt x="1333" y="844"/>
                  </a:cubicBezTo>
                  <a:cubicBezTo>
                    <a:pt x="1333" y="569"/>
                    <a:pt x="1109" y="346"/>
                    <a:pt x="835" y="346"/>
                  </a:cubicBezTo>
                  <a:close/>
                  <a:moveTo>
                    <a:pt x="978" y="1704"/>
                  </a:moveTo>
                  <a:lnTo>
                    <a:pt x="691" y="1704"/>
                  </a:lnTo>
                  <a:cubicBezTo>
                    <a:pt x="613" y="1704"/>
                    <a:pt x="552" y="1654"/>
                    <a:pt x="552" y="1590"/>
                  </a:cubicBezTo>
                  <a:cubicBezTo>
                    <a:pt x="552" y="1581"/>
                    <a:pt x="543" y="1546"/>
                    <a:pt x="528" y="1515"/>
                  </a:cubicBezTo>
                  <a:lnTo>
                    <a:pt x="420" y="1306"/>
                  </a:lnTo>
                  <a:cubicBezTo>
                    <a:pt x="404" y="1273"/>
                    <a:pt x="374" y="1222"/>
                    <a:pt x="354" y="1192"/>
                  </a:cubicBezTo>
                  <a:cubicBezTo>
                    <a:pt x="342" y="1173"/>
                    <a:pt x="233" y="1003"/>
                    <a:pt x="233" y="844"/>
                  </a:cubicBezTo>
                  <a:cubicBezTo>
                    <a:pt x="233" y="512"/>
                    <a:pt x="503" y="242"/>
                    <a:pt x="835" y="242"/>
                  </a:cubicBezTo>
                  <a:cubicBezTo>
                    <a:pt x="1167" y="242"/>
                    <a:pt x="1437" y="512"/>
                    <a:pt x="1437" y="844"/>
                  </a:cubicBezTo>
                  <a:cubicBezTo>
                    <a:pt x="1437" y="1003"/>
                    <a:pt x="1328" y="1173"/>
                    <a:pt x="1316" y="1192"/>
                  </a:cubicBezTo>
                  <a:cubicBezTo>
                    <a:pt x="1296" y="1222"/>
                    <a:pt x="1266" y="1274"/>
                    <a:pt x="1249" y="1306"/>
                  </a:cubicBezTo>
                  <a:lnTo>
                    <a:pt x="1142" y="1515"/>
                  </a:lnTo>
                  <a:cubicBezTo>
                    <a:pt x="1126" y="1546"/>
                    <a:pt x="1118" y="1581"/>
                    <a:pt x="1118" y="1590"/>
                  </a:cubicBezTo>
                  <a:cubicBezTo>
                    <a:pt x="1118" y="1654"/>
                    <a:pt x="1056" y="1704"/>
                    <a:pt x="978" y="1704"/>
                  </a:cubicBezTo>
                  <a:close/>
                  <a:moveTo>
                    <a:pt x="676" y="1960"/>
                  </a:moveTo>
                  <a:cubicBezTo>
                    <a:pt x="632" y="1960"/>
                    <a:pt x="597" y="1995"/>
                    <a:pt x="597" y="2037"/>
                  </a:cubicBezTo>
                  <a:cubicBezTo>
                    <a:pt x="597" y="2080"/>
                    <a:pt x="632" y="2115"/>
                    <a:pt x="676" y="2115"/>
                  </a:cubicBezTo>
                  <a:lnTo>
                    <a:pt x="1002" y="2115"/>
                  </a:lnTo>
                  <a:cubicBezTo>
                    <a:pt x="1046" y="2115"/>
                    <a:pt x="1081" y="2080"/>
                    <a:pt x="1081" y="2037"/>
                  </a:cubicBezTo>
                  <a:cubicBezTo>
                    <a:pt x="1081" y="1995"/>
                    <a:pt x="1046" y="1960"/>
                    <a:pt x="1002" y="1960"/>
                  </a:cubicBezTo>
                  <a:lnTo>
                    <a:pt x="676" y="1960"/>
                  </a:lnTo>
                  <a:close/>
                  <a:moveTo>
                    <a:pt x="645" y="2086"/>
                  </a:moveTo>
                  <a:cubicBezTo>
                    <a:pt x="649" y="2190"/>
                    <a:pt x="734" y="2273"/>
                    <a:pt x="839" y="2273"/>
                  </a:cubicBezTo>
                  <a:cubicBezTo>
                    <a:pt x="944" y="2273"/>
                    <a:pt x="1029" y="2190"/>
                    <a:pt x="1033" y="2086"/>
                  </a:cubicBezTo>
                  <a:lnTo>
                    <a:pt x="645" y="2086"/>
                  </a:lnTo>
                  <a:close/>
                  <a:moveTo>
                    <a:pt x="1081" y="2037"/>
                  </a:moveTo>
                  <a:lnTo>
                    <a:pt x="597" y="2037"/>
                  </a:lnTo>
                  <a:lnTo>
                    <a:pt x="597" y="1795"/>
                  </a:lnTo>
                  <a:lnTo>
                    <a:pt x="1081" y="1795"/>
                  </a:lnTo>
                  <a:lnTo>
                    <a:pt x="1081" y="2037"/>
                  </a:lnTo>
                  <a:close/>
                  <a:moveTo>
                    <a:pt x="1157" y="870"/>
                  </a:moveTo>
                  <a:cubicBezTo>
                    <a:pt x="1157" y="914"/>
                    <a:pt x="1121" y="949"/>
                    <a:pt x="1077" y="949"/>
                  </a:cubicBezTo>
                  <a:lnTo>
                    <a:pt x="914" y="949"/>
                  </a:lnTo>
                  <a:lnTo>
                    <a:pt x="914" y="1113"/>
                  </a:lnTo>
                  <a:cubicBezTo>
                    <a:pt x="914" y="1156"/>
                    <a:pt x="878" y="1192"/>
                    <a:pt x="835" y="1192"/>
                  </a:cubicBezTo>
                  <a:cubicBezTo>
                    <a:pt x="791" y="1192"/>
                    <a:pt x="756" y="1156"/>
                    <a:pt x="756" y="1113"/>
                  </a:cubicBezTo>
                  <a:lnTo>
                    <a:pt x="756" y="949"/>
                  </a:lnTo>
                  <a:lnTo>
                    <a:pt x="592" y="949"/>
                  </a:lnTo>
                  <a:cubicBezTo>
                    <a:pt x="549" y="949"/>
                    <a:pt x="513" y="914"/>
                    <a:pt x="513" y="870"/>
                  </a:cubicBezTo>
                  <a:cubicBezTo>
                    <a:pt x="513" y="827"/>
                    <a:pt x="549" y="791"/>
                    <a:pt x="592" y="791"/>
                  </a:cubicBezTo>
                  <a:lnTo>
                    <a:pt x="756" y="791"/>
                  </a:lnTo>
                  <a:lnTo>
                    <a:pt x="756" y="628"/>
                  </a:lnTo>
                  <a:cubicBezTo>
                    <a:pt x="756" y="584"/>
                    <a:pt x="791" y="548"/>
                    <a:pt x="835" y="548"/>
                  </a:cubicBezTo>
                  <a:cubicBezTo>
                    <a:pt x="878" y="548"/>
                    <a:pt x="914" y="584"/>
                    <a:pt x="914" y="628"/>
                  </a:cubicBezTo>
                  <a:lnTo>
                    <a:pt x="914" y="791"/>
                  </a:lnTo>
                  <a:lnTo>
                    <a:pt x="1077" y="791"/>
                  </a:lnTo>
                  <a:cubicBezTo>
                    <a:pt x="1121" y="791"/>
                    <a:pt x="1157" y="827"/>
                    <a:pt x="1157" y="870"/>
                  </a:cubicBezTo>
                  <a:close/>
                  <a:moveTo>
                    <a:pt x="1604" y="768"/>
                  </a:moveTo>
                  <a:lnTo>
                    <a:pt x="1514" y="768"/>
                  </a:lnTo>
                  <a:cubicBezTo>
                    <a:pt x="1517" y="793"/>
                    <a:pt x="1518" y="818"/>
                    <a:pt x="1518" y="844"/>
                  </a:cubicBezTo>
                  <a:cubicBezTo>
                    <a:pt x="1518" y="860"/>
                    <a:pt x="1517" y="877"/>
                    <a:pt x="1515" y="893"/>
                  </a:cubicBezTo>
                  <a:lnTo>
                    <a:pt x="1604" y="893"/>
                  </a:lnTo>
                  <a:cubicBezTo>
                    <a:pt x="1640" y="893"/>
                    <a:pt x="1669" y="865"/>
                    <a:pt x="1669" y="831"/>
                  </a:cubicBezTo>
                  <a:cubicBezTo>
                    <a:pt x="1669" y="796"/>
                    <a:pt x="1640" y="768"/>
                    <a:pt x="1604" y="768"/>
                  </a:cubicBezTo>
                  <a:close/>
                  <a:moveTo>
                    <a:pt x="1356" y="400"/>
                  </a:moveTo>
                  <a:lnTo>
                    <a:pt x="1421" y="336"/>
                  </a:lnTo>
                  <a:cubicBezTo>
                    <a:pt x="1446" y="310"/>
                    <a:pt x="1447" y="270"/>
                    <a:pt x="1423" y="245"/>
                  </a:cubicBezTo>
                  <a:cubicBezTo>
                    <a:pt x="1398" y="221"/>
                    <a:pt x="1358" y="222"/>
                    <a:pt x="1332" y="247"/>
                  </a:cubicBezTo>
                  <a:lnTo>
                    <a:pt x="1267" y="313"/>
                  </a:lnTo>
                  <a:cubicBezTo>
                    <a:pt x="1299" y="339"/>
                    <a:pt x="1329" y="368"/>
                    <a:pt x="1356" y="400"/>
                  </a:cubicBezTo>
                  <a:close/>
                  <a:moveTo>
                    <a:pt x="833" y="158"/>
                  </a:moveTo>
                  <a:cubicBezTo>
                    <a:pt x="854" y="158"/>
                    <a:pt x="875" y="160"/>
                    <a:pt x="895" y="161"/>
                  </a:cubicBezTo>
                  <a:lnTo>
                    <a:pt x="895" y="65"/>
                  </a:lnTo>
                  <a:cubicBezTo>
                    <a:pt x="895" y="29"/>
                    <a:pt x="867" y="0"/>
                    <a:pt x="833" y="0"/>
                  </a:cubicBezTo>
                  <a:cubicBezTo>
                    <a:pt x="799" y="0"/>
                    <a:pt x="771" y="29"/>
                    <a:pt x="771" y="65"/>
                  </a:cubicBezTo>
                  <a:lnTo>
                    <a:pt x="771" y="161"/>
                  </a:lnTo>
                  <a:cubicBezTo>
                    <a:pt x="791" y="160"/>
                    <a:pt x="812" y="158"/>
                    <a:pt x="833" y="158"/>
                  </a:cubicBezTo>
                  <a:close/>
                  <a:moveTo>
                    <a:pt x="307" y="408"/>
                  </a:moveTo>
                  <a:cubicBezTo>
                    <a:pt x="333" y="375"/>
                    <a:pt x="363" y="346"/>
                    <a:pt x="395" y="319"/>
                  </a:cubicBezTo>
                  <a:lnTo>
                    <a:pt x="334" y="258"/>
                  </a:lnTo>
                  <a:cubicBezTo>
                    <a:pt x="308" y="233"/>
                    <a:pt x="268" y="232"/>
                    <a:pt x="244" y="256"/>
                  </a:cubicBezTo>
                  <a:cubicBezTo>
                    <a:pt x="219" y="281"/>
                    <a:pt x="220" y="321"/>
                    <a:pt x="245" y="346"/>
                  </a:cubicBezTo>
                  <a:lnTo>
                    <a:pt x="307" y="408"/>
                  </a:lnTo>
                  <a:close/>
                  <a:moveTo>
                    <a:pt x="149" y="844"/>
                  </a:moveTo>
                  <a:cubicBezTo>
                    <a:pt x="149" y="818"/>
                    <a:pt x="151" y="793"/>
                    <a:pt x="154" y="768"/>
                  </a:cubicBezTo>
                  <a:lnTo>
                    <a:pt x="65" y="768"/>
                  </a:lnTo>
                  <a:cubicBezTo>
                    <a:pt x="29" y="768"/>
                    <a:pt x="0" y="796"/>
                    <a:pt x="0" y="831"/>
                  </a:cubicBezTo>
                  <a:cubicBezTo>
                    <a:pt x="0" y="865"/>
                    <a:pt x="29" y="893"/>
                    <a:pt x="65" y="893"/>
                  </a:cubicBezTo>
                  <a:lnTo>
                    <a:pt x="152" y="893"/>
                  </a:lnTo>
                  <a:cubicBezTo>
                    <a:pt x="151" y="877"/>
                    <a:pt x="149" y="860"/>
                    <a:pt x="149" y="844"/>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advTm="4272">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1750"/>
                                        </p:tgtEl>
                                        <p:attrNameLst>
                                          <p:attrName>style.visibility</p:attrName>
                                        </p:attrNameLst>
                                      </p:cBhvr>
                                      <p:to>
                                        <p:strVal val="visible"/>
                                      </p:to>
                                    </p:set>
                                    <p:anim calcmode="lin" valueType="num">
                                      <p:cBhvr additive="base">
                                        <p:cTn id="7" dur="500" fill="hold"/>
                                        <p:tgtEl>
                                          <p:spTgt spid="31750"/>
                                        </p:tgtEl>
                                        <p:attrNameLst>
                                          <p:attrName>ppt_x</p:attrName>
                                        </p:attrNameLst>
                                      </p:cBhvr>
                                      <p:tavLst>
                                        <p:tav tm="0">
                                          <p:val>
                                            <p:strVal val="1+#ppt_w/2"/>
                                          </p:val>
                                        </p:tav>
                                        <p:tav tm="100000">
                                          <p:val>
                                            <p:strVal val="#ppt_x"/>
                                          </p:val>
                                        </p:tav>
                                      </p:tavLst>
                                    </p:anim>
                                    <p:anim calcmode="lin" valueType="num">
                                      <p:cBhvr additive="base">
                                        <p:cTn id="8" dur="500" fill="hold"/>
                                        <p:tgtEl>
                                          <p:spTgt spid="317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barn(outHorizontal)">
                                      <p:cBhvr>
                                        <p:cTn id="12" dur="1000"/>
                                        <p:tgtEl>
                                          <p:spTgt spid="31746"/>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31751"/>
                                        </p:tgtEl>
                                        <p:attrNameLst>
                                          <p:attrName>style.visibility</p:attrName>
                                        </p:attrNameLst>
                                      </p:cBhvr>
                                      <p:to>
                                        <p:strVal val="visible"/>
                                      </p:to>
                                    </p:set>
                                    <p:anim calcmode="lin" valueType="num">
                                      <p:cBhvr>
                                        <p:cTn id="16" dur="300" fill="hold"/>
                                        <p:tgtEl>
                                          <p:spTgt spid="31751"/>
                                        </p:tgtEl>
                                        <p:attrNameLst>
                                          <p:attrName>ppt_w</p:attrName>
                                        </p:attrNameLst>
                                      </p:cBhvr>
                                      <p:tavLst>
                                        <p:tav tm="0">
                                          <p:val>
                                            <p:fltVal val="0"/>
                                          </p:val>
                                        </p:tav>
                                        <p:tav tm="100000">
                                          <p:val>
                                            <p:strVal val="#ppt_w"/>
                                          </p:val>
                                        </p:tav>
                                      </p:tavLst>
                                    </p:anim>
                                    <p:anim calcmode="lin" valueType="num">
                                      <p:cBhvr>
                                        <p:cTn id="17" dur="300" fill="hold"/>
                                        <p:tgtEl>
                                          <p:spTgt spid="31751"/>
                                        </p:tgtEl>
                                        <p:attrNameLst>
                                          <p:attrName>ppt_h</p:attrName>
                                        </p:attrNameLst>
                                      </p:cBhvr>
                                      <p:tavLst>
                                        <p:tav tm="0">
                                          <p:val>
                                            <p:fltVal val="0"/>
                                          </p:val>
                                        </p:tav>
                                        <p:tav tm="100000">
                                          <p:val>
                                            <p:strVal val="#ppt_h"/>
                                          </p:val>
                                        </p:tav>
                                      </p:tavLst>
                                    </p:anim>
                                    <p:animEffect transition="in" filter="fade">
                                      <p:cBhvr>
                                        <p:cTn id="18" dur="3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组合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871538"/>
            <a:ext cx="4833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88"/>
          <p:cNvSpPr txBox="1">
            <a:spLocks noChangeArrowheads="1"/>
          </p:cNvSpPr>
          <p:nvPr/>
        </p:nvSpPr>
        <p:spPr bwMode="auto">
          <a:xfrm>
            <a:off x="5953125" y="950913"/>
            <a:ext cx="2852738" cy="4921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600">
                <a:solidFill>
                  <a:srgbClr val="F8F8F8"/>
                </a:solidFill>
                <a:latin typeface="微软雅黑" panose="020B0503020204020204" pitchFamily="34" charset="-122"/>
                <a:ea typeface="微软雅黑" panose="020B0503020204020204" pitchFamily="34" charset="-122"/>
              </a:rPr>
              <a:t>选题的背景与依据</a:t>
            </a:r>
          </a:p>
        </p:txBody>
      </p:sp>
      <p:sp>
        <p:nvSpPr>
          <p:cNvPr id="14340" name="Oval 12"/>
          <p:cNvSpPr>
            <a:spLocks noChangeArrowheads="1"/>
          </p:cNvSpPr>
          <p:nvPr/>
        </p:nvSpPr>
        <p:spPr bwMode="auto">
          <a:xfrm>
            <a:off x="5019675" y="836613"/>
            <a:ext cx="703263" cy="715962"/>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1" name="TextBox 8"/>
          <p:cNvSpPr txBox="1">
            <a:spLocks noChangeArrowheads="1"/>
          </p:cNvSpPr>
          <p:nvPr/>
        </p:nvSpPr>
        <p:spPr bwMode="auto">
          <a:xfrm>
            <a:off x="5135563" y="893763"/>
            <a:ext cx="471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8F8F8"/>
                </a:solidFill>
                <a:latin typeface="微软雅黑" panose="020B0503020204020204" pitchFamily="34" charset="-122"/>
                <a:ea typeface="微软雅黑" panose="020B0503020204020204" pitchFamily="34" charset="-122"/>
              </a:rPr>
              <a:t>1</a:t>
            </a:r>
            <a:endParaRPr lang="zh-CN" altLang="en-US" sz="3600" b="1">
              <a:solidFill>
                <a:srgbClr val="F8F8F8"/>
              </a:solidFill>
              <a:latin typeface="微软雅黑" panose="020B0503020204020204" pitchFamily="34" charset="-122"/>
              <a:ea typeface="微软雅黑" panose="020B0503020204020204" pitchFamily="34" charset="-122"/>
            </a:endParaRPr>
          </a:p>
        </p:txBody>
      </p:sp>
      <p:pic>
        <p:nvPicPr>
          <p:cNvPr id="14342" name="组合 10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1736725"/>
            <a:ext cx="4833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Box 108"/>
          <p:cNvSpPr txBox="1">
            <a:spLocks noChangeArrowheads="1"/>
          </p:cNvSpPr>
          <p:nvPr/>
        </p:nvSpPr>
        <p:spPr bwMode="auto">
          <a:xfrm>
            <a:off x="5953125" y="1814513"/>
            <a:ext cx="2852738" cy="493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600">
                <a:solidFill>
                  <a:srgbClr val="F8F8F8"/>
                </a:solidFill>
                <a:latin typeface="微软雅黑" panose="020B0503020204020204" pitchFamily="34" charset="-122"/>
                <a:ea typeface="微软雅黑" panose="020B0503020204020204" pitchFamily="34" charset="-122"/>
              </a:rPr>
              <a:t>研究的现状与目标</a:t>
            </a:r>
          </a:p>
        </p:txBody>
      </p:sp>
      <p:sp>
        <p:nvSpPr>
          <p:cNvPr id="14344" name="Oval 12"/>
          <p:cNvSpPr>
            <a:spLocks noChangeArrowheads="1"/>
          </p:cNvSpPr>
          <p:nvPr/>
        </p:nvSpPr>
        <p:spPr bwMode="auto">
          <a:xfrm>
            <a:off x="5019675" y="1700213"/>
            <a:ext cx="703263" cy="717550"/>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5" name="TextBox 111"/>
          <p:cNvSpPr txBox="1">
            <a:spLocks noChangeArrowheads="1"/>
          </p:cNvSpPr>
          <p:nvPr/>
        </p:nvSpPr>
        <p:spPr bwMode="auto">
          <a:xfrm>
            <a:off x="5135563" y="1758950"/>
            <a:ext cx="4714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8F8F8"/>
                </a:solidFill>
                <a:latin typeface="微软雅黑" panose="020B0503020204020204" pitchFamily="34" charset="-122"/>
                <a:ea typeface="微软雅黑" panose="020B0503020204020204" pitchFamily="34" charset="-122"/>
              </a:rPr>
              <a:t>2</a:t>
            </a:r>
            <a:endParaRPr lang="zh-CN" altLang="en-US" sz="3600" b="1">
              <a:solidFill>
                <a:srgbClr val="F8F8F8"/>
              </a:solidFill>
              <a:latin typeface="微软雅黑" panose="020B0503020204020204" pitchFamily="34" charset="-122"/>
              <a:ea typeface="微软雅黑" panose="020B0503020204020204" pitchFamily="34" charset="-122"/>
            </a:endParaRPr>
          </a:p>
        </p:txBody>
      </p:sp>
      <p:pic>
        <p:nvPicPr>
          <p:cNvPr id="14346" name="组合 1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7850" y="2597150"/>
            <a:ext cx="483393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Box 115"/>
          <p:cNvSpPr txBox="1">
            <a:spLocks noChangeArrowheads="1"/>
          </p:cNvSpPr>
          <p:nvPr/>
        </p:nvSpPr>
        <p:spPr bwMode="auto">
          <a:xfrm>
            <a:off x="5953125" y="2679700"/>
            <a:ext cx="2852738" cy="4921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600">
                <a:solidFill>
                  <a:srgbClr val="F8F8F8"/>
                </a:solidFill>
                <a:latin typeface="微软雅黑" panose="020B0503020204020204" pitchFamily="34" charset="-122"/>
                <a:ea typeface="微软雅黑" panose="020B0503020204020204" pitchFamily="34" charset="-122"/>
              </a:rPr>
              <a:t>研究的方法与过程</a:t>
            </a:r>
          </a:p>
        </p:txBody>
      </p:sp>
      <p:sp>
        <p:nvSpPr>
          <p:cNvPr id="14348" name="Oval 12"/>
          <p:cNvSpPr>
            <a:spLocks noChangeArrowheads="1"/>
          </p:cNvSpPr>
          <p:nvPr/>
        </p:nvSpPr>
        <p:spPr bwMode="auto">
          <a:xfrm>
            <a:off x="5019675" y="2565400"/>
            <a:ext cx="703263" cy="715963"/>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9" name="TextBox 118"/>
          <p:cNvSpPr txBox="1">
            <a:spLocks noChangeArrowheads="1"/>
          </p:cNvSpPr>
          <p:nvPr/>
        </p:nvSpPr>
        <p:spPr bwMode="auto">
          <a:xfrm>
            <a:off x="5135563" y="2622550"/>
            <a:ext cx="4714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8F8F8"/>
                </a:solidFill>
                <a:latin typeface="微软雅黑" panose="020B0503020204020204" pitchFamily="34" charset="-122"/>
                <a:ea typeface="微软雅黑" panose="020B0503020204020204" pitchFamily="34" charset="-122"/>
              </a:rPr>
              <a:t>3</a:t>
            </a:r>
            <a:endParaRPr lang="zh-CN" altLang="en-US" sz="3600" b="1">
              <a:solidFill>
                <a:srgbClr val="F8F8F8"/>
              </a:solidFill>
              <a:latin typeface="微软雅黑" panose="020B0503020204020204" pitchFamily="34" charset="-122"/>
              <a:ea typeface="微软雅黑" panose="020B0503020204020204" pitchFamily="34" charset="-122"/>
            </a:endParaRPr>
          </a:p>
        </p:txBody>
      </p:sp>
      <p:pic>
        <p:nvPicPr>
          <p:cNvPr id="14350" name="组合 1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7850" y="3462338"/>
            <a:ext cx="4833938"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1" name="TextBox 122"/>
          <p:cNvSpPr txBox="1">
            <a:spLocks noChangeArrowheads="1"/>
          </p:cNvSpPr>
          <p:nvPr/>
        </p:nvSpPr>
        <p:spPr bwMode="auto">
          <a:xfrm>
            <a:off x="5953125" y="3543300"/>
            <a:ext cx="3186113" cy="4921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600">
                <a:solidFill>
                  <a:srgbClr val="F8F8F8"/>
                </a:solidFill>
                <a:latin typeface="微软雅黑" panose="020B0503020204020204" pitchFamily="34" charset="-122"/>
                <a:ea typeface="微软雅黑" panose="020B0503020204020204" pitchFamily="34" charset="-122"/>
              </a:rPr>
              <a:t>关键技术与实践难点</a:t>
            </a:r>
          </a:p>
        </p:txBody>
      </p:sp>
      <p:sp>
        <p:nvSpPr>
          <p:cNvPr id="14352" name="Oval 12"/>
          <p:cNvSpPr>
            <a:spLocks noChangeArrowheads="1"/>
          </p:cNvSpPr>
          <p:nvPr/>
        </p:nvSpPr>
        <p:spPr bwMode="auto">
          <a:xfrm>
            <a:off x="5019675" y="3429000"/>
            <a:ext cx="703263" cy="715963"/>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3" name="TextBox 125"/>
          <p:cNvSpPr txBox="1">
            <a:spLocks noChangeArrowheads="1"/>
          </p:cNvSpPr>
          <p:nvPr/>
        </p:nvSpPr>
        <p:spPr bwMode="auto">
          <a:xfrm>
            <a:off x="5135563" y="3486150"/>
            <a:ext cx="4714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8F8F8"/>
                </a:solidFill>
                <a:latin typeface="微软雅黑" panose="020B0503020204020204" pitchFamily="34" charset="-122"/>
                <a:ea typeface="微软雅黑" panose="020B0503020204020204" pitchFamily="34" charset="-122"/>
              </a:rPr>
              <a:t>4</a:t>
            </a:r>
            <a:endParaRPr lang="zh-CN" altLang="en-US" sz="3600" b="1">
              <a:solidFill>
                <a:srgbClr val="F8F8F8"/>
              </a:solidFill>
              <a:latin typeface="微软雅黑" panose="020B0503020204020204" pitchFamily="34" charset="-122"/>
              <a:ea typeface="微软雅黑" panose="020B0503020204020204" pitchFamily="34" charset="-122"/>
            </a:endParaRPr>
          </a:p>
        </p:txBody>
      </p:sp>
      <p:pic>
        <p:nvPicPr>
          <p:cNvPr id="14354" name="组合 1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4327525"/>
            <a:ext cx="4833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5" name="TextBox 129"/>
          <p:cNvSpPr txBox="1">
            <a:spLocks noChangeArrowheads="1"/>
          </p:cNvSpPr>
          <p:nvPr/>
        </p:nvSpPr>
        <p:spPr bwMode="auto">
          <a:xfrm>
            <a:off x="5953125" y="4406900"/>
            <a:ext cx="2519363" cy="493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600">
                <a:solidFill>
                  <a:srgbClr val="F8F8F8"/>
                </a:solidFill>
                <a:latin typeface="微软雅黑" panose="020B0503020204020204" pitchFamily="34" charset="-122"/>
                <a:ea typeface="微软雅黑" panose="020B0503020204020204" pitchFamily="34" charset="-122"/>
              </a:rPr>
              <a:t>研究结果与应用</a:t>
            </a:r>
          </a:p>
        </p:txBody>
      </p:sp>
      <p:sp>
        <p:nvSpPr>
          <p:cNvPr id="14356" name="Oval 12"/>
          <p:cNvSpPr>
            <a:spLocks noChangeArrowheads="1"/>
          </p:cNvSpPr>
          <p:nvPr/>
        </p:nvSpPr>
        <p:spPr bwMode="auto">
          <a:xfrm>
            <a:off x="5019675" y="4292600"/>
            <a:ext cx="703263" cy="717550"/>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7" name="TextBox 132"/>
          <p:cNvSpPr txBox="1">
            <a:spLocks noChangeArrowheads="1"/>
          </p:cNvSpPr>
          <p:nvPr/>
        </p:nvSpPr>
        <p:spPr bwMode="auto">
          <a:xfrm>
            <a:off x="5135563" y="4351338"/>
            <a:ext cx="471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8F8F8"/>
                </a:solidFill>
                <a:latin typeface="微软雅黑" panose="020B0503020204020204" pitchFamily="34" charset="-122"/>
                <a:ea typeface="微软雅黑" panose="020B0503020204020204" pitchFamily="34" charset="-122"/>
              </a:rPr>
              <a:t>5</a:t>
            </a:r>
            <a:endParaRPr lang="zh-CN" altLang="en-US" sz="3600" b="1">
              <a:solidFill>
                <a:srgbClr val="F8F8F8"/>
              </a:solidFill>
              <a:latin typeface="微软雅黑" panose="020B0503020204020204" pitchFamily="34" charset="-122"/>
              <a:ea typeface="微软雅黑" panose="020B0503020204020204" pitchFamily="34" charset="-122"/>
            </a:endParaRPr>
          </a:p>
        </p:txBody>
      </p:sp>
      <p:pic>
        <p:nvPicPr>
          <p:cNvPr id="14358" name="组合 13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5194300"/>
            <a:ext cx="4833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9" name="TextBox 136"/>
          <p:cNvSpPr txBox="1">
            <a:spLocks noChangeArrowheads="1"/>
          </p:cNvSpPr>
          <p:nvPr/>
        </p:nvSpPr>
        <p:spPr bwMode="auto">
          <a:xfrm>
            <a:off x="5953125" y="5272088"/>
            <a:ext cx="1519238" cy="4921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600">
                <a:solidFill>
                  <a:srgbClr val="F8F8F8"/>
                </a:solidFill>
                <a:latin typeface="微软雅黑" panose="020B0503020204020204" pitchFamily="34" charset="-122"/>
                <a:ea typeface="微软雅黑" panose="020B0503020204020204" pitchFamily="34" charset="-122"/>
              </a:rPr>
              <a:t>论文总结</a:t>
            </a:r>
          </a:p>
        </p:txBody>
      </p:sp>
      <p:sp>
        <p:nvSpPr>
          <p:cNvPr id="14360" name="Oval 12"/>
          <p:cNvSpPr>
            <a:spLocks noChangeArrowheads="1"/>
          </p:cNvSpPr>
          <p:nvPr/>
        </p:nvSpPr>
        <p:spPr bwMode="auto">
          <a:xfrm>
            <a:off x="5019675" y="5157788"/>
            <a:ext cx="703263" cy="715962"/>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61" name="TextBox 139"/>
          <p:cNvSpPr txBox="1">
            <a:spLocks noChangeArrowheads="1"/>
          </p:cNvSpPr>
          <p:nvPr/>
        </p:nvSpPr>
        <p:spPr bwMode="auto">
          <a:xfrm>
            <a:off x="5135563" y="5214938"/>
            <a:ext cx="471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8F8F8"/>
                </a:solidFill>
                <a:latin typeface="微软雅黑" panose="020B0503020204020204" pitchFamily="34" charset="-122"/>
                <a:ea typeface="微软雅黑" panose="020B0503020204020204" pitchFamily="34" charset="-122"/>
              </a:rPr>
              <a:t>6</a:t>
            </a:r>
            <a:endParaRPr lang="zh-CN" altLang="en-US" sz="3600" b="1">
              <a:solidFill>
                <a:srgbClr val="F8F8F8"/>
              </a:solidFill>
              <a:latin typeface="微软雅黑" panose="020B0503020204020204" pitchFamily="34" charset="-122"/>
              <a:ea typeface="微软雅黑" panose="020B0503020204020204" pitchFamily="34" charset="-122"/>
            </a:endParaRPr>
          </a:p>
        </p:txBody>
      </p:sp>
      <p:pic>
        <p:nvPicPr>
          <p:cNvPr id="14362" name="Group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8738" y="1938338"/>
            <a:ext cx="3176587" cy="318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3" name="TextBox 47"/>
          <p:cNvSpPr txBox="1">
            <a:spLocks noChangeArrowheads="1"/>
          </p:cNvSpPr>
          <p:nvPr/>
        </p:nvSpPr>
        <p:spPr bwMode="auto">
          <a:xfrm>
            <a:off x="554038" y="115888"/>
            <a:ext cx="9032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a:solidFill>
                  <a:schemeClr val="bg1"/>
                </a:solidFill>
                <a:latin typeface="微软雅黑" panose="020B0503020204020204" pitchFamily="34" charset="-122"/>
                <a:ea typeface="微软雅黑" panose="020B0503020204020204" pitchFamily="34" charset="-122"/>
              </a:rPr>
              <a:t>目录</a:t>
            </a:r>
          </a:p>
        </p:txBody>
      </p:sp>
      <p:sp>
        <p:nvSpPr>
          <p:cNvPr id="14364" name="TextBox 49"/>
          <p:cNvSpPr txBox="1">
            <a:spLocks noChangeArrowheads="1"/>
          </p:cNvSpPr>
          <p:nvPr/>
        </p:nvSpPr>
        <p:spPr bwMode="auto">
          <a:xfrm>
            <a:off x="1384300" y="2397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a:solidFill>
                  <a:schemeClr val="bg1"/>
                </a:solidFill>
                <a:latin typeface="微软雅黑" panose="020B0503020204020204" pitchFamily="34" charset="-122"/>
                <a:ea typeface="微软雅黑" panose="020B0503020204020204" pitchFamily="34" charset="-122"/>
              </a:rPr>
              <a:t>Contents</a:t>
            </a: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4365" name="矩形 1"/>
          <p:cNvSpPr>
            <a:spLocks noChangeArrowheads="1"/>
          </p:cNvSpPr>
          <p:nvPr/>
        </p:nvSpPr>
        <p:spPr bwMode="auto">
          <a:xfrm>
            <a:off x="0" y="185738"/>
            <a:ext cx="587375" cy="434975"/>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transition spd="slow" advTm="9314">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365"/>
                                        </p:tgtEl>
                                        <p:attrNameLst>
                                          <p:attrName>style.visibility</p:attrName>
                                        </p:attrNameLst>
                                      </p:cBhvr>
                                      <p:to>
                                        <p:strVal val="visible"/>
                                      </p:to>
                                    </p:set>
                                    <p:anim calcmode="lin" valueType="num">
                                      <p:cBhvr additive="base">
                                        <p:cTn id="7" dur="500" fill="hold"/>
                                        <p:tgtEl>
                                          <p:spTgt spid="14365"/>
                                        </p:tgtEl>
                                        <p:attrNameLst>
                                          <p:attrName>ppt_x</p:attrName>
                                        </p:attrNameLst>
                                      </p:cBhvr>
                                      <p:tavLst>
                                        <p:tav tm="0">
                                          <p:val>
                                            <p:strVal val="0-#ppt_w/2"/>
                                          </p:val>
                                        </p:tav>
                                        <p:tav tm="100000">
                                          <p:val>
                                            <p:strVal val="#ppt_x"/>
                                          </p:val>
                                        </p:tav>
                                      </p:tavLst>
                                    </p:anim>
                                    <p:anim calcmode="lin" valueType="num">
                                      <p:cBhvr additive="base">
                                        <p:cTn id="8" dur="500" fill="hold"/>
                                        <p:tgtEl>
                                          <p:spTgt spid="143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4363"/>
                                        </p:tgtEl>
                                        <p:attrNameLst>
                                          <p:attrName>style.visibility</p:attrName>
                                        </p:attrNameLst>
                                      </p:cBhvr>
                                      <p:to>
                                        <p:strVal val="visible"/>
                                      </p:to>
                                    </p:set>
                                    <p:anim calcmode="lin" valueType="num">
                                      <p:cBhvr>
                                        <p:cTn id="12" dur="500" fill="hold"/>
                                        <p:tgtEl>
                                          <p:spTgt spid="1436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4363"/>
                                        </p:tgtEl>
                                        <p:attrNameLst>
                                          <p:attrName>ppt_y</p:attrName>
                                        </p:attrNameLst>
                                      </p:cBhvr>
                                      <p:tavLst>
                                        <p:tav tm="0">
                                          <p:val>
                                            <p:strVal val="#ppt_y"/>
                                          </p:val>
                                        </p:tav>
                                        <p:tav tm="100000">
                                          <p:val>
                                            <p:strVal val="#ppt_y"/>
                                          </p:val>
                                        </p:tav>
                                      </p:tavLst>
                                    </p:anim>
                                    <p:anim calcmode="lin" valueType="num">
                                      <p:cBhvr>
                                        <p:cTn id="14" dur="500" fill="hold"/>
                                        <p:tgtEl>
                                          <p:spTgt spid="1436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436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4363"/>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14364"/>
                                        </p:tgtEl>
                                        <p:attrNameLst>
                                          <p:attrName>style.visibility</p:attrName>
                                        </p:attrNameLst>
                                      </p:cBhvr>
                                      <p:to>
                                        <p:strVal val="visible"/>
                                      </p:to>
                                    </p:set>
                                    <p:anim calcmode="lin" valueType="num">
                                      <p:cBhvr>
                                        <p:cTn id="19" dur="500" fill="hold"/>
                                        <p:tgtEl>
                                          <p:spTgt spid="1436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4364"/>
                                        </p:tgtEl>
                                        <p:attrNameLst>
                                          <p:attrName>ppt_y</p:attrName>
                                        </p:attrNameLst>
                                      </p:cBhvr>
                                      <p:tavLst>
                                        <p:tav tm="0">
                                          <p:val>
                                            <p:strVal val="#ppt_y"/>
                                          </p:val>
                                        </p:tav>
                                        <p:tav tm="100000">
                                          <p:val>
                                            <p:strVal val="#ppt_y"/>
                                          </p:val>
                                        </p:tav>
                                      </p:tavLst>
                                    </p:anim>
                                    <p:anim calcmode="lin" valueType="num">
                                      <p:cBhvr>
                                        <p:cTn id="21" dur="500" fill="hold"/>
                                        <p:tgtEl>
                                          <p:spTgt spid="1436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436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4364"/>
                                        </p:tgtEl>
                                      </p:cBhvr>
                                    </p:animEffect>
                                  </p:childTnLst>
                                </p:cTn>
                              </p:par>
                            </p:childTnLst>
                          </p:cTn>
                        </p:par>
                        <p:par>
                          <p:cTn id="24" fill="hold">
                            <p:stCondLst>
                              <p:cond delay="1350"/>
                            </p:stCondLst>
                            <p:childTnLst>
                              <p:par>
                                <p:cTn id="25" presetID="42" presetClass="entr" presetSubtype="0" fill="hold" nodeType="afterEffect">
                                  <p:stCondLst>
                                    <p:cond delay="0"/>
                                  </p:stCondLst>
                                  <p:childTnLst>
                                    <p:set>
                                      <p:cBhvr>
                                        <p:cTn id="26" dur="1" fill="hold">
                                          <p:stCondLst>
                                            <p:cond delay="0"/>
                                          </p:stCondLst>
                                        </p:cTn>
                                        <p:tgtEl>
                                          <p:spTgt spid="14362"/>
                                        </p:tgtEl>
                                        <p:attrNameLst>
                                          <p:attrName>style.visibility</p:attrName>
                                        </p:attrNameLst>
                                      </p:cBhvr>
                                      <p:to>
                                        <p:strVal val="visible"/>
                                      </p:to>
                                    </p:set>
                                    <p:animEffect transition="in" filter="fade">
                                      <p:cBhvr>
                                        <p:cTn id="27" dur="1000"/>
                                        <p:tgtEl>
                                          <p:spTgt spid="14362"/>
                                        </p:tgtEl>
                                      </p:cBhvr>
                                    </p:animEffect>
                                    <p:anim calcmode="lin" valueType="num">
                                      <p:cBhvr>
                                        <p:cTn id="28" dur="1000" fill="hold"/>
                                        <p:tgtEl>
                                          <p:spTgt spid="14362"/>
                                        </p:tgtEl>
                                        <p:attrNameLst>
                                          <p:attrName>ppt_x</p:attrName>
                                        </p:attrNameLst>
                                      </p:cBhvr>
                                      <p:tavLst>
                                        <p:tav tm="0">
                                          <p:val>
                                            <p:strVal val="#ppt_x"/>
                                          </p:val>
                                        </p:tav>
                                        <p:tav tm="100000">
                                          <p:val>
                                            <p:strVal val="#ppt_x"/>
                                          </p:val>
                                        </p:tav>
                                      </p:tavLst>
                                    </p:anim>
                                    <p:anim calcmode="lin" valueType="num">
                                      <p:cBhvr>
                                        <p:cTn id="29" dur="1000" fill="hold"/>
                                        <p:tgtEl>
                                          <p:spTgt spid="14362"/>
                                        </p:tgtEl>
                                        <p:attrNameLst>
                                          <p:attrName>ppt_y</p:attrName>
                                        </p:attrNameLst>
                                      </p:cBhvr>
                                      <p:tavLst>
                                        <p:tav tm="0">
                                          <p:val>
                                            <p:strVal val="#ppt_y+.1"/>
                                          </p:val>
                                        </p:tav>
                                        <p:tav tm="100000">
                                          <p:val>
                                            <p:strVal val="#ppt_y"/>
                                          </p:val>
                                        </p:tav>
                                      </p:tavLst>
                                    </p:anim>
                                  </p:childTnLst>
                                </p:cTn>
                              </p:par>
                            </p:childTnLst>
                          </p:cTn>
                        </p:par>
                        <p:par>
                          <p:cTn id="30" fill="hold">
                            <p:stCondLst>
                              <p:cond delay="2350"/>
                            </p:stCondLst>
                            <p:childTnLst>
                              <p:par>
                                <p:cTn id="31" presetID="1" presetClass="entr" presetSubtype="0" fill="hold" grpId="0" nodeType="afterEffect">
                                  <p:stCondLst>
                                    <p:cond delay="0"/>
                                  </p:stCondLst>
                                  <p:childTnLst>
                                    <p:set>
                                      <p:cBhvr>
                                        <p:cTn id="32" dur="1" fill="hold">
                                          <p:stCondLst>
                                            <p:cond delay="0"/>
                                          </p:stCondLst>
                                        </p:cTn>
                                        <p:tgtEl>
                                          <p:spTgt spid="14340"/>
                                        </p:tgtEl>
                                        <p:attrNameLst>
                                          <p:attrName>style.visibility</p:attrName>
                                        </p:attrNameLst>
                                      </p:cBhvr>
                                      <p:to>
                                        <p:strVal val="visible"/>
                                      </p:to>
                                    </p:set>
                                  </p:childTnLst>
                                </p:cTn>
                              </p:par>
                              <p:par>
                                <p:cTn id="33" presetID="56" presetClass="path" presetSubtype="0" accel="50000" decel="50000" fill="hold" grpId="1" nodeType="withEffect">
                                  <p:stCondLst>
                                    <p:cond delay="0"/>
                                  </p:stCondLst>
                                  <p:childTnLst>
                                    <p:animMotion origin="layout" path="M -0.20593 0.34699 L -3.66463E-6 -4.07407E-6 " pathEditMode="relative" rAng="0" ptsTypes="AA">
                                      <p:cBhvr>
                                        <p:cTn id="34" dur="500" fill="hold"/>
                                        <p:tgtEl>
                                          <p:spTgt spid="14340"/>
                                        </p:tgtEl>
                                        <p:attrNameLst>
                                          <p:attrName>ppt_x</p:attrName>
                                          <p:attrName>ppt_y</p:attrName>
                                        </p:attrNameLst>
                                      </p:cBhvr>
                                      <p:rCtr x="10300" y="-17200"/>
                                    </p:animMotion>
                                  </p:childTnLst>
                                </p:cTn>
                              </p:par>
                              <p:par>
                                <p:cTn id="35" presetID="1" presetClass="entr" presetSubtype="0" fill="hold" grpId="0" nodeType="withEffect">
                                  <p:stCondLst>
                                    <p:cond delay="200"/>
                                  </p:stCondLst>
                                  <p:childTnLst>
                                    <p:set>
                                      <p:cBhvr>
                                        <p:cTn id="36" dur="1" fill="hold">
                                          <p:stCondLst>
                                            <p:cond delay="0"/>
                                          </p:stCondLst>
                                        </p:cTn>
                                        <p:tgtEl>
                                          <p:spTgt spid="14344"/>
                                        </p:tgtEl>
                                        <p:attrNameLst>
                                          <p:attrName>style.visibility</p:attrName>
                                        </p:attrNameLst>
                                      </p:cBhvr>
                                      <p:to>
                                        <p:strVal val="visible"/>
                                      </p:to>
                                    </p:set>
                                  </p:childTnLst>
                                </p:cTn>
                              </p:par>
                              <p:par>
                                <p:cTn id="37" presetID="56" presetClass="path" presetSubtype="0" accel="50000" decel="50000" fill="hold" grpId="1" nodeType="withEffect">
                                  <p:stCondLst>
                                    <p:cond delay="200"/>
                                  </p:stCondLst>
                                  <p:childTnLst>
                                    <p:animMotion origin="layout" path="M -0.20593 0.22083 L -3.66463E-6 -1.48148E-6 " pathEditMode="relative" rAng="0" ptsTypes="AA">
                                      <p:cBhvr>
                                        <p:cTn id="38" dur="500" fill="hold"/>
                                        <p:tgtEl>
                                          <p:spTgt spid="14344"/>
                                        </p:tgtEl>
                                        <p:attrNameLst>
                                          <p:attrName>ppt_x</p:attrName>
                                          <p:attrName>ppt_y</p:attrName>
                                        </p:attrNameLst>
                                      </p:cBhvr>
                                      <p:rCtr x="10300" y="-10800"/>
                                    </p:animMotion>
                                  </p:childTnLst>
                                </p:cTn>
                              </p:par>
                              <p:par>
                                <p:cTn id="39" presetID="1" presetClass="entr" presetSubtype="0" fill="hold" grpId="0" nodeType="withEffect">
                                  <p:stCondLst>
                                    <p:cond delay="400"/>
                                  </p:stCondLst>
                                  <p:childTnLst>
                                    <p:set>
                                      <p:cBhvr>
                                        <p:cTn id="40" dur="1" fill="hold">
                                          <p:stCondLst>
                                            <p:cond delay="0"/>
                                          </p:stCondLst>
                                        </p:cTn>
                                        <p:tgtEl>
                                          <p:spTgt spid="14348"/>
                                        </p:tgtEl>
                                        <p:attrNameLst>
                                          <p:attrName>style.visibility</p:attrName>
                                        </p:attrNameLst>
                                      </p:cBhvr>
                                      <p:to>
                                        <p:strVal val="visible"/>
                                      </p:to>
                                    </p:set>
                                  </p:childTnLst>
                                </p:cTn>
                              </p:par>
                              <p:par>
                                <p:cTn id="41" presetID="56" presetClass="path" presetSubtype="0" accel="50000" decel="50000" fill="hold" grpId="1" nodeType="withEffect">
                                  <p:stCondLst>
                                    <p:cond delay="400"/>
                                  </p:stCondLst>
                                  <p:childTnLst>
                                    <p:animMotion origin="layout" path="M -0.20593 0.0949 L -3.66463E-6 2.59259E-6 " pathEditMode="relative" rAng="0" ptsTypes="AA">
                                      <p:cBhvr>
                                        <p:cTn id="42" dur="500" fill="hold"/>
                                        <p:tgtEl>
                                          <p:spTgt spid="14348"/>
                                        </p:tgtEl>
                                        <p:attrNameLst>
                                          <p:attrName>ppt_x</p:attrName>
                                          <p:attrName>ppt_y</p:attrName>
                                        </p:attrNameLst>
                                      </p:cBhvr>
                                      <p:rCtr x="10300" y="-4500"/>
                                    </p:animMotion>
                                  </p:childTnLst>
                                </p:cTn>
                              </p:par>
                              <p:par>
                                <p:cTn id="43" presetID="1" presetClass="entr" presetSubtype="0" fill="hold" grpId="0" nodeType="withEffect">
                                  <p:stCondLst>
                                    <p:cond delay="600"/>
                                  </p:stCondLst>
                                  <p:childTnLst>
                                    <p:set>
                                      <p:cBhvr>
                                        <p:cTn id="44" dur="1" fill="hold">
                                          <p:stCondLst>
                                            <p:cond delay="0"/>
                                          </p:stCondLst>
                                        </p:cTn>
                                        <p:tgtEl>
                                          <p:spTgt spid="14352"/>
                                        </p:tgtEl>
                                        <p:attrNameLst>
                                          <p:attrName>style.visibility</p:attrName>
                                        </p:attrNameLst>
                                      </p:cBhvr>
                                      <p:to>
                                        <p:strVal val="visible"/>
                                      </p:to>
                                    </p:set>
                                  </p:childTnLst>
                                </p:cTn>
                              </p:par>
                              <p:par>
                                <p:cTn id="45" presetID="56" presetClass="path" presetSubtype="0" accel="50000" decel="50000" fill="hold" grpId="1" nodeType="withEffect">
                                  <p:stCondLst>
                                    <p:cond delay="600"/>
                                  </p:stCondLst>
                                  <p:childTnLst>
                                    <p:animMotion origin="layout" path="M -0.20593 -0.03102 L -3.66463E-6 -3.33333E-6 " pathEditMode="relative" rAng="0" ptsTypes="AA">
                                      <p:cBhvr>
                                        <p:cTn id="46" dur="500" fill="hold"/>
                                        <p:tgtEl>
                                          <p:spTgt spid="14352"/>
                                        </p:tgtEl>
                                        <p:attrNameLst>
                                          <p:attrName>ppt_x</p:attrName>
                                          <p:attrName>ppt_y</p:attrName>
                                        </p:attrNameLst>
                                      </p:cBhvr>
                                      <p:rCtr x="10300" y="1600"/>
                                    </p:animMotion>
                                  </p:childTnLst>
                                </p:cTn>
                              </p:par>
                              <p:par>
                                <p:cTn id="47" presetID="1" presetClass="entr" presetSubtype="0" fill="hold" grpId="0" nodeType="withEffect">
                                  <p:stCondLst>
                                    <p:cond delay="800"/>
                                  </p:stCondLst>
                                  <p:childTnLst>
                                    <p:set>
                                      <p:cBhvr>
                                        <p:cTn id="48" dur="1" fill="hold">
                                          <p:stCondLst>
                                            <p:cond delay="0"/>
                                          </p:stCondLst>
                                        </p:cTn>
                                        <p:tgtEl>
                                          <p:spTgt spid="14356"/>
                                        </p:tgtEl>
                                        <p:attrNameLst>
                                          <p:attrName>style.visibility</p:attrName>
                                        </p:attrNameLst>
                                      </p:cBhvr>
                                      <p:to>
                                        <p:strVal val="visible"/>
                                      </p:to>
                                    </p:set>
                                  </p:childTnLst>
                                </p:cTn>
                              </p:par>
                              <p:par>
                                <p:cTn id="49" presetID="56" presetClass="path" presetSubtype="0" accel="50000" decel="50000" fill="hold" grpId="1" nodeType="withEffect">
                                  <p:stCondLst>
                                    <p:cond delay="800"/>
                                  </p:stCondLst>
                                  <p:childTnLst>
                                    <p:animMotion origin="layout" path="M -0.20593 -0.15718 L -3.66463E-6 -7.40741E-7 " pathEditMode="relative" rAng="0" ptsTypes="AA">
                                      <p:cBhvr>
                                        <p:cTn id="50" dur="500" fill="hold"/>
                                        <p:tgtEl>
                                          <p:spTgt spid="14356"/>
                                        </p:tgtEl>
                                        <p:attrNameLst>
                                          <p:attrName>ppt_x</p:attrName>
                                          <p:attrName>ppt_y</p:attrName>
                                        </p:attrNameLst>
                                      </p:cBhvr>
                                      <p:rCtr x="10300" y="7800"/>
                                    </p:animMotion>
                                  </p:childTnLst>
                                </p:cTn>
                              </p:par>
                              <p:par>
                                <p:cTn id="51" presetID="1" presetClass="entr" presetSubtype="0" fill="hold" grpId="0" nodeType="withEffect">
                                  <p:stCondLst>
                                    <p:cond delay="1000"/>
                                  </p:stCondLst>
                                  <p:childTnLst>
                                    <p:set>
                                      <p:cBhvr>
                                        <p:cTn id="52" dur="1" fill="hold">
                                          <p:stCondLst>
                                            <p:cond delay="0"/>
                                          </p:stCondLst>
                                        </p:cTn>
                                        <p:tgtEl>
                                          <p:spTgt spid="14360"/>
                                        </p:tgtEl>
                                        <p:attrNameLst>
                                          <p:attrName>style.visibility</p:attrName>
                                        </p:attrNameLst>
                                      </p:cBhvr>
                                      <p:to>
                                        <p:strVal val="visible"/>
                                      </p:to>
                                    </p:set>
                                  </p:childTnLst>
                                </p:cTn>
                              </p:par>
                              <p:par>
                                <p:cTn id="53" presetID="56" presetClass="path" presetSubtype="0" accel="50000" decel="50000" fill="hold" grpId="1" nodeType="withEffect">
                                  <p:stCondLst>
                                    <p:cond delay="1000"/>
                                  </p:stCondLst>
                                  <p:childTnLst>
                                    <p:animMotion origin="layout" path="M -0.20593 -0.28311 L -3.66463E-6 3.33333E-6 " pathEditMode="relative" rAng="0" ptsTypes="AA">
                                      <p:cBhvr>
                                        <p:cTn id="54" dur="500" fill="hold"/>
                                        <p:tgtEl>
                                          <p:spTgt spid="14360"/>
                                        </p:tgtEl>
                                        <p:attrNameLst>
                                          <p:attrName>ppt_x</p:attrName>
                                          <p:attrName>ppt_y</p:attrName>
                                        </p:attrNameLst>
                                      </p:cBhvr>
                                      <p:rCtr x="10300" y="14100"/>
                                    </p:animMotion>
                                  </p:childTnLst>
                                </p:cTn>
                              </p:par>
                            </p:childTnLst>
                          </p:cTn>
                        </p:par>
                        <p:par>
                          <p:cTn id="55" fill="hold">
                            <p:stCondLst>
                              <p:cond delay="2350"/>
                            </p:stCondLst>
                            <p:childTnLst>
                              <p:par>
                                <p:cTn id="56" presetID="31" presetClass="entr" presetSubtype="0" fill="hold" grpId="0" nodeType="afterEffect">
                                  <p:stCondLst>
                                    <p:cond delay="0"/>
                                  </p:stCondLst>
                                  <p:childTnLst>
                                    <p:set>
                                      <p:cBhvr>
                                        <p:cTn id="57" dur="1" fill="hold">
                                          <p:stCondLst>
                                            <p:cond delay="0"/>
                                          </p:stCondLst>
                                        </p:cTn>
                                        <p:tgtEl>
                                          <p:spTgt spid="14341"/>
                                        </p:tgtEl>
                                        <p:attrNameLst>
                                          <p:attrName>style.visibility</p:attrName>
                                        </p:attrNameLst>
                                      </p:cBhvr>
                                      <p:to>
                                        <p:strVal val="visible"/>
                                      </p:to>
                                    </p:set>
                                    <p:anim calcmode="lin" valueType="num">
                                      <p:cBhvr>
                                        <p:cTn id="58" dur="300" fill="hold"/>
                                        <p:tgtEl>
                                          <p:spTgt spid="14341"/>
                                        </p:tgtEl>
                                        <p:attrNameLst>
                                          <p:attrName>ppt_w</p:attrName>
                                        </p:attrNameLst>
                                      </p:cBhvr>
                                      <p:tavLst>
                                        <p:tav tm="0">
                                          <p:val>
                                            <p:fltVal val="0"/>
                                          </p:val>
                                        </p:tav>
                                        <p:tav tm="100000">
                                          <p:val>
                                            <p:strVal val="#ppt_w"/>
                                          </p:val>
                                        </p:tav>
                                      </p:tavLst>
                                    </p:anim>
                                    <p:anim calcmode="lin" valueType="num">
                                      <p:cBhvr>
                                        <p:cTn id="59" dur="300" fill="hold"/>
                                        <p:tgtEl>
                                          <p:spTgt spid="14341"/>
                                        </p:tgtEl>
                                        <p:attrNameLst>
                                          <p:attrName>ppt_h</p:attrName>
                                        </p:attrNameLst>
                                      </p:cBhvr>
                                      <p:tavLst>
                                        <p:tav tm="0">
                                          <p:val>
                                            <p:fltVal val="0"/>
                                          </p:val>
                                        </p:tav>
                                        <p:tav tm="100000">
                                          <p:val>
                                            <p:strVal val="#ppt_h"/>
                                          </p:val>
                                        </p:tav>
                                      </p:tavLst>
                                    </p:anim>
                                    <p:anim calcmode="lin" valueType="num">
                                      <p:cBhvr>
                                        <p:cTn id="60" dur="300" fill="hold"/>
                                        <p:tgtEl>
                                          <p:spTgt spid="14341"/>
                                        </p:tgtEl>
                                        <p:attrNameLst>
                                          <p:attrName>style.rotation</p:attrName>
                                        </p:attrNameLst>
                                      </p:cBhvr>
                                      <p:tavLst>
                                        <p:tav tm="0">
                                          <p:val>
                                            <p:fltVal val="90"/>
                                          </p:val>
                                        </p:tav>
                                        <p:tav tm="100000">
                                          <p:val>
                                            <p:fltVal val="0"/>
                                          </p:val>
                                        </p:tav>
                                      </p:tavLst>
                                    </p:anim>
                                    <p:animEffect transition="in" filter="fade">
                                      <p:cBhvr>
                                        <p:cTn id="61" dur="300"/>
                                        <p:tgtEl>
                                          <p:spTgt spid="14341"/>
                                        </p:tgtEl>
                                      </p:cBhvr>
                                    </p:animEffect>
                                  </p:childTnLst>
                                </p:cTn>
                              </p:par>
                            </p:childTnLst>
                          </p:cTn>
                        </p:par>
                        <p:par>
                          <p:cTn id="62" fill="hold">
                            <p:stCondLst>
                              <p:cond delay="2850"/>
                            </p:stCondLst>
                            <p:childTnLst>
                              <p:par>
                                <p:cTn id="63" presetID="22" presetClass="entr" presetSubtype="8" fill="hold" nodeType="afterEffect">
                                  <p:stCondLst>
                                    <p:cond delay="0"/>
                                  </p:stCondLst>
                                  <p:childTnLst>
                                    <p:set>
                                      <p:cBhvr>
                                        <p:cTn id="64" dur="1" fill="hold">
                                          <p:stCondLst>
                                            <p:cond delay="0"/>
                                          </p:stCondLst>
                                        </p:cTn>
                                        <p:tgtEl>
                                          <p:spTgt spid="14338"/>
                                        </p:tgtEl>
                                        <p:attrNameLst>
                                          <p:attrName>style.visibility</p:attrName>
                                        </p:attrNameLst>
                                      </p:cBhvr>
                                      <p:to>
                                        <p:strVal val="visible"/>
                                      </p:to>
                                    </p:set>
                                    <p:animEffect transition="in" filter="wipe(left)">
                                      <p:cBhvr>
                                        <p:cTn id="65" dur="500"/>
                                        <p:tgtEl>
                                          <p:spTgt spid="14338"/>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4339"/>
                                        </p:tgtEl>
                                        <p:attrNameLst>
                                          <p:attrName>style.visibility</p:attrName>
                                        </p:attrNameLst>
                                      </p:cBhvr>
                                      <p:to>
                                        <p:strVal val="visible"/>
                                      </p:to>
                                    </p:set>
                                    <p:animEffect transition="in" filter="wipe(left)">
                                      <p:cBhvr>
                                        <p:cTn id="68" dur="500"/>
                                        <p:tgtEl>
                                          <p:spTgt spid="14339"/>
                                        </p:tgtEl>
                                      </p:cBhvr>
                                    </p:animEffect>
                                  </p:childTnLst>
                                </p:cTn>
                              </p:par>
                            </p:childTnLst>
                          </p:cTn>
                        </p:par>
                        <p:par>
                          <p:cTn id="69" fill="hold">
                            <p:stCondLst>
                              <p:cond delay="3350"/>
                            </p:stCondLst>
                            <p:childTnLst>
                              <p:par>
                                <p:cTn id="70" presetID="31" presetClass="entr" presetSubtype="0" fill="hold" grpId="0" nodeType="afterEffect">
                                  <p:stCondLst>
                                    <p:cond delay="0"/>
                                  </p:stCondLst>
                                  <p:childTnLst>
                                    <p:set>
                                      <p:cBhvr>
                                        <p:cTn id="71" dur="1" fill="hold">
                                          <p:stCondLst>
                                            <p:cond delay="0"/>
                                          </p:stCondLst>
                                        </p:cTn>
                                        <p:tgtEl>
                                          <p:spTgt spid="14345"/>
                                        </p:tgtEl>
                                        <p:attrNameLst>
                                          <p:attrName>style.visibility</p:attrName>
                                        </p:attrNameLst>
                                      </p:cBhvr>
                                      <p:to>
                                        <p:strVal val="visible"/>
                                      </p:to>
                                    </p:set>
                                    <p:anim calcmode="lin" valueType="num">
                                      <p:cBhvr>
                                        <p:cTn id="72" dur="300" fill="hold"/>
                                        <p:tgtEl>
                                          <p:spTgt spid="14345"/>
                                        </p:tgtEl>
                                        <p:attrNameLst>
                                          <p:attrName>ppt_w</p:attrName>
                                        </p:attrNameLst>
                                      </p:cBhvr>
                                      <p:tavLst>
                                        <p:tav tm="0">
                                          <p:val>
                                            <p:fltVal val="0"/>
                                          </p:val>
                                        </p:tav>
                                        <p:tav tm="100000">
                                          <p:val>
                                            <p:strVal val="#ppt_w"/>
                                          </p:val>
                                        </p:tav>
                                      </p:tavLst>
                                    </p:anim>
                                    <p:anim calcmode="lin" valueType="num">
                                      <p:cBhvr>
                                        <p:cTn id="73" dur="300" fill="hold"/>
                                        <p:tgtEl>
                                          <p:spTgt spid="14345"/>
                                        </p:tgtEl>
                                        <p:attrNameLst>
                                          <p:attrName>ppt_h</p:attrName>
                                        </p:attrNameLst>
                                      </p:cBhvr>
                                      <p:tavLst>
                                        <p:tav tm="0">
                                          <p:val>
                                            <p:fltVal val="0"/>
                                          </p:val>
                                        </p:tav>
                                        <p:tav tm="100000">
                                          <p:val>
                                            <p:strVal val="#ppt_h"/>
                                          </p:val>
                                        </p:tav>
                                      </p:tavLst>
                                    </p:anim>
                                    <p:anim calcmode="lin" valueType="num">
                                      <p:cBhvr>
                                        <p:cTn id="74" dur="300" fill="hold"/>
                                        <p:tgtEl>
                                          <p:spTgt spid="14345"/>
                                        </p:tgtEl>
                                        <p:attrNameLst>
                                          <p:attrName>style.rotation</p:attrName>
                                        </p:attrNameLst>
                                      </p:cBhvr>
                                      <p:tavLst>
                                        <p:tav tm="0">
                                          <p:val>
                                            <p:fltVal val="90"/>
                                          </p:val>
                                        </p:tav>
                                        <p:tav tm="100000">
                                          <p:val>
                                            <p:fltVal val="0"/>
                                          </p:val>
                                        </p:tav>
                                      </p:tavLst>
                                    </p:anim>
                                    <p:animEffect transition="in" filter="fade">
                                      <p:cBhvr>
                                        <p:cTn id="75" dur="300"/>
                                        <p:tgtEl>
                                          <p:spTgt spid="14345"/>
                                        </p:tgtEl>
                                      </p:cBhvr>
                                    </p:animEffect>
                                  </p:childTnLst>
                                </p:cTn>
                              </p:par>
                            </p:childTnLst>
                          </p:cTn>
                        </p:par>
                        <p:par>
                          <p:cTn id="76" fill="hold">
                            <p:stCondLst>
                              <p:cond delay="3850"/>
                            </p:stCondLst>
                            <p:childTnLst>
                              <p:par>
                                <p:cTn id="77" presetID="22" presetClass="entr" presetSubtype="8" fill="hold" nodeType="afterEffect">
                                  <p:stCondLst>
                                    <p:cond delay="0"/>
                                  </p:stCondLst>
                                  <p:childTnLst>
                                    <p:set>
                                      <p:cBhvr>
                                        <p:cTn id="78" dur="1" fill="hold">
                                          <p:stCondLst>
                                            <p:cond delay="0"/>
                                          </p:stCondLst>
                                        </p:cTn>
                                        <p:tgtEl>
                                          <p:spTgt spid="14342"/>
                                        </p:tgtEl>
                                        <p:attrNameLst>
                                          <p:attrName>style.visibility</p:attrName>
                                        </p:attrNameLst>
                                      </p:cBhvr>
                                      <p:to>
                                        <p:strVal val="visible"/>
                                      </p:to>
                                    </p:set>
                                    <p:animEffect transition="in" filter="wipe(left)">
                                      <p:cBhvr>
                                        <p:cTn id="79" dur="500"/>
                                        <p:tgtEl>
                                          <p:spTgt spid="14342"/>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14343"/>
                                        </p:tgtEl>
                                        <p:attrNameLst>
                                          <p:attrName>style.visibility</p:attrName>
                                        </p:attrNameLst>
                                      </p:cBhvr>
                                      <p:to>
                                        <p:strVal val="visible"/>
                                      </p:to>
                                    </p:set>
                                    <p:animEffect transition="in" filter="wipe(left)">
                                      <p:cBhvr>
                                        <p:cTn id="82" dur="500"/>
                                        <p:tgtEl>
                                          <p:spTgt spid="14343"/>
                                        </p:tgtEl>
                                      </p:cBhvr>
                                    </p:animEffect>
                                  </p:childTnLst>
                                </p:cTn>
                              </p:par>
                            </p:childTnLst>
                          </p:cTn>
                        </p:par>
                        <p:par>
                          <p:cTn id="83" fill="hold">
                            <p:stCondLst>
                              <p:cond delay="4350"/>
                            </p:stCondLst>
                            <p:childTnLst>
                              <p:par>
                                <p:cTn id="84" presetID="31" presetClass="entr" presetSubtype="0" fill="hold" grpId="0" nodeType="afterEffect">
                                  <p:stCondLst>
                                    <p:cond delay="0"/>
                                  </p:stCondLst>
                                  <p:childTnLst>
                                    <p:set>
                                      <p:cBhvr>
                                        <p:cTn id="85" dur="1" fill="hold">
                                          <p:stCondLst>
                                            <p:cond delay="0"/>
                                          </p:stCondLst>
                                        </p:cTn>
                                        <p:tgtEl>
                                          <p:spTgt spid="14349"/>
                                        </p:tgtEl>
                                        <p:attrNameLst>
                                          <p:attrName>style.visibility</p:attrName>
                                        </p:attrNameLst>
                                      </p:cBhvr>
                                      <p:to>
                                        <p:strVal val="visible"/>
                                      </p:to>
                                    </p:set>
                                    <p:anim calcmode="lin" valueType="num">
                                      <p:cBhvr>
                                        <p:cTn id="86" dur="300" fill="hold"/>
                                        <p:tgtEl>
                                          <p:spTgt spid="14349"/>
                                        </p:tgtEl>
                                        <p:attrNameLst>
                                          <p:attrName>ppt_w</p:attrName>
                                        </p:attrNameLst>
                                      </p:cBhvr>
                                      <p:tavLst>
                                        <p:tav tm="0">
                                          <p:val>
                                            <p:fltVal val="0"/>
                                          </p:val>
                                        </p:tav>
                                        <p:tav tm="100000">
                                          <p:val>
                                            <p:strVal val="#ppt_w"/>
                                          </p:val>
                                        </p:tav>
                                      </p:tavLst>
                                    </p:anim>
                                    <p:anim calcmode="lin" valueType="num">
                                      <p:cBhvr>
                                        <p:cTn id="87" dur="300" fill="hold"/>
                                        <p:tgtEl>
                                          <p:spTgt spid="14349"/>
                                        </p:tgtEl>
                                        <p:attrNameLst>
                                          <p:attrName>ppt_h</p:attrName>
                                        </p:attrNameLst>
                                      </p:cBhvr>
                                      <p:tavLst>
                                        <p:tav tm="0">
                                          <p:val>
                                            <p:fltVal val="0"/>
                                          </p:val>
                                        </p:tav>
                                        <p:tav tm="100000">
                                          <p:val>
                                            <p:strVal val="#ppt_h"/>
                                          </p:val>
                                        </p:tav>
                                      </p:tavLst>
                                    </p:anim>
                                    <p:anim calcmode="lin" valueType="num">
                                      <p:cBhvr>
                                        <p:cTn id="88" dur="300" fill="hold"/>
                                        <p:tgtEl>
                                          <p:spTgt spid="14349"/>
                                        </p:tgtEl>
                                        <p:attrNameLst>
                                          <p:attrName>style.rotation</p:attrName>
                                        </p:attrNameLst>
                                      </p:cBhvr>
                                      <p:tavLst>
                                        <p:tav tm="0">
                                          <p:val>
                                            <p:fltVal val="90"/>
                                          </p:val>
                                        </p:tav>
                                        <p:tav tm="100000">
                                          <p:val>
                                            <p:fltVal val="0"/>
                                          </p:val>
                                        </p:tav>
                                      </p:tavLst>
                                    </p:anim>
                                    <p:animEffect transition="in" filter="fade">
                                      <p:cBhvr>
                                        <p:cTn id="89" dur="300"/>
                                        <p:tgtEl>
                                          <p:spTgt spid="14349"/>
                                        </p:tgtEl>
                                      </p:cBhvr>
                                    </p:animEffect>
                                  </p:childTnLst>
                                </p:cTn>
                              </p:par>
                            </p:childTnLst>
                          </p:cTn>
                        </p:par>
                        <p:par>
                          <p:cTn id="90" fill="hold">
                            <p:stCondLst>
                              <p:cond delay="4850"/>
                            </p:stCondLst>
                            <p:childTnLst>
                              <p:par>
                                <p:cTn id="91" presetID="22" presetClass="entr" presetSubtype="8" fill="hold" nodeType="afterEffect">
                                  <p:stCondLst>
                                    <p:cond delay="0"/>
                                  </p:stCondLst>
                                  <p:childTnLst>
                                    <p:set>
                                      <p:cBhvr>
                                        <p:cTn id="92" dur="1" fill="hold">
                                          <p:stCondLst>
                                            <p:cond delay="0"/>
                                          </p:stCondLst>
                                        </p:cTn>
                                        <p:tgtEl>
                                          <p:spTgt spid="14346"/>
                                        </p:tgtEl>
                                        <p:attrNameLst>
                                          <p:attrName>style.visibility</p:attrName>
                                        </p:attrNameLst>
                                      </p:cBhvr>
                                      <p:to>
                                        <p:strVal val="visible"/>
                                      </p:to>
                                    </p:set>
                                    <p:animEffect transition="in" filter="wipe(left)">
                                      <p:cBhvr>
                                        <p:cTn id="93" dur="500"/>
                                        <p:tgtEl>
                                          <p:spTgt spid="14346"/>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14347"/>
                                        </p:tgtEl>
                                        <p:attrNameLst>
                                          <p:attrName>style.visibility</p:attrName>
                                        </p:attrNameLst>
                                      </p:cBhvr>
                                      <p:to>
                                        <p:strVal val="visible"/>
                                      </p:to>
                                    </p:set>
                                    <p:animEffect transition="in" filter="wipe(left)">
                                      <p:cBhvr>
                                        <p:cTn id="96" dur="500"/>
                                        <p:tgtEl>
                                          <p:spTgt spid="14347"/>
                                        </p:tgtEl>
                                      </p:cBhvr>
                                    </p:animEffect>
                                  </p:childTnLst>
                                </p:cTn>
                              </p:par>
                            </p:childTnLst>
                          </p:cTn>
                        </p:par>
                        <p:par>
                          <p:cTn id="97" fill="hold">
                            <p:stCondLst>
                              <p:cond delay="5350"/>
                            </p:stCondLst>
                            <p:childTnLst>
                              <p:par>
                                <p:cTn id="98" presetID="31" presetClass="entr" presetSubtype="0" fill="hold" grpId="0" nodeType="afterEffect">
                                  <p:stCondLst>
                                    <p:cond delay="0"/>
                                  </p:stCondLst>
                                  <p:childTnLst>
                                    <p:set>
                                      <p:cBhvr>
                                        <p:cTn id="99" dur="1" fill="hold">
                                          <p:stCondLst>
                                            <p:cond delay="0"/>
                                          </p:stCondLst>
                                        </p:cTn>
                                        <p:tgtEl>
                                          <p:spTgt spid="14353"/>
                                        </p:tgtEl>
                                        <p:attrNameLst>
                                          <p:attrName>style.visibility</p:attrName>
                                        </p:attrNameLst>
                                      </p:cBhvr>
                                      <p:to>
                                        <p:strVal val="visible"/>
                                      </p:to>
                                    </p:set>
                                    <p:anim calcmode="lin" valueType="num">
                                      <p:cBhvr>
                                        <p:cTn id="100" dur="300" fill="hold"/>
                                        <p:tgtEl>
                                          <p:spTgt spid="14353"/>
                                        </p:tgtEl>
                                        <p:attrNameLst>
                                          <p:attrName>ppt_w</p:attrName>
                                        </p:attrNameLst>
                                      </p:cBhvr>
                                      <p:tavLst>
                                        <p:tav tm="0">
                                          <p:val>
                                            <p:fltVal val="0"/>
                                          </p:val>
                                        </p:tav>
                                        <p:tav tm="100000">
                                          <p:val>
                                            <p:strVal val="#ppt_w"/>
                                          </p:val>
                                        </p:tav>
                                      </p:tavLst>
                                    </p:anim>
                                    <p:anim calcmode="lin" valueType="num">
                                      <p:cBhvr>
                                        <p:cTn id="101" dur="300" fill="hold"/>
                                        <p:tgtEl>
                                          <p:spTgt spid="14353"/>
                                        </p:tgtEl>
                                        <p:attrNameLst>
                                          <p:attrName>ppt_h</p:attrName>
                                        </p:attrNameLst>
                                      </p:cBhvr>
                                      <p:tavLst>
                                        <p:tav tm="0">
                                          <p:val>
                                            <p:fltVal val="0"/>
                                          </p:val>
                                        </p:tav>
                                        <p:tav tm="100000">
                                          <p:val>
                                            <p:strVal val="#ppt_h"/>
                                          </p:val>
                                        </p:tav>
                                      </p:tavLst>
                                    </p:anim>
                                    <p:anim calcmode="lin" valueType="num">
                                      <p:cBhvr>
                                        <p:cTn id="102" dur="300" fill="hold"/>
                                        <p:tgtEl>
                                          <p:spTgt spid="14353"/>
                                        </p:tgtEl>
                                        <p:attrNameLst>
                                          <p:attrName>style.rotation</p:attrName>
                                        </p:attrNameLst>
                                      </p:cBhvr>
                                      <p:tavLst>
                                        <p:tav tm="0">
                                          <p:val>
                                            <p:fltVal val="90"/>
                                          </p:val>
                                        </p:tav>
                                        <p:tav tm="100000">
                                          <p:val>
                                            <p:fltVal val="0"/>
                                          </p:val>
                                        </p:tav>
                                      </p:tavLst>
                                    </p:anim>
                                    <p:animEffect transition="in" filter="fade">
                                      <p:cBhvr>
                                        <p:cTn id="103" dur="300"/>
                                        <p:tgtEl>
                                          <p:spTgt spid="14353"/>
                                        </p:tgtEl>
                                      </p:cBhvr>
                                    </p:animEffect>
                                  </p:childTnLst>
                                </p:cTn>
                              </p:par>
                            </p:childTnLst>
                          </p:cTn>
                        </p:par>
                        <p:par>
                          <p:cTn id="104" fill="hold">
                            <p:stCondLst>
                              <p:cond delay="5850"/>
                            </p:stCondLst>
                            <p:childTnLst>
                              <p:par>
                                <p:cTn id="105" presetID="22" presetClass="entr" presetSubtype="8" fill="hold" nodeType="afterEffect">
                                  <p:stCondLst>
                                    <p:cond delay="0"/>
                                  </p:stCondLst>
                                  <p:childTnLst>
                                    <p:set>
                                      <p:cBhvr>
                                        <p:cTn id="106" dur="1" fill="hold">
                                          <p:stCondLst>
                                            <p:cond delay="0"/>
                                          </p:stCondLst>
                                        </p:cTn>
                                        <p:tgtEl>
                                          <p:spTgt spid="14350"/>
                                        </p:tgtEl>
                                        <p:attrNameLst>
                                          <p:attrName>style.visibility</p:attrName>
                                        </p:attrNameLst>
                                      </p:cBhvr>
                                      <p:to>
                                        <p:strVal val="visible"/>
                                      </p:to>
                                    </p:set>
                                    <p:animEffect transition="in" filter="wipe(left)">
                                      <p:cBhvr>
                                        <p:cTn id="107" dur="500"/>
                                        <p:tgtEl>
                                          <p:spTgt spid="14350"/>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14351"/>
                                        </p:tgtEl>
                                        <p:attrNameLst>
                                          <p:attrName>style.visibility</p:attrName>
                                        </p:attrNameLst>
                                      </p:cBhvr>
                                      <p:to>
                                        <p:strVal val="visible"/>
                                      </p:to>
                                    </p:set>
                                    <p:animEffect transition="in" filter="wipe(left)">
                                      <p:cBhvr>
                                        <p:cTn id="110" dur="500"/>
                                        <p:tgtEl>
                                          <p:spTgt spid="14351"/>
                                        </p:tgtEl>
                                      </p:cBhvr>
                                    </p:animEffect>
                                  </p:childTnLst>
                                </p:cTn>
                              </p:par>
                            </p:childTnLst>
                          </p:cTn>
                        </p:par>
                        <p:par>
                          <p:cTn id="111" fill="hold">
                            <p:stCondLst>
                              <p:cond delay="6350"/>
                            </p:stCondLst>
                            <p:childTnLst>
                              <p:par>
                                <p:cTn id="112" presetID="31" presetClass="entr" presetSubtype="0" fill="hold" grpId="0" nodeType="afterEffect">
                                  <p:stCondLst>
                                    <p:cond delay="0"/>
                                  </p:stCondLst>
                                  <p:childTnLst>
                                    <p:set>
                                      <p:cBhvr>
                                        <p:cTn id="113" dur="1" fill="hold">
                                          <p:stCondLst>
                                            <p:cond delay="0"/>
                                          </p:stCondLst>
                                        </p:cTn>
                                        <p:tgtEl>
                                          <p:spTgt spid="14357"/>
                                        </p:tgtEl>
                                        <p:attrNameLst>
                                          <p:attrName>style.visibility</p:attrName>
                                        </p:attrNameLst>
                                      </p:cBhvr>
                                      <p:to>
                                        <p:strVal val="visible"/>
                                      </p:to>
                                    </p:set>
                                    <p:anim calcmode="lin" valueType="num">
                                      <p:cBhvr>
                                        <p:cTn id="114" dur="300" fill="hold"/>
                                        <p:tgtEl>
                                          <p:spTgt spid="14357"/>
                                        </p:tgtEl>
                                        <p:attrNameLst>
                                          <p:attrName>ppt_w</p:attrName>
                                        </p:attrNameLst>
                                      </p:cBhvr>
                                      <p:tavLst>
                                        <p:tav tm="0">
                                          <p:val>
                                            <p:fltVal val="0"/>
                                          </p:val>
                                        </p:tav>
                                        <p:tav tm="100000">
                                          <p:val>
                                            <p:strVal val="#ppt_w"/>
                                          </p:val>
                                        </p:tav>
                                      </p:tavLst>
                                    </p:anim>
                                    <p:anim calcmode="lin" valueType="num">
                                      <p:cBhvr>
                                        <p:cTn id="115" dur="300" fill="hold"/>
                                        <p:tgtEl>
                                          <p:spTgt spid="14357"/>
                                        </p:tgtEl>
                                        <p:attrNameLst>
                                          <p:attrName>ppt_h</p:attrName>
                                        </p:attrNameLst>
                                      </p:cBhvr>
                                      <p:tavLst>
                                        <p:tav tm="0">
                                          <p:val>
                                            <p:fltVal val="0"/>
                                          </p:val>
                                        </p:tav>
                                        <p:tav tm="100000">
                                          <p:val>
                                            <p:strVal val="#ppt_h"/>
                                          </p:val>
                                        </p:tav>
                                      </p:tavLst>
                                    </p:anim>
                                    <p:anim calcmode="lin" valueType="num">
                                      <p:cBhvr>
                                        <p:cTn id="116" dur="300" fill="hold"/>
                                        <p:tgtEl>
                                          <p:spTgt spid="14357"/>
                                        </p:tgtEl>
                                        <p:attrNameLst>
                                          <p:attrName>style.rotation</p:attrName>
                                        </p:attrNameLst>
                                      </p:cBhvr>
                                      <p:tavLst>
                                        <p:tav tm="0">
                                          <p:val>
                                            <p:fltVal val="90"/>
                                          </p:val>
                                        </p:tav>
                                        <p:tav tm="100000">
                                          <p:val>
                                            <p:fltVal val="0"/>
                                          </p:val>
                                        </p:tav>
                                      </p:tavLst>
                                    </p:anim>
                                    <p:animEffect transition="in" filter="fade">
                                      <p:cBhvr>
                                        <p:cTn id="117" dur="300"/>
                                        <p:tgtEl>
                                          <p:spTgt spid="14357"/>
                                        </p:tgtEl>
                                      </p:cBhvr>
                                    </p:animEffect>
                                  </p:childTnLst>
                                </p:cTn>
                              </p:par>
                            </p:childTnLst>
                          </p:cTn>
                        </p:par>
                        <p:par>
                          <p:cTn id="118" fill="hold">
                            <p:stCondLst>
                              <p:cond delay="6850"/>
                            </p:stCondLst>
                            <p:childTnLst>
                              <p:par>
                                <p:cTn id="119" presetID="22" presetClass="entr" presetSubtype="8" fill="hold" nodeType="afterEffect">
                                  <p:stCondLst>
                                    <p:cond delay="0"/>
                                  </p:stCondLst>
                                  <p:childTnLst>
                                    <p:set>
                                      <p:cBhvr>
                                        <p:cTn id="120" dur="1" fill="hold">
                                          <p:stCondLst>
                                            <p:cond delay="0"/>
                                          </p:stCondLst>
                                        </p:cTn>
                                        <p:tgtEl>
                                          <p:spTgt spid="14354"/>
                                        </p:tgtEl>
                                        <p:attrNameLst>
                                          <p:attrName>style.visibility</p:attrName>
                                        </p:attrNameLst>
                                      </p:cBhvr>
                                      <p:to>
                                        <p:strVal val="visible"/>
                                      </p:to>
                                    </p:set>
                                    <p:animEffect transition="in" filter="wipe(left)">
                                      <p:cBhvr>
                                        <p:cTn id="121" dur="500"/>
                                        <p:tgtEl>
                                          <p:spTgt spid="14354"/>
                                        </p:tgtEl>
                                      </p:cBhvr>
                                    </p:animEffect>
                                  </p:childTnLst>
                                </p:cTn>
                              </p:par>
                              <p:par>
                                <p:cTn id="122" presetID="22" presetClass="entr" presetSubtype="8" fill="hold" grpId="0" nodeType="withEffect">
                                  <p:stCondLst>
                                    <p:cond delay="0"/>
                                  </p:stCondLst>
                                  <p:childTnLst>
                                    <p:set>
                                      <p:cBhvr>
                                        <p:cTn id="123" dur="1" fill="hold">
                                          <p:stCondLst>
                                            <p:cond delay="0"/>
                                          </p:stCondLst>
                                        </p:cTn>
                                        <p:tgtEl>
                                          <p:spTgt spid="14355"/>
                                        </p:tgtEl>
                                        <p:attrNameLst>
                                          <p:attrName>style.visibility</p:attrName>
                                        </p:attrNameLst>
                                      </p:cBhvr>
                                      <p:to>
                                        <p:strVal val="visible"/>
                                      </p:to>
                                    </p:set>
                                    <p:animEffect transition="in" filter="wipe(left)">
                                      <p:cBhvr>
                                        <p:cTn id="124" dur="500"/>
                                        <p:tgtEl>
                                          <p:spTgt spid="14355"/>
                                        </p:tgtEl>
                                      </p:cBhvr>
                                    </p:animEffect>
                                  </p:childTnLst>
                                </p:cTn>
                              </p:par>
                            </p:childTnLst>
                          </p:cTn>
                        </p:par>
                        <p:par>
                          <p:cTn id="125" fill="hold">
                            <p:stCondLst>
                              <p:cond delay="7350"/>
                            </p:stCondLst>
                            <p:childTnLst>
                              <p:par>
                                <p:cTn id="126" presetID="31" presetClass="entr" presetSubtype="0" fill="hold" grpId="0" nodeType="afterEffect">
                                  <p:stCondLst>
                                    <p:cond delay="0"/>
                                  </p:stCondLst>
                                  <p:childTnLst>
                                    <p:set>
                                      <p:cBhvr>
                                        <p:cTn id="127" dur="1" fill="hold">
                                          <p:stCondLst>
                                            <p:cond delay="0"/>
                                          </p:stCondLst>
                                        </p:cTn>
                                        <p:tgtEl>
                                          <p:spTgt spid="14361"/>
                                        </p:tgtEl>
                                        <p:attrNameLst>
                                          <p:attrName>style.visibility</p:attrName>
                                        </p:attrNameLst>
                                      </p:cBhvr>
                                      <p:to>
                                        <p:strVal val="visible"/>
                                      </p:to>
                                    </p:set>
                                    <p:anim calcmode="lin" valueType="num">
                                      <p:cBhvr>
                                        <p:cTn id="128" dur="300" fill="hold"/>
                                        <p:tgtEl>
                                          <p:spTgt spid="14361"/>
                                        </p:tgtEl>
                                        <p:attrNameLst>
                                          <p:attrName>ppt_w</p:attrName>
                                        </p:attrNameLst>
                                      </p:cBhvr>
                                      <p:tavLst>
                                        <p:tav tm="0">
                                          <p:val>
                                            <p:fltVal val="0"/>
                                          </p:val>
                                        </p:tav>
                                        <p:tav tm="100000">
                                          <p:val>
                                            <p:strVal val="#ppt_w"/>
                                          </p:val>
                                        </p:tav>
                                      </p:tavLst>
                                    </p:anim>
                                    <p:anim calcmode="lin" valueType="num">
                                      <p:cBhvr>
                                        <p:cTn id="129" dur="300" fill="hold"/>
                                        <p:tgtEl>
                                          <p:spTgt spid="14361"/>
                                        </p:tgtEl>
                                        <p:attrNameLst>
                                          <p:attrName>ppt_h</p:attrName>
                                        </p:attrNameLst>
                                      </p:cBhvr>
                                      <p:tavLst>
                                        <p:tav tm="0">
                                          <p:val>
                                            <p:fltVal val="0"/>
                                          </p:val>
                                        </p:tav>
                                        <p:tav tm="100000">
                                          <p:val>
                                            <p:strVal val="#ppt_h"/>
                                          </p:val>
                                        </p:tav>
                                      </p:tavLst>
                                    </p:anim>
                                    <p:anim calcmode="lin" valueType="num">
                                      <p:cBhvr>
                                        <p:cTn id="130" dur="300" fill="hold"/>
                                        <p:tgtEl>
                                          <p:spTgt spid="14361"/>
                                        </p:tgtEl>
                                        <p:attrNameLst>
                                          <p:attrName>style.rotation</p:attrName>
                                        </p:attrNameLst>
                                      </p:cBhvr>
                                      <p:tavLst>
                                        <p:tav tm="0">
                                          <p:val>
                                            <p:fltVal val="90"/>
                                          </p:val>
                                        </p:tav>
                                        <p:tav tm="100000">
                                          <p:val>
                                            <p:fltVal val="0"/>
                                          </p:val>
                                        </p:tav>
                                      </p:tavLst>
                                    </p:anim>
                                    <p:animEffect transition="in" filter="fade">
                                      <p:cBhvr>
                                        <p:cTn id="131" dur="300"/>
                                        <p:tgtEl>
                                          <p:spTgt spid="14361"/>
                                        </p:tgtEl>
                                      </p:cBhvr>
                                    </p:animEffect>
                                  </p:childTnLst>
                                </p:cTn>
                              </p:par>
                            </p:childTnLst>
                          </p:cTn>
                        </p:par>
                        <p:par>
                          <p:cTn id="132" fill="hold">
                            <p:stCondLst>
                              <p:cond delay="7850"/>
                            </p:stCondLst>
                            <p:childTnLst>
                              <p:par>
                                <p:cTn id="133" presetID="22" presetClass="entr" presetSubtype="8" fill="hold" nodeType="afterEffect">
                                  <p:stCondLst>
                                    <p:cond delay="0"/>
                                  </p:stCondLst>
                                  <p:childTnLst>
                                    <p:set>
                                      <p:cBhvr>
                                        <p:cTn id="134" dur="1" fill="hold">
                                          <p:stCondLst>
                                            <p:cond delay="0"/>
                                          </p:stCondLst>
                                        </p:cTn>
                                        <p:tgtEl>
                                          <p:spTgt spid="14358"/>
                                        </p:tgtEl>
                                        <p:attrNameLst>
                                          <p:attrName>style.visibility</p:attrName>
                                        </p:attrNameLst>
                                      </p:cBhvr>
                                      <p:to>
                                        <p:strVal val="visible"/>
                                      </p:to>
                                    </p:set>
                                    <p:animEffect transition="in" filter="wipe(left)">
                                      <p:cBhvr>
                                        <p:cTn id="135" dur="500"/>
                                        <p:tgtEl>
                                          <p:spTgt spid="14358"/>
                                        </p:tgtEl>
                                      </p:cBhvr>
                                    </p:animEffect>
                                  </p:childTnLst>
                                </p:cTn>
                              </p:par>
                              <p:par>
                                <p:cTn id="136" presetID="22" presetClass="entr" presetSubtype="8" fill="hold" grpId="0" nodeType="withEffect">
                                  <p:stCondLst>
                                    <p:cond delay="0"/>
                                  </p:stCondLst>
                                  <p:childTnLst>
                                    <p:set>
                                      <p:cBhvr>
                                        <p:cTn id="137" dur="1" fill="hold">
                                          <p:stCondLst>
                                            <p:cond delay="0"/>
                                          </p:stCondLst>
                                        </p:cTn>
                                        <p:tgtEl>
                                          <p:spTgt spid="14359"/>
                                        </p:tgtEl>
                                        <p:attrNameLst>
                                          <p:attrName>style.visibility</p:attrName>
                                        </p:attrNameLst>
                                      </p:cBhvr>
                                      <p:to>
                                        <p:strVal val="visible"/>
                                      </p:to>
                                    </p:set>
                                    <p:animEffect transition="in" filter="wipe(left)">
                                      <p:cBhvr>
                                        <p:cTn id="138" dur="500"/>
                                        <p:tgtEl>
                                          <p:spTgt spid="14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autoUpdateAnimBg="0"/>
      <p:bldP spid="14340" grpId="0" animBg="1" autoUpdateAnimBg="0"/>
      <p:bldP spid="14340" grpId="1" animBg="1" autoUpdateAnimBg="0"/>
      <p:bldP spid="14341" grpId="0" autoUpdateAnimBg="0"/>
      <p:bldP spid="14343" grpId="0" animBg="1" autoUpdateAnimBg="0"/>
      <p:bldP spid="14344" grpId="0" animBg="1" autoUpdateAnimBg="0"/>
      <p:bldP spid="14344" grpId="1" animBg="1" autoUpdateAnimBg="0"/>
      <p:bldP spid="14345" grpId="0" autoUpdateAnimBg="0"/>
      <p:bldP spid="14347" grpId="0" animBg="1" autoUpdateAnimBg="0"/>
      <p:bldP spid="14348" grpId="0" animBg="1" autoUpdateAnimBg="0"/>
      <p:bldP spid="14348" grpId="1" animBg="1" autoUpdateAnimBg="0"/>
      <p:bldP spid="14349" grpId="0" autoUpdateAnimBg="0"/>
      <p:bldP spid="14351" grpId="0" animBg="1" autoUpdateAnimBg="0"/>
      <p:bldP spid="14352" grpId="0" animBg="1" autoUpdateAnimBg="0"/>
      <p:bldP spid="14352" grpId="1" animBg="1" autoUpdateAnimBg="0"/>
      <p:bldP spid="14353" grpId="0" autoUpdateAnimBg="0"/>
      <p:bldP spid="14355" grpId="0" animBg="1" autoUpdateAnimBg="0"/>
      <p:bldP spid="14356" grpId="0" animBg="1" autoUpdateAnimBg="0"/>
      <p:bldP spid="14356" grpId="1" animBg="1" autoUpdateAnimBg="0"/>
      <p:bldP spid="14357" grpId="0" autoUpdateAnimBg="0"/>
      <p:bldP spid="14359" grpId="0" animBg="1" autoUpdateAnimBg="0"/>
      <p:bldP spid="14360" grpId="0" animBg="1" autoUpdateAnimBg="0"/>
      <p:bldP spid="14360" grpId="1" animBg="1" autoUpdateAnimBg="0"/>
      <p:bldP spid="14361" grpId="0" autoUpdateAnimBg="0"/>
      <p:bldP spid="14363" grpId="0" autoUpdateAnimBg="0"/>
      <p:bldP spid="14364" grpId="0" autoUpdateAnimBg="0"/>
      <p:bldP spid="14365"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2771"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2772"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73" name="Freeform 6"/>
          <p:cNvSpPr/>
          <p:nvPr/>
        </p:nvSpPr>
        <p:spPr bwMode="auto">
          <a:xfrm>
            <a:off x="985838" y="2951163"/>
            <a:ext cx="9972675" cy="1593850"/>
          </a:xfrm>
          <a:custGeom>
            <a:avLst/>
            <a:gdLst>
              <a:gd name="T0" fmla="*/ 3857177 w 9972375"/>
              <a:gd name="T1" fmla="*/ 0 h 1593851"/>
              <a:gd name="T2" fmla="*/ 4653286 w 9972375"/>
              <a:gd name="T3" fmla="*/ 796926 h 1593851"/>
              <a:gd name="T4" fmla="*/ 4653286 w 9972375"/>
              <a:gd name="T5" fmla="*/ 803900 h 1593851"/>
              <a:gd name="T6" fmla="*/ 5523554 w 9972375"/>
              <a:gd name="T7" fmla="*/ 803900 h 1593851"/>
              <a:gd name="T8" fmla="*/ 5523554 w 9972375"/>
              <a:gd name="T9" fmla="*/ 930698 h 1593851"/>
              <a:gd name="T10" fmla="*/ 6180217 w 9972375"/>
              <a:gd name="T11" fmla="*/ 1467053 h 1593851"/>
              <a:gd name="T12" fmla="*/ 6836246 w 9972375"/>
              <a:gd name="T13" fmla="*/ 930698 h 1593851"/>
              <a:gd name="T14" fmla="*/ 6836246 w 9972375"/>
              <a:gd name="T15" fmla="*/ 803900 h 1593851"/>
              <a:gd name="T16" fmla="*/ 7735037 w 9972375"/>
              <a:gd name="T17" fmla="*/ 803900 h 1593851"/>
              <a:gd name="T18" fmla="*/ 7735037 w 9972375"/>
              <a:gd name="T19" fmla="*/ 796926 h 1593851"/>
              <a:gd name="T20" fmla="*/ 8531779 w 9972375"/>
              <a:gd name="T21" fmla="*/ 0 h 1593851"/>
              <a:gd name="T22" fmla="*/ 9328522 w 9972375"/>
              <a:gd name="T23" fmla="*/ 796926 h 1593851"/>
              <a:gd name="T24" fmla="*/ 9328522 w 9972375"/>
              <a:gd name="T25" fmla="*/ 803900 h 1593851"/>
              <a:gd name="T26" fmla="*/ 9972375 w 9972375"/>
              <a:gd name="T27" fmla="*/ 803900 h 1593851"/>
              <a:gd name="T28" fmla="*/ 9972375 w 9972375"/>
              <a:gd name="T29" fmla="*/ 930698 h 1593851"/>
              <a:gd name="T30" fmla="*/ 9201753 w 9972375"/>
              <a:gd name="T31" fmla="*/ 930698 h 1593851"/>
              <a:gd name="T32" fmla="*/ 9201753 w 9972375"/>
              <a:gd name="T33" fmla="*/ 803900 h 1593851"/>
              <a:gd name="T34" fmla="*/ 9201753 w 9972375"/>
              <a:gd name="T35" fmla="*/ 796926 h 1593851"/>
              <a:gd name="T36" fmla="*/ 8531779 w 9972375"/>
              <a:gd name="T37" fmla="*/ 126798 h 1593851"/>
              <a:gd name="T38" fmla="*/ 7861806 w 9972375"/>
              <a:gd name="T39" fmla="*/ 796926 h 1593851"/>
              <a:gd name="T40" fmla="*/ 7861806 w 9972375"/>
              <a:gd name="T41" fmla="*/ 803900 h 1593851"/>
              <a:gd name="T42" fmla="*/ 7861806 w 9972375"/>
              <a:gd name="T43" fmla="*/ 930698 h 1593851"/>
              <a:gd name="T44" fmla="*/ 6965550 w 9972375"/>
              <a:gd name="T45" fmla="*/ 930698 h 1593851"/>
              <a:gd name="T46" fmla="*/ 6180217 w 9972375"/>
              <a:gd name="T47" fmla="*/ 1593851 h 1593851"/>
              <a:gd name="T48" fmla="*/ 5394884 w 9972375"/>
              <a:gd name="T49" fmla="*/ 930698 h 1593851"/>
              <a:gd name="T50" fmla="*/ 4526517 w 9972375"/>
              <a:gd name="T51" fmla="*/ 930698 h 1593851"/>
              <a:gd name="T52" fmla="*/ 4526517 w 9972375"/>
              <a:gd name="T53" fmla="*/ 800096 h 1593851"/>
              <a:gd name="T54" fmla="*/ 4526517 w 9972375"/>
              <a:gd name="T55" fmla="*/ 796926 h 1593851"/>
              <a:gd name="T56" fmla="*/ 3857177 w 9972375"/>
              <a:gd name="T57" fmla="*/ 126798 h 1593851"/>
              <a:gd name="T58" fmla="*/ 3187204 w 9972375"/>
              <a:gd name="T59" fmla="*/ 796926 h 1593851"/>
              <a:gd name="T60" fmla="*/ 3187204 w 9972375"/>
              <a:gd name="T61" fmla="*/ 800730 h 1593851"/>
              <a:gd name="T62" fmla="*/ 3187204 w 9972375"/>
              <a:gd name="T63" fmla="*/ 930698 h 1593851"/>
              <a:gd name="T64" fmla="*/ 2271299 w 9972375"/>
              <a:gd name="T65" fmla="*/ 930698 h 1593851"/>
              <a:gd name="T66" fmla="*/ 1485966 w 9972375"/>
              <a:gd name="T67" fmla="*/ 1593851 h 1593851"/>
              <a:gd name="T68" fmla="*/ 700632 w 9972375"/>
              <a:gd name="T69" fmla="*/ 930698 h 1593851"/>
              <a:gd name="T70" fmla="*/ 0 w 9972375"/>
              <a:gd name="T71" fmla="*/ 930698 h 1593851"/>
              <a:gd name="T72" fmla="*/ 0 w 9972375"/>
              <a:gd name="T73" fmla="*/ 803900 h 1593851"/>
              <a:gd name="T74" fmla="*/ 829303 w 9972375"/>
              <a:gd name="T75" fmla="*/ 803900 h 1593851"/>
              <a:gd name="T76" fmla="*/ 829303 w 9972375"/>
              <a:gd name="T77" fmla="*/ 930698 h 1593851"/>
              <a:gd name="T78" fmla="*/ 1485966 w 9972375"/>
              <a:gd name="T79" fmla="*/ 1467053 h 1593851"/>
              <a:gd name="T80" fmla="*/ 2141994 w 9972375"/>
              <a:gd name="T81" fmla="*/ 930698 h 1593851"/>
              <a:gd name="T82" fmla="*/ 2141994 w 9972375"/>
              <a:gd name="T83" fmla="*/ 803900 h 1593851"/>
              <a:gd name="T84" fmla="*/ 3060435 w 9972375"/>
              <a:gd name="T85" fmla="*/ 803900 h 1593851"/>
              <a:gd name="T86" fmla="*/ 3060435 w 9972375"/>
              <a:gd name="T87" fmla="*/ 796926 h 1593851"/>
              <a:gd name="T88" fmla="*/ 3857177 w 9972375"/>
              <a:gd name="T89" fmla="*/ 0 h 1593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72375" h="1593851">
                <a:moveTo>
                  <a:pt x="3857177" y="0"/>
                </a:moveTo>
                <a:cubicBezTo>
                  <a:pt x="4297065" y="0"/>
                  <a:pt x="4653286" y="356937"/>
                  <a:pt x="4653286" y="796926"/>
                </a:cubicBezTo>
                <a:lnTo>
                  <a:pt x="4653286" y="803900"/>
                </a:lnTo>
                <a:lnTo>
                  <a:pt x="5523554" y="803900"/>
                </a:lnTo>
                <a:lnTo>
                  <a:pt x="5523554" y="930698"/>
                </a:lnTo>
                <a:cubicBezTo>
                  <a:pt x="5585671" y="1236281"/>
                  <a:pt x="5855689" y="1467053"/>
                  <a:pt x="6180217" y="1467053"/>
                </a:cubicBezTo>
                <a:cubicBezTo>
                  <a:pt x="6504111" y="1467053"/>
                  <a:pt x="6774129" y="1236281"/>
                  <a:pt x="6836246" y="930698"/>
                </a:cubicBezTo>
                <a:lnTo>
                  <a:pt x="6836246" y="803900"/>
                </a:lnTo>
                <a:lnTo>
                  <a:pt x="7735037" y="803900"/>
                </a:lnTo>
                <a:lnTo>
                  <a:pt x="7735037" y="796926"/>
                </a:lnTo>
                <a:cubicBezTo>
                  <a:pt x="7735037" y="356937"/>
                  <a:pt x="8091891" y="0"/>
                  <a:pt x="8531779" y="0"/>
                </a:cubicBezTo>
                <a:cubicBezTo>
                  <a:pt x="8971667" y="0"/>
                  <a:pt x="9328522" y="356937"/>
                  <a:pt x="9328522" y="796926"/>
                </a:cubicBezTo>
                <a:lnTo>
                  <a:pt x="9328522" y="803900"/>
                </a:lnTo>
                <a:lnTo>
                  <a:pt x="9972375" y="803900"/>
                </a:lnTo>
                <a:lnTo>
                  <a:pt x="9972375" y="930698"/>
                </a:lnTo>
                <a:lnTo>
                  <a:pt x="9201753" y="930698"/>
                </a:lnTo>
                <a:lnTo>
                  <a:pt x="9201753" y="803900"/>
                </a:lnTo>
                <a:lnTo>
                  <a:pt x="9201753" y="796926"/>
                </a:lnTo>
                <a:cubicBezTo>
                  <a:pt x="9201753" y="426675"/>
                  <a:pt x="8901944" y="126798"/>
                  <a:pt x="8531779" y="126798"/>
                </a:cubicBezTo>
                <a:cubicBezTo>
                  <a:pt x="8162248" y="126798"/>
                  <a:pt x="7861806" y="426675"/>
                  <a:pt x="7861806" y="796926"/>
                </a:cubicBezTo>
                <a:lnTo>
                  <a:pt x="7861806" y="803900"/>
                </a:lnTo>
                <a:lnTo>
                  <a:pt x="7861806" y="930698"/>
                </a:lnTo>
                <a:lnTo>
                  <a:pt x="6965550" y="930698"/>
                </a:lnTo>
                <a:cubicBezTo>
                  <a:pt x="6901532" y="1306654"/>
                  <a:pt x="6574468" y="1593851"/>
                  <a:pt x="6180217" y="1593851"/>
                </a:cubicBezTo>
                <a:cubicBezTo>
                  <a:pt x="5785332" y="1593851"/>
                  <a:pt x="5458268" y="1306654"/>
                  <a:pt x="5394884" y="930698"/>
                </a:cubicBezTo>
                <a:lnTo>
                  <a:pt x="4526517" y="930698"/>
                </a:lnTo>
                <a:lnTo>
                  <a:pt x="4526517" y="800096"/>
                </a:lnTo>
                <a:lnTo>
                  <a:pt x="4526517" y="796926"/>
                </a:lnTo>
                <a:cubicBezTo>
                  <a:pt x="4526517" y="426675"/>
                  <a:pt x="4226709" y="126798"/>
                  <a:pt x="3857177" y="126798"/>
                </a:cubicBezTo>
                <a:cubicBezTo>
                  <a:pt x="3487012" y="126798"/>
                  <a:pt x="3187204" y="426675"/>
                  <a:pt x="3187204" y="796926"/>
                </a:cubicBezTo>
                <a:lnTo>
                  <a:pt x="3187204" y="800730"/>
                </a:lnTo>
                <a:lnTo>
                  <a:pt x="3187204" y="930698"/>
                </a:lnTo>
                <a:lnTo>
                  <a:pt x="2271299" y="930698"/>
                </a:lnTo>
                <a:cubicBezTo>
                  <a:pt x="2207280" y="1306654"/>
                  <a:pt x="1880217" y="1593851"/>
                  <a:pt x="1485966" y="1593851"/>
                </a:cubicBezTo>
                <a:cubicBezTo>
                  <a:pt x="1091080" y="1593851"/>
                  <a:pt x="764017" y="1306654"/>
                  <a:pt x="700632" y="930698"/>
                </a:cubicBezTo>
                <a:lnTo>
                  <a:pt x="0" y="930698"/>
                </a:lnTo>
                <a:lnTo>
                  <a:pt x="0" y="803900"/>
                </a:lnTo>
                <a:lnTo>
                  <a:pt x="829303" y="803900"/>
                </a:lnTo>
                <a:lnTo>
                  <a:pt x="829303" y="930698"/>
                </a:lnTo>
                <a:cubicBezTo>
                  <a:pt x="891419" y="1236281"/>
                  <a:pt x="1161437" y="1467053"/>
                  <a:pt x="1485966" y="1467053"/>
                </a:cubicBezTo>
                <a:cubicBezTo>
                  <a:pt x="1809860" y="1467053"/>
                  <a:pt x="2079878" y="1236281"/>
                  <a:pt x="2141994" y="930698"/>
                </a:cubicBezTo>
                <a:lnTo>
                  <a:pt x="2141994" y="803900"/>
                </a:lnTo>
                <a:lnTo>
                  <a:pt x="3060435" y="803900"/>
                </a:lnTo>
                <a:lnTo>
                  <a:pt x="3060435" y="796926"/>
                </a:lnTo>
                <a:cubicBezTo>
                  <a:pt x="3060435" y="356937"/>
                  <a:pt x="3417289" y="0"/>
                  <a:pt x="385717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32774" name="Group 6"/>
          <p:cNvGrpSpPr/>
          <p:nvPr/>
        </p:nvGrpSpPr>
        <p:grpSpPr bwMode="auto">
          <a:xfrm>
            <a:off x="1004888" y="4592638"/>
            <a:ext cx="3009900" cy="1135062"/>
            <a:chOff x="0" y="0"/>
            <a:chExt cx="1856582" cy="881252"/>
          </a:xfrm>
        </p:grpSpPr>
        <p:sp>
          <p:nvSpPr>
            <p:cNvPr id="32775" name="Line 58"/>
            <p:cNvSpPr>
              <a:spLocks noChangeShapeType="1"/>
            </p:cNvSpPr>
            <p:nvPr/>
          </p:nvSpPr>
          <p:spPr bwMode="auto">
            <a:xfrm>
              <a:off x="913706" y="0"/>
              <a:ext cx="1" cy="334963"/>
            </a:xfrm>
            <a:prstGeom prst="line">
              <a:avLst/>
            </a:prstGeom>
            <a:noFill/>
            <a:ln w="19050" cmpd="sng">
              <a:solidFill>
                <a:srgbClr val="9B827D"/>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76" name="Line 59"/>
            <p:cNvSpPr>
              <a:spLocks noChangeShapeType="1"/>
            </p:cNvSpPr>
            <p:nvPr/>
          </p:nvSpPr>
          <p:spPr bwMode="auto">
            <a:xfrm flipH="1">
              <a:off x="158056" y="344488"/>
              <a:ext cx="1495425" cy="1"/>
            </a:xfrm>
            <a:prstGeom prst="line">
              <a:avLst/>
            </a:prstGeom>
            <a:noFill/>
            <a:ln w="19050" cmpd="sng">
              <a:solidFill>
                <a:srgbClr val="9B827D"/>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77" name="Text Box 60"/>
            <p:cNvSpPr>
              <a:spLocks noChangeArrowheads="1"/>
            </p:cNvSpPr>
            <p:nvPr/>
          </p:nvSpPr>
          <p:spPr bwMode="auto">
            <a:xfrm>
              <a:off x="0" y="327111"/>
              <a:ext cx="1856582" cy="554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30000"/>
                </a:lnSpc>
                <a:buClr>
                  <a:schemeClr val="hlink"/>
                </a:buClr>
              </a:pPr>
              <a:r>
                <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 </a:t>
              </a: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a:p>
              <a:pPr algn="ctr">
                <a:lnSpc>
                  <a:spcPct val="130000"/>
                </a:lnSpc>
                <a:buClr>
                  <a:schemeClr val="hlink"/>
                </a:buClr>
              </a:pPr>
              <a:r>
                <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 </a:t>
              </a: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grpSp>
      <p:grpSp>
        <p:nvGrpSpPr>
          <p:cNvPr id="32778" name="Group 10"/>
          <p:cNvGrpSpPr/>
          <p:nvPr/>
        </p:nvGrpSpPr>
        <p:grpSpPr bwMode="auto">
          <a:xfrm>
            <a:off x="3365500" y="1793875"/>
            <a:ext cx="2952750" cy="1098550"/>
            <a:chOff x="0" y="0"/>
            <a:chExt cx="2952326" cy="1098602"/>
          </a:xfrm>
        </p:grpSpPr>
        <p:sp>
          <p:nvSpPr>
            <p:cNvPr id="32779" name="Line 68"/>
            <p:cNvSpPr>
              <a:spLocks noChangeShapeType="1"/>
            </p:cNvSpPr>
            <p:nvPr/>
          </p:nvSpPr>
          <p:spPr bwMode="auto">
            <a:xfrm>
              <a:off x="1440568" y="776698"/>
              <a:ext cx="0" cy="321904"/>
            </a:xfrm>
            <a:prstGeom prst="line">
              <a:avLst/>
            </a:prstGeom>
            <a:noFill/>
            <a:ln w="19050" cmpd="sng">
              <a:solidFill>
                <a:srgbClr val="9B827D"/>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80" name="Line 69"/>
            <p:cNvSpPr>
              <a:spLocks noChangeShapeType="1"/>
            </p:cNvSpPr>
            <p:nvPr/>
          </p:nvSpPr>
          <p:spPr bwMode="auto">
            <a:xfrm flipH="1">
              <a:off x="0" y="765835"/>
              <a:ext cx="2872531" cy="1"/>
            </a:xfrm>
            <a:prstGeom prst="line">
              <a:avLst/>
            </a:prstGeom>
            <a:noFill/>
            <a:ln w="19050" cmpd="sng">
              <a:solidFill>
                <a:srgbClr val="9B827D"/>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81" name="Text Box 70"/>
            <p:cNvSpPr>
              <a:spLocks noChangeArrowheads="1"/>
            </p:cNvSpPr>
            <p:nvPr/>
          </p:nvSpPr>
          <p:spPr bwMode="auto">
            <a:xfrm>
              <a:off x="0" y="0"/>
              <a:ext cx="2952326" cy="7134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30000"/>
                </a:lnSpc>
                <a:buClr>
                  <a:schemeClr val="accent2"/>
                </a:buClr>
              </a:pP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a:p>
              <a:pPr algn="ctr">
                <a:lnSpc>
                  <a:spcPct val="130000"/>
                </a:lnSpc>
                <a:buClr>
                  <a:schemeClr val="accent2"/>
                </a:buClr>
              </a:pP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grpSp>
      <p:sp>
        <p:nvSpPr>
          <p:cNvPr id="32782" name="椭圆 13"/>
          <p:cNvSpPr>
            <a:spLocks noChangeArrowheads="1"/>
          </p:cNvSpPr>
          <p:nvPr/>
        </p:nvSpPr>
        <p:spPr bwMode="auto">
          <a:xfrm>
            <a:off x="1766888" y="3008313"/>
            <a:ext cx="1387475" cy="1385887"/>
          </a:xfrm>
          <a:prstGeom prst="ellipse">
            <a:avLst/>
          </a:prstGeom>
          <a:solidFill>
            <a:schemeClr val="bg1"/>
          </a:solidFill>
          <a:ln w="25400" cmpd="sng">
            <a:solidFill>
              <a:srgbClr val="FFFFEB"/>
            </a:solidFill>
            <a:round/>
          </a:ln>
        </p:spPr>
        <p:txBody>
          <a:bodyPr lIns="72574" tIns="36287" rIns="72574" bIns="36287"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a:solidFill>
                  <a:srgbClr val="FFFFFF"/>
                </a:solidFill>
                <a:latin typeface="微软雅黑" panose="020B0503020204020204" pitchFamily="34" charset="-122"/>
                <a:ea typeface="微软雅黑" panose="020B0503020204020204" pitchFamily="34" charset="-122"/>
                <a:sym typeface="宋体" panose="02010600030101010101" pitchFamily="2" charset="-122"/>
              </a:rPr>
              <a:t>文本</a:t>
            </a:r>
            <a:endParaRPr lang="zh-CN" altLang="en-US">
              <a:latin typeface="微软雅黑" panose="020B0503020204020204" pitchFamily="34" charset="-122"/>
              <a:ea typeface="微软雅黑" panose="020B0503020204020204" pitchFamily="34" charset="-122"/>
            </a:endParaRPr>
          </a:p>
        </p:txBody>
      </p:sp>
      <p:sp>
        <p:nvSpPr>
          <p:cNvPr id="32783" name="椭圆 14"/>
          <p:cNvSpPr>
            <a:spLocks noChangeArrowheads="1"/>
          </p:cNvSpPr>
          <p:nvPr/>
        </p:nvSpPr>
        <p:spPr bwMode="auto">
          <a:xfrm>
            <a:off x="4148138" y="3082925"/>
            <a:ext cx="1387475" cy="1385888"/>
          </a:xfrm>
          <a:prstGeom prst="ellipse">
            <a:avLst/>
          </a:prstGeom>
          <a:solidFill>
            <a:schemeClr val="tx1"/>
          </a:solidFill>
          <a:ln w="25400" cmpd="sng">
            <a:solidFill>
              <a:srgbClr val="FFFFEB"/>
            </a:solidFill>
            <a:round/>
          </a:ln>
        </p:spPr>
        <p:txBody>
          <a:bodyPr lIns="72574" tIns="36287" rIns="72574" bIns="36287"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a:solidFill>
                  <a:srgbClr val="FFFFFF"/>
                </a:solidFill>
                <a:latin typeface="微软雅黑" panose="020B0503020204020204" pitchFamily="34" charset="-122"/>
                <a:ea typeface="微软雅黑" panose="020B0503020204020204" pitchFamily="34" charset="-122"/>
                <a:sym typeface="宋体" panose="02010600030101010101" pitchFamily="2" charset="-122"/>
              </a:rPr>
              <a:t>文本</a:t>
            </a:r>
            <a:endParaRPr lang="zh-CN" altLang="en-US">
              <a:latin typeface="微软雅黑" panose="020B0503020204020204" pitchFamily="34" charset="-122"/>
              <a:ea typeface="微软雅黑" panose="020B0503020204020204" pitchFamily="34" charset="-122"/>
            </a:endParaRPr>
          </a:p>
        </p:txBody>
      </p:sp>
      <p:sp>
        <p:nvSpPr>
          <p:cNvPr id="32784" name="椭圆 15"/>
          <p:cNvSpPr>
            <a:spLocks noChangeArrowheads="1"/>
          </p:cNvSpPr>
          <p:nvPr/>
        </p:nvSpPr>
        <p:spPr bwMode="auto">
          <a:xfrm>
            <a:off x="6469063" y="3022600"/>
            <a:ext cx="1389062" cy="1385888"/>
          </a:xfrm>
          <a:prstGeom prst="ellipse">
            <a:avLst/>
          </a:prstGeom>
          <a:solidFill>
            <a:schemeClr val="bg1"/>
          </a:solidFill>
          <a:ln w="25400" cmpd="sng">
            <a:solidFill>
              <a:srgbClr val="FFFFEB"/>
            </a:solidFill>
            <a:round/>
          </a:ln>
        </p:spPr>
        <p:txBody>
          <a:bodyPr lIns="72574" tIns="36287" rIns="72574" bIns="36287"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a:solidFill>
                  <a:srgbClr val="FFFFFF"/>
                </a:solidFill>
                <a:latin typeface="微软雅黑" panose="020B0503020204020204" pitchFamily="34" charset="-122"/>
                <a:ea typeface="微软雅黑" panose="020B0503020204020204" pitchFamily="34" charset="-122"/>
                <a:sym typeface="宋体" panose="02010600030101010101" pitchFamily="2" charset="-122"/>
              </a:rPr>
              <a:t>文本</a:t>
            </a:r>
            <a:endParaRPr lang="zh-CN" altLang="en-US">
              <a:latin typeface="微软雅黑" panose="020B0503020204020204" pitchFamily="34" charset="-122"/>
              <a:ea typeface="微软雅黑" panose="020B0503020204020204" pitchFamily="34" charset="-122"/>
            </a:endParaRPr>
          </a:p>
        </p:txBody>
      </p:sp>
      <p:sp>
        <p:nvSpPr>
          <p:cNvPr id="32785" name="椭圆 16"/>
          <p:cNvSpPr>
            <a:spLocks noChangeArrowheads="1"/>
          </p:cNvSpPr>
          <p:nvPr/>
        </p:nvSpPr>
        <p:spPr bwMode="auto">
          <a:xfrm>
            <a:off x="8840788" y="3055938"/>
            <a:ext cx="1389062" cy="1385887"/>
          </a:xfrm>
          <a:prstGeom prst="ellipse">
            <a:avLst/>
          </a:prstGeom>
          <a:solidFill>
            <a:schemeClr val="tx1"/>
          </a:solidFill>
          <a:ln w="25400" cmpd="sng">
            <a:solidFill>
              <a:srgbClr val="FFFFEB"/>
            </a:solidFill>
            <a:round/>
          </a:ln>
        </p:spPr>
        <p:txBody>
          <a:bodyPr lIns="72574" tIns="36287" rIns="72574" bIns="36287"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b="1">
                <a:solidFill>
                  <a:srgbClr val="FFFFFF"/>
                </a:solidFill>
                <a:latin typeface="微软雅黑" panose="020B0503020204020204" pitchFamily="34" charset="-122"/>
                <a:ea typeface="微软雅黑" panose="020B0503020204020204" pitchFamily="34" charset="-122"/>
                <a:sym typeface="宋体" panose="02010600030101010101" pitchFamily="2" charset="-122"/>
              </a:rPr>
              <a:t>文本</a:t>
            </a:r>
            <a:endParaRPr lang="zh-CN" altLang="en-US">
              <a:latin typeface="微软雅黑" panose="020B0503020204020204" pitchFamily="34" charset="-122"/>
              <a:ea typeface="微软雅黑" panose="020B0503020204020204" pitchFamily="34" charset="-122"/>
            </a:endParaRPr>
          </a:p>
        </p:txBody>
      </p:sp>
      <p:grpSp>
        <p:nvGrpSpPr>
          <p:cNvPr id="32786" name="Group 18"/>
          <p:cNvGrpSpPr/>
          <p:nvPr/>
        </p:nvGrpSpPr>
        <p:grpSpPr bwMode="auto">
          <a:xfrm>
            <a:off x="5691188" y="4592638"/>
            <a:ext cx="3009900" cy="1135062"/>
            <a:chOff x="0" y="0"/>
            <a:chExt cx="1856582" cy="881252"/>
          </a:xfrm>
        </p:grpSpPr>
        <p:sp>
          <p:nvSpPr>
            <p:cNvPr id="32787" name="Line 58"/>
            <p:cNvSpPr>
              <a:spLocks noChangeShapeType="1"/>
            </p:cNvSpPr>
            <p:nvPr/>
          </p:nvSpPr>
          <p:spPr bwMode="auto">
            <a:xfrm>
              <a:off x="913706" y="0"/>
              <a:ext cx="1" cy="334963"/>
            </a:xfrm>
            <a:prstGeom prst="line">
              <a:avLst/>
            </a:prstGeom>
            <a:noFill/>
            <a:ln w="19050" cmpd="sng">
              <a:solidFill>
                <a:srgbClr val="9B827D"/>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88" name="Line 59"/>
            <p:cNvSpPr>
              <a:spLocks noChangeShapeType="1"/>
            </p:cNvSpPr>
            <p:nvPr/>
          </p:nvSpPr>
          <p:spPr bwMode="auto">
            <a:xfrm flipH="1">
              <a:off x="158056" y="344488"/>
              <a:ext cx="1495425" cy="1"/>
            </a:xfrm>
            <a:prstGeom prst="line">
              <a:avLst/>
            </a:prstGeom>
            <a:noFill/>
            <a:ln w="19050" cmpd="sng">
              <a:solidFill>
                <a:srgbClr val="9B827D"/>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89" name="Text Box 60"/>
            <p:cNvSpPr>
              <a:spLocks noChangeArrowheads="1"/>
            </p:cNvSpPr>
            <p:nvPr/>
          </p:nvSpPr>
          <p:spPr bwMode="auto">
            <a:xfrm>
              <a:off x="0" y="327111"/>
              <a:ext cx="1856582" cy="554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30000"/>
                </a:lnSpc>
                <a:buClr>
                  <a:schemeClr val="hlink"/>
                </a:buClr>
              </a:pPr>
              <a:r>
                <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 </a:t>
              </a: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a:p>
              <a:pPr algn="ctr">
                <a:lnSpc>
                  <a:spcPct val="130000"/>
                </a:lnSpc>
                <a:buClr>
                  <a:schemeClr val="hlink"/>
                </a:buClr>
              </a:pPr>
              <a:r>
                <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 </a:t>
              </a: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grpSp>
      <p:grpSp>
        <p:nvGrpSpPr>
          <p:cNvPr id="32790" name="Group 22"/>
          <p:cNvGrpSpPr/>
          <p:nvPr/>
        </p:nvGrpSpPr>
        <p:grpSpPr bwMode="auto">
          <a:xfrm>
            <a:off x="8085138" y="1871663"/>
            <a:ext cx="2952750" cy="1098550"/>
            <a:chOff x="0" y="0"/>
            <a:chExt cx="2952326" cy="1098602"/>
          </a:xfrm>
        </p:grpSpPr>
        <p:sp>
          <p:nvSpPr>
            <p:cNvPr id="32791" name="Line 68"/>
            <p:cNvSpPr>
              <a:spLocks noChangeShapeType="1"/>
            </p:cNvSpPr>
            <p:nvPr/>
          </p:nvSpPr>
          <p:spPr bwMode="auto">
            <a:xfrm>
              <a:off x="1440568" y="776698"/>
              <a:ext cx="0" cy="321904"/>
            </a:xfrm>
            <a:prstGeom prst="line">
              <a:avLst/>
            </a:prstGeom>
            <a:noFill/>
            <a:ln w="19050" cmpd="sng">
              <a:solidFill>
                <a:srgbClr val="9B827D"/>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92" name="Line 69"/>
            <p:cNvSpPr>
              <a:spLocks noChangeShapeType="1"/>
            </p:cNvSpPr>
            <p:nvPr/>
          </p:nvSpPr>
          <p:spPr bwMode="auto">
            <a:xfrm flipH="1">
              <a:off x="0" y="765835"/>
              <a:ext cx="2872531" cy="1"/>
            </a:xfrm>
            <a:prstGeom prst="line">
              <a:avLst/>
            </a:prstGeom>
            <a:noFill/>
            <a:ln w="19050" cmpd="sng">
              <a:solidFill>
                <a:srgbClr val="9B827D"/>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lstStyle/>
            <a:p>
              <a:endParaRPr lang="zh-CN" altLang="en-US"/>
            </a:p>
          </p:txBody>
        </p:sp>
        <p:sp>
          <p:nvSpPr>
            <p:cNvPr id="32793" name="Text Box 70"/>
            <p:cNvSpPr>
              <a:spLocks noChangeArrowheads="1"/>
            </p:cNvSpPr>
            <p:nvPr/>
          </p:nvSpPr>
          <p:spPr bwMode="auto">
            <a:xfrm>
              <a:off x="0" y="0"/>
              <a:ext cx="2952326" cy="7134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30000"/>
                </a:lnSpc>
                <a:buClr>
                  <a:schemeClr val="accent2"/>
                </a:buClr>
              </a:pP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a:p>
              <a:pPr algn="ctr">
                <a:lnSpc>
                  <a:spcPct val="130000"/>
                </a:lnSpc>
                <a:buClr>
                  <a:schemeClr val="accent2"/>
                </a:buClr>
              </a:pPr>
              <a:r>
                <a:rPr lang="zh-CN" altLang="en-US" sz="1600">
                  <a:solidFill>
                    <a:schemeClr val="bg1"/>
                  </a:solidFill>
                  <a:latin typeface="微软雅黑" panose="020B0503020204020204" pitchFamily="34" charset="-122"/>
                  <a:ea typeface="微软雅黑" panose="020B0503020204020204" pitchFamily="34" charset="-122"/>
                  <a:sym typeface="宋体" panose="02010600030101010101" pitchFamily="2" charset="-122"/>
                </a:rPr>
                <a:t>单击此处添加文本</a:t>
              </a:r>
              <a:endParaRPr lang="en-US"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gr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additive="base">
                                        <p:cTn id="7" dur="500" fill="hold"/>
                                        <p:tgtEl>
                                          <p:spTgt spid="32771"/>
                                        </p:tgtEl>
                                        <p:attrNameLst>
                                          <p:attrName>ppt_x</p:attrName>
                                        </p:attrNameLst>
                                      </p:cBhvr>
                                      <p:tavLst>
                                        <p:tav tm="0">
                                          <p:val>
                                            <p:strVal val="1+#ppt_w/2"/>
                                          </p:val>
                                        </p:tav>
                                        <p:tav tm="100000">
                                          <p:val>
                                            <p:strVal val="#ppt_x"/>
                                          </p:val>
                                        </p:tav>
                                      </p:tavLst>
                                    </p:anim>
                                    <p:anim calcmode="lin" valueType="num">
                                      <p:cBhvr additive="base">
                                        <p:cTn id="8" dur="500" fill="hold"/>
                                        <p:tgtEl>
                                          <p:spTgt spid="32771"/>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32772"/>
                                        </p:tgtEl>
                                        <p:attrNameLst>
                                          <p:attrName>style.visibility</p:attrName>
                                        </p:attrNameLst>
                                      </p:cBhvr>
                                      <p:to>
                                        <p:strVal val="visible"/>
                                      </p:to>
                                    </p:set>
                                    <p:animEffect transition="in" filter="wipe(right)">
                                      <p:cBhvr>
                                        <p:cTn id="11" dur="500"/>
                                        <p:tgtEl>
                                          <p:spTgt spid="32772"/>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2770"/>
                                        </p:tgtEl>
                                        <p:attrNameLst>
                                          <p:attrName>style.visibility</p:attrName>
                                        </p:attrNameLst>
                                      </p:cBhvr>
                                      <p:to>
                                        <p:strVal val="visible"/>
                                      </p:to>
                                    </p:set>
                                    <p:anim calcmode="lin" valueType="num">
                                      <p:cBhvr>
                                        <p:cTn id="15" dur="400" fill="hold"/>
                                        <p:tgtEl>
                                          <p:spTgt spid="32770"/>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32770"/>
                                        </p:tgtEl>
                                        <p:attrNameLst>
                                          <p:attrName>ppt_y</p:attrName>
                                        </p:attrNameLst>
                                      </p:cBhvr>
                                      <p:tavLst>
                                        <p:tav tm="0">
                                          <p:val>
                                            <p:strVal val="#ppt_y"/>
                                          </p:val>
                                        </p:tav>
                                        <p:tav tm="100000">
                                          <p:val>
                                            <p:strVal val="#ppt_y"/>
                                          </p:val>
                                        </p:tav>
                                      </p:tavLst>
                                    </p:anim>
                                    <p:anim calcmode="lin" valueType="num">
                                      <p:cBhvr>
                                        <p:cTn id="17" dur="400" fill="hold"/>
                                        <p:tgtEl>
                                          <p:spTgt spid="32770"/>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3277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32770"/>
                                        </p:tgtEl>
                                      </p:cBhvr>
                                    </p:animEffect>
                                  </p:childTnLst>
                                </p:cTn>
                              </p:par>
                            </p:childTnLst>
                          </p:cTn>
                        </p:par>
                        <p:par>
                          <p:cTn id="20" fill="hold">
                            <p:stCondLst>
                              <p:cond delay="1240"/>
                            </p:stCondLst>
                            <p:childTnLst>
                              <p:par>
                                <p:cTn id="21" presetID="22" presetClass="entr" presetSubtype="8" fill="hold" grpId="0" nodeType="afterEffect">
                                  <p:stCondLst>
                                    <p:cond delay="0"/>
                                  </p:stCondLst>
                                  <p:childTnLst>
                                    <p:set>
                                      <p:cBhvr>
                                        <p:cTn id="22" dur="1" fill="hold">
                                          <p:stCondLst>
                                            <p:cond delay="0"/>
                                          </p:stCondLst>
                                        </p:cTn>
                                        <p:tgtEl>
                                          <p:spTgt spid="32773"/>
                                        </p:tgtEl>
                                        <p:attrNameLst>
                                          <p:attrName>style.visibility</p:attrName>
                                        </p:attrNameLst>
                                      </p:cBhvr>
                                      <p:to>
                                        <p:strVal val="visible"/>
                                      </p:to>
                                    </p:set>
                                    <p:animEffect transition="in" filter="wipe(left)">
                                      <p:cBhvr>
                                        <p:cTn id="23" dur="1000"/>
                                        <p:tgtEl>
                                          <p:spTgt spid="32773"/>
                                        </p:tgtEl>
                                      </p:cBhvr>
                                    </p:animEffect>
                                  </p:childTnLst>
                                </p:cTn>
                              </p:par>
                            </p:childTnLst>
                          </p:cTn>
                        </p:par>
                        <p:par>
                          <p:cTn id="24" fill="hold">
                            <p:stCondLst>
                              <p:cond delay="2240"/>
                            </p:stCondLst>
                            <p:childTnLst>
                              <p:par>
                                <p:cTn id="25" presetID="21" presetClass="entr" presetSubtype="1" fill="hold" grpId="0" nodeType="afterEffect">
                                  <p:stCondLst>
                                    <p:cond delay="0"/>
                                  </p:stCondLst>
                                  <p:childTnLst>
                                    <p:set>
                                      <p:cBhvr>
                                        <p:cTn id="26" dur="1" fill="hold">
                                          <p:stCondLst>
                                            <p:cond delay="0"/>
                                          </p:stCondLst>
                                        </p:cTn>
                                        <p:tgtEl>
                                          <p:spTgt spid="32782"/>
                                        </p:tgtEl>
                                        <p:attrNameLst>
                                          <p:attrName>style.visibility</p:attrName>
                                        </p:attrNameLst>
                                      </p:cBhvr>
                                      <p:to>
                                        <p:strVal val="visible"/>
                                      </p:to>
                                    </p:set>
                                    <p:animEffect transition="in" filter="wheel(1)">
                                      <p:cBhvr>
                                        <p:cTn id="27" dur="500"/>
                                        <p:tgtEl>
                                          <p:spTgt spid="32782"/>
                                        </p:tgtEl>
                                      </p:cBhvr>
                                    </p:animEffect>
                                  </p:childTnLst>
                                </p:cTn>
                              </p:par>
                            </p:childTnLst>
                          </p:cTn>
                        </p:par>
                        <p:par>
                          <p:cTn id="28" fill="hold">
                            <p:stCondLst>
                              <p:cond delay="2740"/>
                            </p:stCondLst>
                            <p:childTnLst>
                              <p:par>
                                <p:cTn id="29" presetID="22" presetClass="entr" presetSubtype="1" fill="hold" nodeType="afterEffect">
                                  <p:stCondLst>
                                    <p:cond delay="0"/>
                                  </p:stCondLst>
                                  <p:childTnLst>
                                    <p:set>
                                      <p:cBhvr>
                                        <p:cTn id="30" dur="1" fill="hold">
                                          <p:stCondLst>
                                            <p:cond delay="0"/>
                                          </p:stCondLst>
                                        </p:cTn>
                                        <p:tgtEl>
                                          <p:spTgt spid="32774"/>
                                        </p:tgtEl>
                                        <p:attrNameLst>
                                          <p:attrName>style.visibility</p:attrName>
                                        </p:attrNameLst>
                                      </p:cBhvr>
                                      <p:to>
                                        <p:strVal val="visible"/>
                                      </p:to>
                                    </p:set>
                                    <p:animEffect transition="in" filter="wipe(up)">
                                      <p:cBhvr>
                                        <p:cTn id="31" dur="500"/>
                                        <p:tgtEl>
                                          <p:spTgt spid="32774"/>
                                        </p:tgtEl>
                                      </p:cBhvr>
                                    </p:animEffect>
                                  </p:childTnLst>
                                </p:cTn>
                              </p:par>
                            </p:childTnLst>
                          </p:cTn>
                        </p:par>
                        <p:par>
                          <p:cTn id="32" fill="hold">
                            <p:stCondLst>
                              <p:cond delay="3240"/>
                            </p:stCondLst>
                            <p:childTnLst>
                              <p:par>
                                <p:cTn id="33" presetID="21" presetClass="entr" presetSubtype="1" fill="hold" grpId="0" nodeType="afterEffect">
                                  <p:stCondLst>
                                    <p:cond delay="0"/>
                                  </p:stCondLst>
                                  <p:childTnLst>
                                    <p:set>
                                      <p:cBhvr>
                                        <p:cTn id="34" dur="1" fill="hold">
                                          <p:stCondLst>
                                            <p:cond delay="0"/>
                                          </p:stCondLst>
                                        </p:cTn>
                                        <p:tgtEl>
                                          <p:spTgt spid="32783"/>
                                        </p:tgtEl>
                                        <p:attrNameLst>
                                          <p:attrName>style.visibility</p:attrName>
                                        </p:attrNameLst>
                                      </p:cBhvr>
                                      <p:to>
                                        <p:strVal val="visible"/>
                                      </p:to>
                                    </p:set>
                                    <p:animEffect transition="in" filter="wheel(1)">
                                      <p:cBhvr>
                                        <p:cTn id="35" dur="500"/>
                                        <p:tgtEl>
                                          <p:spTgt spid="32783"/>
                                        </p:tgtEl>
                                      </p:cBhvr>
                                    </p:animEffect>
                                  </p:childTnLst>
                                </p:cTn>
                              </p:par>
                            </p:childTnLst>
                          </p:cTn>
                        </p:par>
                        <p:par>
                          <p:cTn id="36" fill="hold">
                            <p:stCondLst>
                              <p:cond delay="3740"/>
                            </p:stCondLst>
                            <p:childTnLst>
                              <p:par>
                                <p:cTn id="37" presetID="22" presetClass="entr" presetSubtype="4" fill="hold" nodeType="afterEffect">
                                  <p:stCondLst>
                                    <p:cond delay="0"/>
                                  </p:stCondLst>
                                  <p:childTnLst>
                                    <p:set>
                                      <p:cBhvr>
                                        <p:cTn id="38" dur="1" fill="hold">
                                          <p:stCondLst>
                                            <p:cond delay="0"/>
                                          </p:stCondLst>
                                        </p:cTn>
                                        <p:tgtEl>
                                          <p:spTgt spid="32778"/>
                                        </p:tgtEl>
                                        <p:attrNameLst>
                                          <p:attrName>style.visibility</p:attrName>
                                        </p:attrNameLst>
                                      </p:cBhvr>
                                      <p:to>
                                        <p:strVal val="visible"/>
                                      </p:to>
                                    </p:set>
                                    <p:animEffect transition="in" filter="wipe(down)">
                                      <p:cBhvr>
                                        <p:cTn id="39" dur="500"/>
                                        <p:tgtEl>
                                          <p:spTgt spid="32778"/>
                                        </p:tgtEl>
                                      </p:cBhvr>
                                    </p:animEffect>
                                  </p:childTnLst>
                                </p:cTn>
                              </p:par>
                            </p:childTnLst>
                          </p:cTn>
                        </p:par>
                        <p:par>
                          <p:cTn id="40" fill="hold">
                            <p:stCondLst>
                              <p:cond delay="4240"/>
                            </p:stCondLst>
                            <p:childTnLst>
                              <p:par>
                                <p:cTn id="41" presetID="21" presetClass="entr" presetSubtype="1" fill="hold" grpId="0" nodeType="afterEffect">
                                  <p:stCondLst>
                                    <p:cond delay="0"/>
                                  </p:stCondLst>
                                  <p:childTnLst>
                                    <p:set>
                                      <p:cBhvr>
                                        <p:cTn id="42" dur="1" fill="hold">
                                          <p:stCondLst>
                                            <p:cond delay="0"/>
                                          </p:stCondLst>
                                        </p:cTn>
                                        <p:tgtEl>
                                          <p:spTgt spid="32784"/>
                                        </p:tgtEl>
                                        <p:attrNameLst>
                                          <p:attrName>style.visibility</p:attrName>
                                        </p:attrNameLst>
                                      </p:cBhvr>
                                      <p:to>
                                        <p:strVal val="visible"/>
                                      </p:to>
                                    </p:set>
                                    <p:animEffect transition="in" filter="wheel(1)">
                                      <p:cBhvr>
                                        <p:cTn id="43" dur="500"/>
                                        <p:tgtEl>
                                          <p:spTgt spid="32784"/>
                                        </p:tgtEl>
                                      </p:cBhvr>
                                    </p:animEffect>
                                  </p:childTnLst>
                                </p:cTn>
                              </p:par>
                            </p:childTnLst>
                          </p:cTn>
                        </p:par>
                        <p:par>
                          <p:cTn id="44" fill="hold">
                            <p:stCondLst>
                              <p:cond delay="4740"/>
                            </p:stCondLst>
                            <p:childTnLst>
                              <p:par>
                                <p:cTn id="45" presetID="22" presetClass="entr" presetSubtype="1" fill="hold" nodeType="afterEffect">
                                  <p:stCondLst>
                                    <p:cond delay="0"/>
                                  </p:stCondLst>
                                  <p:childTnLst>
                                    <p:set>
                                      <p:cBhvr>
                                        <p:cTn id="46" dur="1" fill="hold">
                                          <p:stCondLst>
                                            <p:cond delay="0"/>
                                          </p:stCondLst>
                                        </p:cTn>
                                        <p:tgtEl>
                                          <p:spTgt spid="32786"/>
                                        </p:tgtEl>
                                        <p:attrNameLst>
                                          <p:attrName>style.visibility</p:attrName>
                                        </p:attrNameLst>
                                      </p:cBhvr>
                                      <p:to>
                                        <p:strVal val="visible"/>
                                      </p:to>
                                    </p:set>
                                    <p:animEffect transition="in" filter="wipe(up)">
                                      <p:cBhvr>
                                        <p:cTn id="47" dur="500"/>
                                        <p:tgtEl>
                                          <p:spTgt spid="32786"/>
                                        </p:tgtEl>
                                      </p:cBhvr>
                                    </p:animEffect>
                                  </p:childTnLst>
                                </p:cTn>
                              </p:par>
                            </p:childTnLst>
                          </p:cTn>
                        </p:par>
                        <p:par>
                          <p:cTn id="48" fill="hold">
                            <p:stCondLst>
                              <p:cond delay="5240"/>
                            </p:stCondLst>
                            <p:childTnLst>
                              <p:par>
                                <p:cTn id="49" presetID="21" presetClass="entr" presetSubtype="1" fill="hold" grpId="0" nodeType="afterEffect">
                                  <p:stCondLst>
                                    <p:cond delay="0"/>
                                  </p:stCondLst>
                                  <p:childTnLst>
                                    <p:set>
                                      <p:cBhvr>
                                        <p:cTn id="50" dur="1" fill="hold">
                                          <p:stCondLst>
                                            <p:cond delay="0"/>
                                          </p:stCondLst>
                                        </p:cTn>
                                        <p:tgtEl>
                                          <p:spTgt spid="32785"/>
                                        </p:tgtEl>
                                        <p:attrNameLst>
                                          <p:attrName>style.visibility</p:attrName>
                                        </p:attrNameLst>
                                      </p:cBhvr>
                                      <p:to>
                                        <p:strVal val="visible"/>
                                      </p:to>
                                    </p:set>
                                    <p:animEffect transition="in" filter="wheel(1)">
                                      <p:cBhvr>
                                        <p:cTn id="51" dur="500"/>
                                        <p:tgtEl>
                                          <p:spTgt spid="32785"/>
                                        </p:tgtEl>
                                      </p:cBhvr>
                                    </p:animEffect>
                                  </p:childTnLst>
                                </p:cTn>
                              </p:par>
                            </p:childTnLst>
                          </p:cTn>
                        </p:par>
                        <p:par>
                          <p:cTn id="52" fill="hold">
                            <p:stCondLst>
                              <p:cond delay="5740"/>
                            </p:stCondLst>
                            <p:childTnLst>
                              <p:par>
                                <p:cTn id="53" presetID="22" presetClass="entr" presetSubtype="4" fill="hold" nodeType="afterEffect">
                                  <p:stCondLst>
                                    <p:cond delay="0"/>
                                  </p:stCondLst>
                                  <p:childTnLst>
                                    <p:set>
                                      <p:cBhvr>
                                        <p:cTn id="54" dur="1" fill="hold">
                                          <p:stCondLst>
                                            <p:cond delay="0"/>
                                          </p:stCondLst>
                                        </p:cTn>
                                        <p:tgtEl>
                                          <p:spTgt spid="32790"/>
                                        </p:tgtEl>
                                        <p:attrNameLst>
                                          <p:attrName>style.visibility</p:attrName>
                                        </p:attrNameLst>
                                      </p:cBhvr>
                                      <p:to>
                                        <p:strVal val="visible"/>
                                      </p:to>
                                    </p:set>
                                    <p:animEffect transition="in" filter="wipe(down)">
                                      <p:cBhvr>
                                        <p:cTn id="55" dur="500"/>
                                        <p:tgtEl>
                                          <p:spTgt spid="32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nimBg="1"/>
      <p:bldP spid="32773" grpId="0" animBg="1"/>
      <p:bldP spid="32782" grpId="0" animBg="1" autoUpdateAnimBg="0"/>
      <p:bldP spid="32783" grpId="0" animBg="1" autoUpdateAnimBg="0"/>
      <p:bldP spid="32784" grpId="0" animBg="1" autoUpdateAnimBg="0"/>
      <p:bldP spid="3278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3795"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3796"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797" name="Text Box 41"/>
          <p:cNvSpPr txBox="1">
            <a:spLocks noChangeArrowheads="1"/>
          </p:cNvSpPr>
          <p:nvPr/>
        </p:nvSpPr>
        <p:spPr bwMode="auto">
          <a:xfrm>
            <a:off x="1187450" y="1589088"/>
            <a:ext cx="2844800" cy="107632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defTabSz="912495" eaLnBrk="0" hangingPunct="0">
              <a:tabLst>
                <a:tab pos="136525" algn="l"/>
              </a:tabLst>
              <a:defRPr>
                <a:solidFill>
                  <a:schemeClr val="tx1"/>
                </a:solidFill>
                <a:latin typeface="Arial" panose="020B0604020202020204" pitchFamily="34" charset="0"/>
                <a:ea typeface="宋体" panose="02010600030101010101" pitchFamily="2" charset="-122"/>
              </a:defRPr>
            </a:lvl1pPr>
            <a:lvl2pPr marL="742950" indent="-285750" defTabSz="912495" eaLnBrk="0" hangingPunct="0">
              <a:tabLst>
                <a:tab pos="136525" algn="l"/>
              </a:tabLst>
              <a:defRPr>
                <a:solidFill>
                  <a:schemeClr val="tx1"/>
                </a:solidFill>
                <a:latin typeface="Arial" panose="020B0604020202020204" pitchFamily="34" charset="0"/>
                <a:ea typeface="宋体" panose="02010600030101010101" pitchFamily="2" charset="-122"/>
              </a:defRPr>
            </a:lvl2pPr>
            <a:lvl3pPr defTabSz="912495" eaLnBrk="0" hangingPunct="0">
              <a:tabLst>
                <a:tab pos="136525" algn="l"/>
              </a:tabLst>
              <a:defRPr>
                <a:solidFill>
                  <a:schemeClr val="tx1"/>
                </a:solidFill>
                <a:latin typeface="Arial" panose="020B0604020202020204" pitchFamily="34" charset="0"/>
                <a:ea typeface="宋体" panose="02010600030101010101" pitchFamily="2" charset="-122"/>
              </a:defRPr>
            </a:lvl3pPr>
            <a:lvl4pPr marL="1600200" indent="-228600" defTabSz="912495" eaLnBrk="0" hangingPunct="0">
              <a:tabLst>
                <a:tab pos="136525" algn="l"/>
              </a:tabLst>
              <a:defRPr>
                <a:solidFill>
                  <a:schemeClr val="tx1"/>
                </a:solidFill>
                <a:latin typeface="Arial" panose="020B0604020202020204" pitchFamily="34" charset="0"/>
                <a:ea typeface="宋体" panose="02010600030101010101" pitchFamily="2" charset="-122"/>
              </a:defRPr>
            </a:lvl4pPr>
            <a:lvl5pPr marL="2057400" indent="-228600" defTabSz="912495" eaLnBrk="0" hangingPunct="0">
              <a:tabLst>
                <a:tab pos="136525" algn="l"/>
              </a:tabLst>
              <a:defRPr>
                <a:solidFill>
                  <a:schemeClr val="tx1"/>
                </a:solidFill>
                <a:latin typeface="Arial" panose="020B060402020202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tabLst>
                <a:tab pos="136525" algn="l"/>
              </a:tabLst>
              <a:defRPr>
                <a:solidFill>
                  <a:schemeClr val="tx1"/>
                </a:solidFill>
                <a:latin typeface="Arial" panose="020B0604020202020204" pitchFamily="34" charset="0"/>
                <a:ea typeface="宋体" panose="02010600030101010101" pitchFamily="2" charset="-122"/>
              </a:defRPr>
            </a:lvl9pPr>
          </a:lstStyle>
          <a:p>
            <a:pPr marL="0" lvl="2">
              <a:buClr>
                <a:srgbClr val="0070C0"/>
              </a:buClr>
              <a:buSzPct val="80000"/>
            </a:pPr>
            <a:r>
              <a:rPr lang="zh-CN" altLang="en-US" sz="1600" b="1">
                <a:solidFill>
                  <a:schemeClr val="bg1"/>
                </a:solidFill>
                <a:latin typeface="微软雅黑" panose="020B0503020204020204" pitchFamily="34" charset="-122"/>
                <a:ea typeface="微软雅黑" panose="020B0503020204020204" pitchFamily="34" charset="-122"/>
              </a:rPr>
              <a:t>单击填加标题</a:t>
            </a:r>
            <a:endParaRPr lang="en-US" altLang="zh-CN" sz="1600" b="1">
              <a:solidFill>
                <a:schemeClr val="bg1"/>
              </a:solidFill>
              <a:latin typeface="微软雅黑" panose="020B0503020204020204" pitchFamily="34" charset="-122"/>
              <a:ea typeface="微软雅黑" panose="020B0503020204020204" pitchFamily="34" charset="-122"/>
            </a:endParaRPr>
          </a:p>
          <a:p>
            <a:pPr marL="0" lvl="2">
              <a:buClr>
                <a:srgbClr val="0070C0"/>
              </a:buClr>
              <a:buSzPct val="80000"/>
            </a:pPr>
            <a:r>
              <a:rPr lang="zh-CN" altLang="en-US" sz="160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600">
              <a:solidFill>
                <a:schemeClr val="bg1"/>
              </a:solidFill>
              <a:latin typeface="微软雅黑" panose="020B0503020204020204" pitchFamily="34" charset="-122"/>
              <a:ea typeface="微软雅黑" panose="020B0503020204020204" pitchFamily="34" charset="-122"/>
            </a:endParaRPr>
          </a:p>
          <a:p>
            <a:pPr marL="0" lvl="2">
              <a:buClr>
                <a:srgbClr val="0070C0"/>
              </a:buClr>
              <a:buSzPct val="80000"/>
            </a:pPr>
            <a:r>
              <a:rPr lang="zh-CN" altLang="en-US" sz="160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600">
              <a:solidFill>
                <a:schemeClr val="bg1"/>
              </a:solidFill>
              <a:latin typeface="微软雅黑" panose="020B0503020204020204" pitchFamily="34" charset="-122"/>
              <a:ea typeface="微软雅黑" panose="020B0503020204020204" pitchFamily="34" charset="-122"/>
            </a:endParaRPr>
          </a:p>
          <a:p>
            <a:pPr marL="0" lvl="2">
              <a:buClr>
                <a:srgbClr val="0070C0"/>
              </a:buClr>
              <a:buSzPct val="80000"/>
            </a:pPr>
            <a:r>
              <a:rPr lang="zh-CN" altLang="en-US" sz="160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sp>
        <p:nvSpPr>
          <p:cNvPr id="33798" name="Text Box 45"/>
          <p:cNvSpPr txBox="1">
            <a:spLocks noChangeArrowheads="1"/>
          </p:cNvSpPr>
          <p:nvPr/>
        </p:nvSpPr>
        <p:spPr bwMode="auto">
          <a:xfrm>
            <a:off x="7412038" y="4016375"/>
            <a:ext cx="3744912" cy="132238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单击填加标题</a:t>
            </a:r>
            <a:endParaRPr lang="en-US" altLang="zh-CN" sz="1600" b="1">
              <a:solidFill>
                <a:schemeClr val="bg1"/>
              </a:solidFill>
              <a:latin typeface="微软雅黑" panose="020B0503020204020204" pitchFamily="34" charset="-122"/>
              <a:ea typeface="微软雅黑" panose="020B0503020204020204" pitchFamily="34" charset="-122"/>
            </a:endParaRPr>
          </a:p>
          <a:p>
            <a:pPr marL="0" lvl="2">
              <a:buClr>
                <a:srgbClr val="0070C0"/>
              </a:buClr>
              <a:buSzPct val="80000"/>
            </a:pPr>
            <a:r>
              <a:rPr lang="zh-CN" altLang="en-US" sz="160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endParaRPr lang="en-US" altLang="zh-CN" sz="1600">
              <a:solidFill>
                <a:schemeClr val="bg1"/>
              </a:solidFill>
            </a:endParaRPr>
          </a:p>
          <a:p>
            <a:pPr eaLnBrk="1" hangingPunct="1"/>
            <a:r>
              <a:rPr lang="zh-CN" altLang="en-US" sz="1600" b="1">
                <a:solidFill>
                  <a:schemeClr val="bg1"/>
                </a:solidFill>
                <a:latin typeface="微软雅黑" panose="020B0503020204020204" pitchFamily="34" charset="-122"/>
                <a:ea typeface="微软雅黑" panose="020B0503020204020204" pitchFamily="34" charset="-122"/>
              </a:rPr>
              <a:t>单击填加标题</a:t>
            </a:r>
            <a:endParaRPr lang="en-US" altLang="zh-CN" sz="1600" b="1">
              <a:solidFill>
                <a:schemeClr val="bg1"/>
              </a:solidFill>
              <a:latin typeface="微软雅黑" panose="020B0503020204020204" pitchFamily="34" charset="-122"/>
              <a:ea typeface="微软雅黑" panose="020B0503020204020204" pitchFamily="34" charset="-122"/>
            </a:endParaRPr>
          </a:p>
          <a:p>
            <a:pPr marL="0" lvl="2">
              <a:buClr>
                <a:srgbClr val="0070C0"/>
              </a:buClr>
              <a:buSzPct val="80000"/>
            </a:pPr>
            <a:r>
              <a:rPr lang="zh-CN" altLang="en-US" sz="160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grpSp>
        <p:nvGrpSpPr>
          <p:cNvPr id="33799" name="Group 7"/>
          <p:cNvGrpSpPr/>
          <p:nvPr/>
        </p:nvGrpSpPr>
        <p:grpSpPr bwMode="auto">
          <a:xfrm>
            <a:off x="2058988" y="2559050"/>
            <a:ext cx="7850187" cy="3530600"/>
            <a:chOff x="0" y="0"/>
            <a:chExt cx="3629" cy="1633"/>
          </a:xfrm>
        </p:grpSpPr>
        <p:sp>
          <p:nvSpPr>
            <p:cNvPr id="33800" name="Freeform 30"/>
            <p:cNvSpPr/>
            <p:nvPr/>
          </p:nvSpPr>
          <p:spPr bwMode="auto">
            <a:xfrm>
              <a:off x="726" y="1225"/>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333333"/>
              </a:solidFill>
              <a:miter lim="800000"/>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1" name="Freeform 31"/>
            <p:cNvSpPr/>
            <p:nvPr/>
          </p:nvSpPr>
          <p:spPr bwMode="auto">
            <a:xfrm>
              <a:off x="1451" y="816"/>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333333"/>
              </a:solidFill>
              <a:miter lim="800000"/>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2" name="Freeform 32"/>
            <p:cNvSpPr/>
            <p:nvPr/>
          </p:nvSpPr>
          <p:spPr bwMode="auto">
            <a:xfrm>
              <a:off x="2177" y="408"/>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333333"/>
              </a:solidFill>
              <a:miter lim="800000"/>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3" name="Freeform 33"/>
            <p:cNvSpPr/>
            <p:nvPr/>
          </p:nvSpPr>
          <p:spPr bwMode="auto">
            <a:xfrm>
              <a:off x="2903" y="0"/>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333333"/>
              </a:solidFill>
              <a:miter lim="800000"/>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4" name="Line 34"/>
            <p:cNvSpPr>
              <a:spLocks noChangeShapeType="1"/>
            </p:cNvSpPr>
            <p:nvPr/>
          </p:nvSpPr>
          <p:spPr bwMode="auto">
            <a:xfrm flipH="1">
              <a:off x="0" y="1633"/>
              <a:ext cx="726" cy="0"/>
            </a:xfrm>
            <a:prstGeom prst="line">
              <a:avLst/>
            </a:prstGeom>
            <a:noFill/>
            <a:ln w="25400" cmpd="sng">
              <a:solidFill>
                <a:srgbClr val="3333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3805" name="AutoShape 42"/>
          <p:cNvSpPr/>
          <p:nvPr/>
        </p:nvSpPr>
        <p:spPr bwMode="auto">
          <a:xfrm rot="17429802">
            <a:off x="4071143" y="2951957"/>
            <a:ext cx="1274763" cy="1276350"/>
          </a:xfrm>
          <a:custGeom>
            <a:avLst/>
            <a:gdLst>
              <a:gd name="T0" fmla="*/ 16200 w 21600"/>
              <a:gd name="T1" fmla="*/ 10800 h 21600"/>
              <a:gd name="T2" fmla="*/ 10800 w 21600"/>
              <a:gd name="T3" fmla="*/ 5400 h 21600"/>
              <a:gd name="T4" fmla="*/ 8881 w 21600"/>
              <a:gd name="T5" fmla="*/ 5752 h 21600"/>
              <a:gd name="T6" fmla="*/ 6963 w 21600"/>
              <a:gd name="T7" fmla="*/ 704 h 21600"/>
              <a:gd name="T8" fmla="*/ 10800 w 21600"/>
              <a:gd name="T9" fmla="*/ 0 h 21600"/>
              <a:gd name="T10" fmla="*/ 21600 w 21600"/>
              <a:gd name="T11" fmla="*/ 10799 h 21600"/>
              <a:gd name="T12" fmla="*/ 21600 w 21600"/>
              <a:gd name="T13" fmla="*/ 10800 h 21600"/>
              <a:gd name="T14" fmla="*/ 24300 w 21600"/>
              <a:gd name="T15" fmla="*/ 10800 h 21600"/>
              <a:gd name="T16" fmla="*/ 18900 w 21600"/>
              <a:gd name="T17" fmla="*/ 16200 h 21600"/>
              <a:gd name="T18" fmla="*/ 13500 w 21600"/>
              <a:gd name="T19" fmla="*/ 10800 h 21600"/>
              <a:gd name="T20" fmla="*/ 16200 w 21600"/>
              <a:gd name="T21" fmla="*/ 10800 h 21600"/>
              <a:gd name="T22" fmla="*/ 3163 w 21600"/>
              <a:gd name="T23" fmla="*/ 3163 h 21600"/>
              <a:gd name="T24" fmla="*/ 18437 w 21600"/>
              <a:gd name="T25" fmla="*/ 184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cmpd="sng">
            <a:solidFill>
              <a:schemeClr val="bg1"/>
            </a:solidFill>
            <a:prstDash val="dash"/>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3806" name="AutoShape 43"/>
          <p:cNvSpPr/>
          <p:nvPr/>
        </p:nvSpPr>
        <p:spPr bwMode="auto">
          <a:xfrm rot="17429802">
            <a:off x="5689600" y="2070100"/>
            <a:ext cx="1274763" cy="1274763"/>
          </a:xfrm>
          <a:custGeom>
            <a:avLst/>
            <a:gdLst>
              <a:gd name="T0" fmla="*/ 16200 w 21600"/>
              <a:gd name="T1" fmla="*/ 10800 h 21600"/>
              <a:gd name="T2" fmla="*/ 10800 w 21600"/>
              <a:gd name="T3" fmla="*/ 5400 h 21600"/>
              <a:gd name="T4" fmla="*/ 8881 w 21600"/>
              <a:gd name="T5" fmla="*/ 5752 h 21600"/>
              <a:gd name="T6" fmla="*/ 6963 w 21600"/>
              <a:gd name="T7" fmla="*/ 704 h 21600"/>
              <a:gd name="T8" fmla="*/ 10800 w 21600"/>
              <a:gd name="T9" fmla="*/ 0 h 21600"/>
              <a:gd name="T10" fmla="*/ 21600 w 21600"/>
              <a:gd name="T11" fmla="*/ 10799 h 21600"/>
              <a:gd name="T12" fmla="*/ 21600 w 21600"/>
              <a:gd name="T13" fmla="*/ 10800 h 21600"/>
              <a:gd name="T14" fmla="*/ 24300 w 21600"/>
              <a:gd name="T15" fmla="*/ 10800 h 21600"/>
              <a:gd name="T16" fmla="*/ 18900 w 21600"/>
              <a:gd name="T17" fmla="*/ 16200 h 21600"/>
              <a:gd name="T18" fmla="*/ 13500 w 21600"/>
              <a:gd name="T19" fmla="*/ 10800 h 21600"/>
              <a:gd name="T20" fmla="*/ 16200 w 21600"/>
              <a:gd name="T21" fmla="*/ 10800 h 21600"/>
              <a:gd name="T22" fmla="*/ 3163 w 21600"/>
              <a:gd name="T23" fmla="*/ 3163 h 21600"/>
              <a:gd name="T24" fmla="*/ 18437 w 21600"/>
              <a:gd name="T25" fmla="*/ 184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cmpd="sng">
            <a:solidFill>
              <a:schemeClr val="bg1"/>
            </a:solidFill>
            <a:prstDash val="dash"/>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3807" name="AutoShape 44"/>
          <p:cNvSpPr/>
          <p:nvPr/>
        </p:nvSpPr>
        <p:spPr bwMode="auto">
          <a:xfrm rot="17429802">
            <a:off x="7208838" y="1235075"/>
            <a:ext cx="1276350" cy="1276350"/>
          </a:xfrm>
          <a:custGeom>
            <a:avLst/>
            <a:gdLst>
              <a:gd name="T0" fmla="*/ 16200 w 21600"/>
              <a:gd name="T1" fmla="*/ 10800 h 21600"/>
              <a:gd name="T2" fmla="*/ 10800 w 21600"/>
              <a:gd name="T3" fmla="*/ 5400 h 21600"/>
              <a:gd name="T4" fmla="*/ 8881 w 21600"/>
              <a:gd name="T5" fmla="*/ 5752 h 21600"/>
              <a:gd name="T6" fmla="*/ 6963 w 21600"/>
              <a:gd name="T7" fmla="*/ 704 h 21600"/>
              <a:gd name="T8" fmla="*/ 10800 w 21600"/>
              <a:gd name="T9" fmla="*/ 0 h 21600"/>
              <a:gd name="T10" fmla="*/ 21600 w 21600"/>
              <a:gd name="T11" fmla="*/ 10799 h 21600"/>
              <a:gd name="T12" fmla="*/ 21600 w 21600"/>
              <a:gd name="T13" fmla="*/ 10800 h 21600"/>
              <a:gd name="T14" fmla="*/ 24300 w 21600"/>
              <a:gd name="T15" fmla="*/ 10800 h 21600"/>
              <a:gd name="T16" fmla="*/ 18900 w 21600"/>
              <a:gd name="T17" fmla="*/ 16200 h 21600"/>
              <a:gd name="T18" fmla="*/ 13500 w 21600"/>
              <a:gd name="T19" fmla="*/ 10800 h 21600"/>
              <a:gd name="T20" fmla="*/ 16200 w 21600"/>
              <a:gd name="T21" fmla="*/ 10800 h 21600"/>
              <a:gd name="T22" fmla="*/ 3163 w 21600"/>
              <a:gd name="T23" fmla="*/ 3163 h 21600"/>
              <a:gd name="T24" fmla="*/ 18437 w 21600"/>
              <a:gd name="T25" fmla="*/ 184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cmpd="sng">
            <a:solidFill>
              <a:schemeClr val="bg1"/>
            </a:solidFill>
            <a:prstDash val="dash"/>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3808" name="Oval 10"/>
          <p:cNvSpPr>
            <a:spLocks noChangeArrowheads="1"/>
          </p:cNvSpPr>
          <p:nvPr/>
        </p:nvSpPr>
        <p:spPr bwMode="auto">
          <a:xfrm>
            <a:off x="3727450" y="3832225"/>
            <a:ext cx="1325563" cy="132556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chemeClr val="bg1"/>
              </a:solidFill>
              <a:latin typeface="微软雅黑" panose="020B0503020204020204" pitchFamily="34" charset="-122"/>
              <a:ea typeface="微软雅黑" panose="020B0503020204020204" pitchFamily="34" charset="-122"/>
            </a:endParaRPr>
          </a:p>
        </p:txBody>
      </p:sp>
      <p:sp>
        <p:nvSpPr>
          <p:cNvPr id="33809" name="Text Box 46"/>
          <p:cNvSpPr txBox="1">
            <a:spLocks noChangeArrowheads="1"/>
          </p:cNvSpPr>
          <p:nvPr/>
        </p:nvSpPr>
        <p:spPr bwMode="auto">
          <a:xfrm>
            <a:off x="4076700" y="4203700"/>
            <a:ext cx="671513"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填加</a:t>
            </a:r>
            <a:endParaRPr lang="en-US" altLang="zh-CN">
              <a:solidFill>
                <a:srgbClr val="F8F8F8"/>
              </a:solidFill>
              <a:ea typeface="微软雅黑" panose="020B0503020204020204" pitchFamily="34" charset="-122"/>
            </a:endParaRPr>
          </a:p>
          <a:p>
            <a:pPr algn="ctr" eaLnBrk="1" hangingPunct="1"/>
            <a:r>
              <a:rPr lang="zh-CN" altLang="en-US">
                <a:solidFill>
                  <a:srgbClr val="F8F8F8"/>
                </a:solidFill>
                <a:ea typeface="微软雅黑" panose="020B0503020204020204" pitchFamily="34" charset="-122"/>
              </a:rPr>
              <a:t>标题</a:t>
            </a:r>
            <a:endParaRPr lang="en-US" altLang="zh-CN">
              <a:solidFill>
                <a:srgbClr val="F8F8F8"/>
              </a:solidFill>
              <a:ea typeface="微软雅黑" panose="020B0503020204020204" pitchFamily="34" charset="-122"/>
            </a:endParaRPr>
          </a:p>
        </p:txBody>
      </p:sp>
      <p:sp>
        <p:nvSpPr>
          <p:cNvPr id="33810" name="Oval 5"/>
          <p:cNvSpPr>
            <a:spLocks noChangeArrowheads="1"/>
          </p:cNvSpPr>
          <p:nvPr/>
        </p:nvSpPr>
        <p:spPr bwMode="auto">
          <a:xfrm>
            <a:off x="2159000" y="4716463"/>
            <a:ext cx="1325563" cy="13271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chemeClr val="bg1"/>
              </a:solidFill>
              <a:ea typeface="微软雅黑" panose="020B0503020204020204" pitchFamily="34" charset="-122"/>
            </a:endParaRPr>
          </a:p>
        </p:txBody>
      </p:sp>
      <p:sp>
        <p:nvSpPr>
          <p:cNvPr id="33811" name="Text Box 47"/>
          <p:cNvSpPr txBox="1">
            <a:spLocks noChangeArrowheads="1"/>
          </p:cNvSpPr>
          <p:nvPr/>
        </p:nvSpPr>
        <p:spPr bwMode="auto">
          <a:xfrm>
            <a:off x="2481263" y="5089525"/>
            <a:ext cx="67151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填加</a:t>
            </a:r>
            <a:endParaRPr lang="en-US" altLang="zh-CN">
              <a:solidFill>
                <a:srgbClr val="F8F8F8"/>
              </a:solidFill>
              <a:ea typeface="微软雅黑" panose="020B0503020204020204" pitchFamily="34" charset="-122"/>
            </a:endParaRPr>
          </a:p>
          <a:p>
            <a:pPr algn="ctr" eaLnBrk="1" hangingPunct="1"/>
            <a:r>
              <a:rPr lang="zh-CN" altLang="en-US">
                <a:solidFill>
                  <a:srgbClr val="F8F8F8"/>
                </a:solidFill>
                <a:ea typeface="微软雅黑" panose="020B0503020204020204" pitchFamily="34" charset="-122"/>
              </a:rPr>
              <a:t>标题</a:t>
            </a:r>
            <a:endParaRPr lang="en-US" altLang="zh-CN">
              <a:solidFill>
                <a:srgbClr val="F8F8F8"/>
              </a:solidFill>
              <a:ea typeface="微软雅黑" panose="020B0503020204020204" pitchFamily="34" charset="-122"/>
            </a:endParaRPr>
          </a:p>
        </p:txBody>
      </p:sp>
      <p:sp>
        <p:nvSpPr>
          <p:cNvPr id="33812" name="Oval 20"/>
          <p:cNvSpPr>
            <a:spLocks noChangeArrowheads="1"/>
          </p:cNvSpPr>
          <p:nvPr/>
        </p:nvSpPr>
        <p:spPr bwMode="auto">
          <a:xfrm>
            <a:off x="6867525" y="2070100"/>
            <a:ext cx="1325563" cy="132556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chemeClr val="bg1"/>
              </a:solidFill>
              <a:latin typeface="微软雅黑" panose="020B0503020204020204" pitchFamily="34" charset="-122"/>
              <a:ea typeface="微软雅黑" panose="020B0503020204020204" pitchFamily="34" charset="-122"/>
            </a:endParaRPr>
          </a:p>
        </p:txBody>
      </p:sp>
      <p:sp>
        <p:nvSpPr>
          <p:cNvPr id="33813" name="Text Box 48"/>
          <p:cNvSpPr txBox="1">
            <a:spLocks noChangeArrowheads="1"/>
          </p:cNvSpPr>
          <p:nvPr/>
        </p:nvSpPr>
        <p:spPr bwMode="auto">
          <a:xfrm>
            <a:off x="7202488" y="2439988"/>
            <a:ext cx="67151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填加</a:t>
            </a:r>
            <a:endParaRPr lang="en-US" altLang="zh-CN">
              <a:solidFill>
                <a:srgbClr val="F8F8F8"/>
              </a:solidFill>
              <a:ea typeface="微软雅黑" panose="020B0503020204020204" pitchFamily="34" charset="-122"/>
            </a:endParaRPr>
          </a:p>
          <a:p>
            <a:pPr algn="ctr" eaLnBrk="1" hangingPunct="1"/>
            <a:r>
              <a:rPr lang="zh-CN" altLang="en-US">
                <a:solidFill>
                  <a:srgbClr val="F8F8F8"/>
                </a:solidFill>
                <a:ea typeface="微软雅黑" panose="020B0503020204020204" pitchFamily="34" charset="-122"/>
              </a:rPr>
              <a:t>标题</a:t>
            </a:r>
            <a:endParaRPr lang="en-US" altLang="zh-CN">
              <a:solidFill>
                <a:srgbClr val="F8F8F8"/>
              </a:solidFill>
              <a:ea typeface="微软雅黑" panose="020B0503020204020204" pitchFamily="34" charset="-122"/>
            </a:endParaRPr>
          </a:p>
        </p:txBody>
      </p:sp>
      <p:sp>
        <p:nvSpPr>
          <p:cNvPr id="33814" name="Oval 15"/>
          <p:cNvSpPr>
            <a:spLocks noChangeArrowheads="1"/>
          </p:cNvSpPr>
          <p:nvPr/>
        </p:nvSpPr>
        <p:spPr bwMode="auto">
          <a:xfrm>
            <a:off x="5295900" y="2949575"/>
            <a:ext cx="1325563" cy="132556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chemeClr val="bg1"/>
              </a:solidFill>
              <a:latin typeface="微软雅黑" panose="020B0503020204020204" pitchFamily="34" charset="-122"/>
              <a:ea typeface="微软雅黑" panose="020B0503020204020204" pitchFamily="34" charset="-122"/>
            </a:endParaRPr>
          </a:p>
        </p:txBody>
      </p:sp>
      <p:sp>
        <p:nvSpPr>
          <p:cNvPr id="33815" name="Text Box 49"/>
          <p:cNvSpPr txBox="1">
            <a:spLocks noChangeArrowheads="1"/>
          </p:cNvSpPr>
          <p:nvPr/>
        </p:nvSpPr>
        <p:spPr bwMode="auto">
          <a:xfrm>
            <a:off x="5624513" y="3321050"/>
            <a:ext cx="669925"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填加</a:t>
            </a:r>
            <a:endParaRPr lang="en-US" altLang="zh-CN">
              <a:solidFill>
                <a:srgbClr val="F8F8F8"/>
              </a:solidFill>
              <a:ea typeface="微软雅黑" panose="020B0503020204020204" pitchFamily="34" charset="-122"/>
            </a:endParaRPr>
          </a:p>
          <a:p>
            <a:pPr algn="ctr" eaLnBrk="1" hangingPunct="1"/>
            <a:r>
              <a:rPr lang="zh-CN" altLang="en-US">
                <a:solidFill>
                  <a:srgbClr val="F8F8F8"/>
                </a:solidFill>
                <a:ea typeface="微软雅黑" panose="020B0503020204020204" pitchFamily="34" charset="-122"/>
              </a:rPr>
              <a:t>标题</a:t>
            </a:r>
            <a:endParaRPr lang="en-US" altLang="zh-CN">
              <a:solidFill>
                <a:srgbClr val="F8F8F8"/>
              </a:solidFill>
              <a:ea typeface="微软雅黑" panose="020B0503020204020204" pitchFamily="34" charset="-122"/>
            </a:endParaRPr>
          </a:p>
        </p:txBody>
      </p:sp>
      <p:sp>
        <p:nvSpPr>
          <p:cNvPr id="33816" name="Oval 25"/>
          <p:cNvSpPr>
            <a:spLocks noChangeArrowheads="1"/>
          </p:cNvSpPr>
          <p:nvPr/>
        </p:nvSpPr>
        <p:spPr bwMode="auto">
          <a:xfrm>
            <a:off x="8435975" y="1184275"/>
            <a:ext cx="1325563" cy="1327150"/>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chemeClr val="accent2"/>
              </a:solidFill>
              <a:ea typeface="微软雅黑" panose="020B0503020204020204" pitchFamily="34" charset="-122"/>
            </a:endParaRPr>
          </a:p>
        </p:txBody>
      </p:sp>
      <p:sp>
        <p:nvSpPr>
          <p:cNvPr id="33817" name="Text Box 50"/>
          <p:cNvSpPr txBox="1">
            <a:spLocks noChangeArrowheads="1"/>
          </p:cNvSpPr>
          <p:nvPr/>
        </p:nvSpPr>
        <p:spPr bwMode="auto">
          <a:xfrm>
            <a:off x="8753475" y="1557338"/>
            <a:ext cx="6461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填加</a:t>
            </a:r>
            <a:endParaRPr lang="en-US" altLang="zh-CN">
              <a:solidFill>
                <a:srgbClr val="F8F8F8"/>
              </a:solidFill>
              <a:ea typeface="微软雅黑" panose="020B0503020204020204" pitchFamily="34" charset="-122"/>
            </a:endParaRPr>
          </a:p>
          <a:p>
            <a:pPr algn="ctr" eaLnBrk="1" hangingPunct="1"/>
            <a:r>
              <a:rPr lang="zh-CN" altLang="en-US">
                <a:solidFill>
                  <a:srgbClr val="F8F8F8"/>
                </a:solidFill>
                <a:ea typeface="微软雅黑" panose="020B0503020204020204" pitchFamily="34" charset="-122"/>
              </a:rPr>
              <a:t>标题</a:t>
            </a:r>
            <a:endParaRPr lang="en-US" altLang="zh-CN">
              <a:solidFill>
                <a:srgbClr val="F8F8F8"/>
              </a:solidFill>
              <a:ea typeface="微软雅黑" panose="020B0503020204020204" pitchFamily="34" charset="-122"/>
            </a:endParaRPr>
          </a:p>
        </p:txBody>
      </p:sp>
      <p:sp>
        <p:nvSpPr>
          <p:cNvPr id="33818" name="AutoShape 42"/>
          <p:cNvSpPr/>
          <p:nvPr/>
        </p:nvSpPr>
        <p:spPr bwMode="auto">
          <a:xfrm rot="17429802">
            <a:off x="2638425" y="3894138"/>
            <a:ext cx="1276350" cy="1276350"/>
          </a:xfrm>
          <a:custGeom>
            <a:avLst/>
            <a:gdLst>
              <a:gd name="T0" fmla="*/ 16200 w 21600"/>
              <a:gd name="T1" fmla="*/ 10800 h 21600"/>
              <a:gd name="T2" fmla="*/ 10800 w 21600"/>
              <a:gd name="T3" fmla="*/ 5400 h 21600"/>
              <a:gd name="T4" fmla="*/ 8881 w 21600"/>
              <a:gd name="T5" fmla="*/ 5752 h 21600"/>
              <a:gd name="T6" fmla="*/ 6963 w 21600"/>
              <a:gd name="T7" fmla="*/ 704 h 21600"/>
              <a:gd name="T8" fmla="*/ 10800 w 21600"/>
              <a:gd name="T9" fmla="*/ 0 h 21600"/>
              <a:gd name="T10" fmla="*/ 21600 w 21600"/>
              <a:gd name="T11" fmla="*/ 10799 h 21600"/>
              <a:gd name="T12" fmla="*/ 21600 w 21600"/>
              <a:gd name="T13" fmla="*/ 10800 h 21600"/>
              <a:gd name="T14" fmla="*/ 24300 w 21600"/>
              <a:gd name="T15" fmla="*/ 10800 h 21600"/>
              <a:gd name="T16" fmla="*/ 18900 w 21600"/>
              <a:gd name="T17" fmla="*/ 16200 h 21600"/>
              <a:gd name="T18" fmla="*/ 13500 w 21600"/>
              <a:gd name="T19" fmla="*/ 10800 h 21600"/>
              <a:gd name="T20" fmla="*/ 16200 w 21600"/>
              <a:gd name="T21" fmla="*/ 10800 h 21600"/>
              <a:gd name="T22" fmla="*/ 3163 w 21600"/>
              <a:gd name="T23" fmla="*/ 3163 h 21600"/>
              <a:gd name="T24" fmla="*/ 18437 w 21600"/>
              <a:gd name="T25" fmla="*/ 184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cmpd="sng">
            <a:solidFill>
              <a:schemeClr val="bg1"/>
            </a:solidFill>
            <a:prstDash val="dash"/>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1+#ppt_w/2"/>
                                          </p:val>
                                        </p:tav>
                                        <p:tav tm="100000">
                                          <p:val>
                                            <p:strVal val="#ppt_x"/>
                                          </p:val>
                                        </p:tav>
                                      </p:tavLst>
                                    </p:anim>
                                    <p:anim calcmode="lin" valueType="num">
                                      <p:cBhvr additive="base">
                                        <p:cTn id="8" dur="500" fill="hold"/>
                                        <p:tgtEl>
                                          <p:spTgt spid="33795"/>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33796"/>
                                        </p:tgtEl>
                                        <p:attrNameLst>
                                          <p:attrName>style.visibility</p:attrName>
                                        </p:attrNameLst>
                                      </p:cBhvr>
                                      <p:to>
                                        <p:strVal val="visible"/>
                                      </p:to>
                                    </p:set>
                                    <p:animEffect transition="in" filter="wipe(right)">
                                      <p:cBhvr>
                                        <p:cTn id="11" dur="500"/>
                                        <p:tgtEl>
                                          <p:spTgt spid="33796"/>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3794"/>
                                        </p:tgtEl>
                                        <p:attrNameLst>
                                          <p:attrName>style.visibility</p:attrName>
                                        </p:attrNameLst>
                                      </p:cBhvr>
                                      <p:to>
                                        <p:strVal val="visible"/>
                                      </p:to>
                                    </p:set>
                                    <p:anim calcmode="lin" valueType="num">
                                      <p:cBhvr>
                                        <p:cTn id="15" dur="400" fill="hold"/>
                                        <p:tgtEl>
                                          <p:spTgt spid="33794"/>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33794"/>
                                        </p:tgtEl>
                                        <p:attrNameLst>
                                          <p:attrName>ppt_y</p:attrName>
                                        </p:attrNameLst>
                                      </p:cBhvr>
                                      <p:tavLst>
                                        <p:tav tm="0">
                                          <p:val>
                                            <p:strVal val="#ppt_y"/>
                                          </p:val>
                                        </p:tav>
                                        <p:tav tm="100000">
                                          <p:val>
                                            <p:strVal val="#ppt_y"/>
                                          </p:val>
                                        </p:tav>
                                      </p:tavLst>
                                    </p:anim>
                                    <p:anim calcmode="lin" valueType="num">
                                      <p:cBhvr>
                                        <p:cTn id="17" dur="400" fill="hold"/>
                                        <p:tgtEl>
                                          <p:spTgt spid="33794"/>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3379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33794"/>
                                        </p:tgtEl>
                                      </p:cBhvr>
                                    </p:animEffect>
                                  </p:childTnLst>
                                </p:cTn>
                              </p:par>
                            </p:childTnLst>
                          </p:cTn>
                        </p:par>
                        <p:par>
                          <p:cTn id="20" fill="hold">
                            <p:stCondLst>
                              <p:cond delay="1240"/>
                            </p:stCondLst>
                            <p:childTnLst>
                              <p:par>
                                <p:cTn id="21" presetID="22" presetClass="entr" presetSubtype="4" fill="hold" nodeType="afterEffect">
                                  <p:stCondLst>
                                    <p:cond delay="0"/>
                                  </p:stCondLst>
                                  <p:childTnLst>
                                    <p:set>
                                      <p:cBhvr>
                                        <p:cTn id="22" dur="1" fill="hold">
                                          <p:stCondLst>
                                            <p:cond delay="0"/>
                                          </p:stCondLst>
                                        </p:cTn>
                                        <p:tgtEl>
                                          <p:spTgt spid="33799"/>
                                        </p:tgtEl>
                                        <p:attrNameLst>
                                          <p:attrName>style.visibility</p:attrName>
                                        </p:attrNameLst>
                                      </p:cBhvr>
                                      <p:to>
                                        <p:strVal val="visible"/>
                                      </p:to>
                                    </p:set>
                                    <p:animEffect transition="in" filter="wipe(down)">
                                      <p:cBhvr>
                                        <p:cTn id="23" dur="1000"/>
                                        <p:tgtEl>
                                          <p:spTgt spid="33799"/>
                                        </p:tgtEl>
                                      </p:cBhvr>
                                    </p:animEffect>
                                  </p:childTnLst>
                                </p:cTn>
                              </p:par>
                            </p:childTnLst>
                          </p:cTn>
                        </p:par>
                        <p:par>
                          <p:cTn id="24" fill="hold">
                            <p:stCondLst>
                              <p:cond delay="2240"/>
                            </p:stCondLst>
                            <p:childTnLst>
                              <p:par>
                                <p:cTn id="25" presetID="26" presetClass="entr" presetSubtype="0" fill="hold" grpId="0" nodeType="afterEffect">
                                  <p:stCondLst>
                                    <p:cond delay="0"/>
                                  </p:stCondLst>
                                  <p:childTnLst>
                                    <p:set>
                                      <p:cBhvr>
                                        <p:cTn id="26" dur="1" fill="hold">
                                          <p:stCondLst>
                                            <p:cond delay="0"/>
                                          </p:stCondLst>
                                        </p:cTn>
                                        <p:tgtEl>
                                          <p:spTgt spid="33810"/>
                                        </p:tgtEl>
                                        <p:attrNameLst>
                                          <p:attrName>style.visibility</p:attrName>
                                        </p:attrNameLst>
                                      </p:cBhvr>
                                      <p:to>
                                        <p:strVal val="visible"/>
                                      </p:to>
                                    </p:set>
                                    <p:animEffect transition="in" filter="wipe(down)">
                                      <p:cBhvr>
                                        <p:cTn id="27" dur="145">
                                          <p:stCondLst>
                                            <p:cond delay="0"/>
                                          </p:stCondLst>
                                        </p:cTn>
                                        <p:tgtEl>
                                          <p:spTgt spid="33810"/>
                                        </p:tgtEl>
                                      </p:cBhvr>
                                    </p:animEffect>
                                    <p:anim calcmode="lin" valueType="num">
                                      <p:cBhvr>
                                        <p:cTn id="28" dur="456" tmFilter="0,0; 0.14,0.36; 0.43,0.73; 0.71,0.91; 1.0,1.0">
                                          <p:stCondLst>
                                            <p:cond delay="0"/>
                                          </p:stCondLst>
                                        </p:cTn>
                                        <p:tgtEl>
                                          <p:spTgt spid="33810"/>
                                        </p:tgtEl>
                                        <p:attrNameLst>
                                          <p:attrName>ppt_x</p:attrName>
                                        </p:attrNameLst>
                                      </p:cBhvr>
                                      <p:tavLst>
                                        <p:tav tm="0">
                                          <p:val>
                                            <p:strVal val="#ppt_x-0.25"/>
                                          </p:val>
                                        </p:tav>
                                        <p:tav tm="100000">
                                          <p:val>
                                            <p:strVal val="#ppt_x"/>
                                          </p:val>
                                        </p:tav>
                                      </p:tavLst>
                                    </p:anim>
                                    <p:anim calcmode="lin" valueType="num">
                                      <p:cBhvr>
                                        <p:cTn id="29" dur="166" tmFilter="0.0,0.0; 0.25,0.07; 0.50,0.2; 0.75,0.467; 1.0,1.0">
                                          <p:stCondLst>
                                            <p:cond delay="0"/>
                                          </p:stCondLst>
                                        </p:cTn>
                                        <p:tgtEl>
                                          <p:spTgt spid="33810"/>
                                        </p:tgtEl>
                                        <p:attrNameLst>
                                          <p:attrName>ppt_y</p:attrName>
                                        </p:attrNameLst>
                                      </p:cBhvr>
                                      <p:tavLst>
                                        <p:tav tm="0" fmla="#ppt_y-sin(pi*$)/3">
                                          <p:val>
                                            <p:fltVal val="0.5"/>
                                          </p:val>
                                        </p:tav>
                                        <p:tav tm="100000">
                                          <p:val>
                                            <p:fltVal val="1"/>
                                          </p:val>
                                        </p:tav>
                                      </p:tavLst>
                                    </p:anim>
                                    <p:anim calcmode="lin" valueType="num">
                                      <p:cBhvr>
                                        <p:cTn id="30" dur="166" tmFilter="0, 0; 0.125,0.2665; 0.25,0.4; 0.375,0.465; 0.5,0.5;  0.625,0.535; 0.75,0.6; 0.875,0.7335; 1,1">
                                          <p:stCondLst>
                                            <p:cond delay="166"/>
                                          </p:stCondLst>
                                        </p:cTn>
                                        <p:tgtEl>
                                          <p:spTgt spid="33810"/>
                                        </p:tgtEl>
                                        <p:attrNameLst>
                                          <p:attrName>ppt_y</p:attrName>
                                        </p:attrNameLst>
                                      </p:cBhvr>
                                      <p:tavLst>
                                        <p:tav tm="0" fmla="#ppt_y-sin(pi*$)/9">
                                          <p:val>
                                            <p:fltVal val="0"/>
                                          </p:val>
                                        </p:tav>
                                        <p:tav tm="100000">
                                          <p:val>
                                            <p:fltVal val="1"/>
                                          </p:val>
                                        </p:tav>
                                      </p:tavLst>
                                    </p:anim>
                                    <p:anim calcmode="lin" valueType="num">
                                      <p:cBhvr>
                                        <p:cTn id="31" dur="83" tmFilter="0, 0; 0.125,0.2665; 0.25,0.4; 0.375,0.465; 0.5,0.5;  0.625,0.535; 0.75,0.6; 0.875,0.7335; 1,1">
                                          <p:stCondLst>
                                            <p:cond delay="331"/>
                                          </p:stCondLst>
                                        </p:cTn>
                                        <p:tgtEl>
                                          <p:spTgt spid="33810"/>
                                        </p:tgtEl>
                                        <p:attrNameLst>
                                          <p:attrName>ppt_y</p:attrName>
                                        </p:attrNameLst>
                                      </p:cBhvr>
                                      <p:tavLst>
                                        <p:tav tm="0" fmla="#ppt_y-sin(pi*$)/27">
                                          <p:val>
                                            <p:fltVal val="0"/>
                                          </p:val>
                                        </p:tav>
                                        <p:tav tm="100000">
                                          <p:val>
                                            <p:fltVal val="1"/>
                                          </p:val>
                                        </p:tav>
                                      </p:tavLst>
                                    </p:anim>
                                    <p:anim calcmode="lin" valueType="num">
                                      <p:cBhvr>
                                        <p:cTn id="32" dur="41" tmFilter="0, 0; 0.125,0.2665; 0.25,0.4; 0.375,0.465; 0.5,0.5;  0.625,0.535; 0.75,0.6; 0.875,0.7335; 1,1">
                                          <p:stCondLst>
                                            <p:cond delay="414"/>
                                          </p:stCondLst>
                                        </p:cTn>
                                        <p:tgtEl>
                                          <p:spTgt spid="33810"/>
                                        </p:tgtEl>
                                        <p:attrNameLst>
                                          <p:attrName>ppt_y</p:attrName>
                                        </p:attrNameLst>
                                      </p:cBhvr>
                                      <p:tavLst>
                                        <p:tav tm="0" fmla="#ppt_y-sin(pi*$)/81">
                                          <p:val>
                                            <p:fltVal val="0"/>
                                          </p:val>
                                        </p:tav>
                                        <p:tav tm="100000">
                                          <p:val>
                                            <p:fltVal val="1"/>
                                          </p:val>
                                        </p:tav>
                                      </p:tavLst>
                                    </p:anim>
                                    <p:animScale>
                                      <p:cBhvr>
                                        <p:cTn id="33" dur="7">
                                          <p:stCondLst>
                                            <p:cond delay="163"/>
                                          </p:stCondLst>
                                        </p:cTn>
                                        <p:tgtEl>
                                          <p:spTgt spid="33810"/>
                                        </p:tgtEl>
                                      </p:cBhvr>
                                      <p:to x="100000" y="60000"/>
                                    </p:animScale>
                                    <p:animScale>
                                      <p:cBhvr>
                                        <p:cTn id="34" dur="42" decel="50000">
                                          <p:stCondLst>
                                            <p:cond delay="169"/>
                                          </p:stCondLst>
                                        </p:cTn>
                                        <p:tgtEl>
                                          <p:spTgt spid="33810"/>
                                        </p:tgtEl>
                                      </p:cBhvr>
                                      <p:to x="100000" y="100000"/>
                                    </p:animScale>
                                    <p:animScale>
                                      <p:cBhvr>
                                        <p:cTn id="35" dur="7">
                                          <p:stCondLst>
                                            <p:cond delay="328"/>
                                          </p:stCondLst>
                                        </p:cTn>
                                        <p:tgtEl>
                                          <p:spTgt spid="33810"/>
                                        </p:tgtEl>
                                      </p:cBhvr>
                                      <p:to x="100000" y="80000"/>
                                    </p:animScale>
                                    <p:animScale>
                                      <p:cBhvr>
                                        <p:cTn id="36" dur="42" decel="50000">
                                          <p:stCondLst>
                                            <p:cond delay="335"/>
                                          </p:stCondLst>
                                        </p:cTn>
                                        <p:tgtEl>
                                          <p:spTgt spid="33810"/>
                                        </p:tgtEl>
                                      </p:cBhvr>
                                      <p:to x="100000" y="100000"/>
                                    </p:animScale>
                                    <p:animScale>
                                      <p:cBhvr>
                                        <p:cTn id="37" dur="7">
                                          <p:stCondLst>
                                            <p:cond delay="411"/>
                                          </p:stCondLst>
                                        </p:cTn>
                                        <p:tgtEl>
                                          <p:spTgt spid="33810"/>
                                        </p:tgtEl>
                                      </p:cBhvr>
                                      <p:to x="100000" y="90000"/>
                                    </p:animScale>
                                    <p:animScale>
                                      <p:cBhvr>
                                        <p:cTn id="38" dur="42" decel="50000">
                                          <p:stCondLst>
                                            <p:cond delay="417"/>
                                          </p:stCondLst>
                                        </p:cTn>
                                        <p:tgtEl>
                                          <p:spTgt spid="33810"/>
                                        </p:tgtEl>
                                      </p:cBhvr>
                                      <p:to x="100000" y="100000"/>
                                    </p:animScale>
                                    <p:animScale>
                                      <p:cBhvr>
                                        <p:cTn id="39" dur="7">
                                          <p:stCondLst>
                                            <p:cond delay="452"/>
                                          </p:stCondLst>
                                        </p:cTn>
                                        <p:tgtEl>
                                          <p:spTgt spid="33810"/>
                                        </p:tgtEl>
                                      </p:cBhvr>
                                      <p:to x="100000" y="95000"/>
                                    </p:animScale>
                                    <p:animScale>
                                      <p:cBhvr>
                                        <p:cTn id="40" dur="42" decel="50000">
                                          <p:stCondLst>
                                            <p:cond delay="459"/>
                                          </p:stCondLst>
                                        </p:cTn>
                                        <p:tgtEl>
                                          <p:spTgt spid="33810"/>
                                        </p:tgtEl>
                                      </p:cBhvr>
                                      <p:to x="100000" y="100000"/>
                                    </p:animScale>
                                  </p:childTnLst>
                                </p:cTn>
                              </p:par>
                            </p:childTnLst>
                          </p:cTn>
                        </p:par>
                        <p:par>
                          <p:cTn id="41" fill="hold">
                            <p:stCondLst>
                              <p:cond delay="3240"/>
                            </p:stCondLst>
                            <p:childTnLst>
                              <p:par>
                                <p:cTn id="42" presetID="31" presetClass="entr" presetSubtype="0" fill="hold" grpId="0" nodeType="afterEffect">
                                  <p:stCondLst>
                                    <p:cond delay="0"/>
                                  </p:stCondLst>
                                  <p:childTnLst>
                                    <p:set>
                                      <p:cBhvr>
                                        <p:cTn id="43" dur="1" fill="hold">
                                          <p:stCondLst>
                                            <p:cond delay="0"/>
                                          </p:stCondLst>
                                        </p:cTn>
                                        <p:tgtEl>
                                          <p:spTgt spid="33811"/>
                                        </p:tgtEl>
                                        <p:attrNameLst>
                                          <p:attrName>style.visibility</p:attrName>
                                        </p:attrNameLst>
                                      </p:cBhvr>
                                      <p:to>
                                        <p:strVal val="visible"/>
                                      </p:to>
                                    </p:set>
                                    <p:anim calcmode="lin" valueType="num">
                                      <p:cBhvr>
                                        <p:cTn id="44" dur="500" fill="hold"/>
                                        <p:tgtEl>
                                          <p:spTgt spid="33811"/>
                                        </p:tgtEl>
                                        <p:attrNameLst>
                                          <p:attrName>ppt_w</p:attrName>
                                        </p:attrNameLst>
                                      </p:cBhvr>
                                      <p:tavLst>
                                        <p:tav tm="0">
                                          <p:val>
                                            <p:fltVal val="0"/>
                                          </p:val>
                                        </p:tav>
                                        <p:tav tm="100000">
                                          <p:val>
                                            <p:strVal val="#ppt_w"/>
                                          </p:val>
                                        </p:tav>
                                      </p:tavLst>
                                    </p:anim>
                                    <p:anim calcmode="lin" valueType="num">
                                      <p:cBhvr>
                                        <p:cTn id="45" dur="500" fill="hold"/>
                                        <p:tgtEl>
                                          <p:spTgt spid="33811"/>
                                        </p:tgtEl>
                                        <p:attrNameLst>
                                          <p:attrName>ppt_h</p:attrName>
                                        </p:attrNameLst>
                                      </p:cBhvr>
                                      <p:tavLst>
                                        <p:tav tm="0">
                                          <p:val>
                                            <p:fltVal val="0"/>
                                          </p:val>
                                        </p:tav>
                                        <p:tav tm="100000">
                                          <p:val>
                                            <p:strVal val="#ppt_h"/>
                                          </p:val>
                                        </p:tav>
                                      </p:tavLst>
                                    </p:anim>
                                    <p:anim calcmode="lin" valueType="num">
                                      <p:cBhvr>
                                        <p:cTn id="46" dur="500" fill="hold"/>
                                        <p:tgtEl>
                                          <p:spTgt spid="33811"/>
                                        </p:tgtEl>
                                        <p:attrNameLst>
                                          <p:attrName>style.rotation</p:attrName>
                                        </p:attrNameLst>
                                      </p:cBhvr>
                                      <p:tavLst>
                                        <p:tav tm="0">
                                          <p:val>
                                            <p:fltVal val="90"/>
                                          </p:val>
                                        </p:tav>
                                        <p:tav tm="100000">
                                          <p:val>
                                            <p:fltVal val="0"/>
                                          </p:val>
                                        </p:tav>
                                      </p:tavLst>
                                    </p:anim>
                                    <p:animEffect transition="in" filter="fade">
                                      <p:cBhvr>
                                        <p:cTn id="47" dur="500"/>
                                        <p:tgtEl>
                                          <p:spTgt spid="33811"/>
                                        </p:tgtEl>
                                      </p:cBhvr>
                                    </p:animEffect>
                                  </p:childTnLst>
                                </p:cTn>
                              </p:par>
                            </p:childTnLst>
                          </p:cTn>
                        </p:par>
                        <p:par>
                          <p:cTn id="48" fill="hold">
                            <p:stCondLst>
                              <p:cond delay="3740"/>
                            </p:stCondLst>
                            <p:childTnLst>
                              <p:par>
                                <p:cTn id="49" presetID="22" presetClass="entr" presetSubtype="8" fill="hold" grpId="0" nodeType="afterEffect">
                                  <p:stCondLst>
                                    <p:cond delay="0"/>
                                  </p:stCondLst>
                                  <p:childTnLst>
                                    <p:set>
                                      <p:cBhvr>
                                        <p:cTn id="50" dur="1" fill="hold">
                                          <p:stCondLst>
                                            <p:cond delay="0"/>
                                          </p:stCondLst>
                                        </p:cTn>
                                        <p:tgtEl>
                                          <p:spTgt spid="33818"/>
                                        </p:tgtEl>
                                        <p:attrNameLst>
                                          <p:attrName>style.visibility</p:attrName>
                                        </p:attrNameLst>
                                      </p:cBhvr>
                                      <p:to>
                                        <p:strVal val="visible"/>
                                      </p:to>
                                    </p:set>
                                    <p:animEffect transition="in" filter="wipe(left)">
                                      <p:cBhvr>
                                        <p:cTn id="51" dur="300"/>
                                        <p:tgtEl>
                                          <p:spTgt spid="33818"/>
                                        </p:tgtEl>
                                      </p:cBhvr>
                                    </p:animEffect>
                                  </p:childTnLst>
                                </p:cTn>
                              </p:par>
                            </p:childTnLst>
                          </p:cTn>
                        </p:par>
                        <p:par>
                          <p:cTn id="52" fill="hold">
                            <p:stCondLst>
                              <p:cond delay="4240"/>
                            </p:stCondLst>
                            <p:childTnLst>
                              <p:par>
                                <p:cTn id="53" presetID="26" presetClass="entr" presetSubtype="0" fill="hold" grpId="0" nodeType="afterEffect">
                                  <p:stCondLst>
                                    <p:cond delay="0"/>
                                  </p:stCondLst>
                                  <p:childTnLst>
                                    <p:set>
                                      <p:cBhvr>
                                        <p:cTn id="54" dur="1" fill="hold">
                                          <p:stCondLst>
                                            <p:cond delay="0"/>
                                          </p:stCondLst>
                                        </p:cTn>
                                        <p:tgtEl>
                                          <p:spTgt spid="33808"/>
                                        </p:tgtEl>
                                        <p:attrNameLst>
                                          <p:attrName>style.visibility</p:attrName>
                                        </p:attrNameLst>
                                      </p:cBhvr>
                                      <p:to>
                                        <p:strVal val="visible"/>
                                      </p:to>
                                    </p:set>
                                    <p:animEffect transition="in" filter="wipe(down)">
                                      <p:cBhvr>
                                        <p:cTn id="55" dur="145">
                                          <p:stCondLst>
                                            <p:cond delay="0"/>
                                          </p:stCondLst>
                                        </p:cTn>
                                        <p:tgtEl>
                                          <p:spTgt spid="33808"/>
                                        </p:tgtEl>
                                      </p:cBhvr>
                                    </p:animEffect>
                                    <p:anim calcmode="lin" valueType="num">
                                      <p:cBhvr>
                                        <p:cTn id="56" dur="456" tmFilter="0,0; 0.14,0.36; 0.43,0.73; 0.71,0.91; 1.0,1.0">
                                          <p:stCondLst>
                                            <p:cond delay="0"/>
                                          </p:stCondLst>
                                        </p:cTn>
                                        <p:tgtEl>
                                          <p:spTgt spid="33808"/>
                                        </p:tgtEl>
                                        <p:attrNameLst>
                                          <p:attrName>ppt_x</p:attrName>
                                        </p:attrNameLst>
                                      </p:cBhvr>
                                      <p:tavLst>
                                        <p:tav tm="0">
                                          <p:val>
                                            <p:strVal val="#ppt_x-0.25"/>
                                          </p:val>
                                        </p:tav>
                                        <p:tav tm="100000">
                                          <p:val>
                                            <p:strVal val="#ppt_x"/>
                                          </p:val>
                                        </p:tav>
                                      </p:tavLst>
                                    </p:anim>
                                    <p:anim calcmode="lin" valueType="num">
                                      <p:cBhvr>
                                        <p:cTn id="57" dur="166" tmFilter="0.0,0.0; 0.25,0.07; 0.50,0.2; 0.75,0.467; 1.0,1.0">
                                          <p:stCondLst>
                                            <p:cond delay="0"/>
                                          </p:stCondLst>
                                        </p:cTn>
                                        <p:tgtEl>
                                          <p:spTgt spid="33808"/>
                                        </p:tgtEl>
                                        <p:attrNameLst>
                                          <p:attrName>ppt_y</p:attrName>
                                        </p:attrNameLst>
                                      </p:cBhvr>
                                      <p:tavLst>
                                        <p:tav tm="0" fmla="#ppt_y-sin(pi*$)/3">
                                          <p:val>
                                            <p:fltVal val="0.5"/>
                                          </p:val>
                                        </p:tav>
                                        <p:tav tm="100000">
                                          <p:val>
                                            <p:fltVal val="1"/>
                                          </p:val>
                                        </p:tav>
                                      </p:tavLst>
                                    </p:anim>
                                    <p:anim calcmode="lin" valueType="num">
                                      <p:cBhvr>
                                        <p:cTn id="58" dur="166" tmFilter="0, 0; 0.125,0.2665; 0.25,0.4; 0.375,0.465; 0.5,0.5;  0.625,0.535; 0.75,0.6; 0.875,0.7335; 1,1">
                                          <p:stCondLst>
                                            <p:cond delay="166"/>
                                          </p:stCondLst>
                                        </p:cTn>
                                        <p:tgtEl>
                                          <p:spTgt spid="33808"/>
                                        </p:tgtEl>
                                        <p:attrNameLst>
                                          <p:attrName>ppt_y</p:attrName>
                                        </p:attrNameLst>
                                      </p:cBhvr>
                                      <p:tavLst>
                                        <p:tav tm="0" fmla="#ppt_y-sin(pi*$)/9">
                                          <p:val>
                                            <p:fltVal val="0"/>
                                          </p:val>
                                        </p:tav>
                                        <p:tav tm="100000">
                                          <p:val>
                                            <p:fltVal val="1"/>
                                          </p:val>
                                        </p:tav>
                                      </p:tavLst>
                                    </p:anim>
                                    <p:anim calcmode="lin" valueType="num">
                                      <p:cBhvr>
                                        <p:cTn id="59" dur="83" tmFilter="0, 0; 0.125,0.2665; 0.25,0.4; 0.375,0.465; 0.5,0.5;  0.625,0.535; 0.75,0.6; 0.875,0.7335; 1,1">
                                          <p:stCondLst>
                                            <p:cond delay="331"/>
                                          </p:stCondLst>
                                        </p:cTn>
                                        <p:tgtEl>
                                          <p:spTgt spid="33808"/>
                                        </p:tgtEl>
                                        <p:attrNameLst>
                                          <p:attrName>ppt_y</p:attrName>
                                        </p:attrNameLst>
                                      </p:cBhvr>
                                      <p:tavLst>
                                        <p:tav tm="0" fmla="#ppt_y-sin(pi*$)/27">
                                          <p:val>
                                            <p:fltVal val="0"/>
                                          </p:val>
                                        </p:tav>
                                        <p:tav tm="100000">
                                          <p:val>
                                            <p:fltVal val="1"/>
                                          </p:val>
                                        </p:tav>
                                      </p:tavLst>
                                    </p:anim>
                                    <p:anim calcmode="lin" valueType="num">
                                      <p:cBhvr>
                                        <p:cTn id="60" dur="41" tmFilter="0, 0; 0.125,0.2665; 0.25,0.4; 0.375,0.465; 0.5,0.5;  0.625,0.535; 0.75,0.6; 0.875,0.7335; 1,1">
                                          <p:stCondLst>
                                            <p:cond delay="414"/>
                                          </p:stCondLst>
                                        </p:cTn>
                                        <p:tgtEl>
                                          <p:spTgt spid="33808"/>
                                        </p:tgtEl>
                                        <p:attrNameLst>
                                          <p:attrName>ppt_y</p:attrName>
                                        </p:attrNameLst>
                                      </p:cBhvr>
                                      <p:tavLst>
                                        <p:tav tm="0" fmla="#ppt_y-sin(pi*$)/81">
                                          <p:val>
                                            <p:fltVal val="0"/>
                                          </p:val>
                                        </p:tav>
                                        <p:tav tm="100000">
                                          <p:val>
                                            <p:fltVal val="1"/>
                                          </p:val>
                                        </p:tav>
                                      </p:tavLst>
                                    </p:anim>
                                    <p:animScale>
                                      <p:cBhvr>
                                        <p:cTn id="61" dur="7">
                                          <p:stCondLst>
                                            <p:cond delay="163"/>
                                          </p:stCondLst>
                                        </p:cTn>
                                        <p:tgtEl>
                                          <p:spTgt spid="33808"/>
                                        </p:tgtEl>
                                      </p:cBhvr>
                                      <p:to x="100000" y="60000"/>
                                    </p:animScale>
                                    <p:animScale>
                                      <p:cBhvr>
                                        <p:cTn id="62" dur="42" decel="50000">
                                          <p:stCondLst>
                                            <p:cond delay="169"/>
                                          </p:stCondLst>
                                        </p:cTn>
                                        <p:tgtEl>
                                          <p:spTgt spid="33808"/>
                                        </p:tgtEl>
                                      </p:cBhvr>
                                      <p:to x="100000" y="100000"/>
                                    </p:animScale>
                                    <p:animScale>
                                      <p:cBhvr>
                                        <p:cTn id="63" dur="7">
                                          <p:stCondLst>
                                            <p:cond delay="328"/>
                                          </p:stCondLst>
                                        </p:cTn>
                                        <p:tgtEl>
                                          <p:spTgt spid="33808"/>
                                        </p:tgtEl>
                                      </p:cBhvr>
                                      <p:to x="100000" y="80000"/>
                                    </p:animScale>
                                    <p:animScale>
                                      <p:cBhvr>
                                        <p:cTn id="64" dur="42" decel="50000">
                                          <p:stCondLst>
                                            <p:cond delay="335"/>
                                          </p:stCondLst>
                                        </p:cTn>
                                        <p:tgtEl>
                                          <p:spTgt spid="33808"/>
                                        </p:tgtEl>
                                      </p:cBhvr>
                                      <p:to x="100000" y="100000"/>
                                    </p:animScale>
                                    <p:animScale>
                                      <p:cBhvr>
                                        <p:cTn id="65" dur="7">
                                          <p:stCondLst>
                                            <p:cond delay="411"/>
                                          </p:stCondLst>
                                        </p:cTn>
                                        <p:tgtEl>
                                          <p:spTgt spid="33808"/>
                                        </p:tgtEl>
                                      </p:cBhvr>
                                      <p:to x="100000" y="90000"/>
                                    </p:animScale>
                                    <p:animScale>
                                      <p:cBhvr>
                                        <p:cTn id="66" dur="42" decel="50000">
                                          <p:stCondLst>
                                            <p:cond delay="417"/>
                                          </p:stCondLst>
                                        </p:cTn>
                                        <p:tgtEl>
                                          <p:spTgt spid="33808"/>
                                        </p:tgtEl>
                                      </p:cBhvr>
                                      <p:to x="100000" y="100000"/>
                                    </p:animScale>
                                    <p:animScale>
                                      <p:cBhvr>
                                        <p:cTn id="67" dur="7">
                                          <p:stCondLst>
                                            <p:cond delay="452"/>
                                          </p:stCondLst>
                                        </p:cTn>
                                        <p:tgtEl>
                                          <p:spTgt spid="33808"/>
                                        </p:tgtEl>
                                      </p:cBhvr>
                                      <p:to x="100000" y="95000"/>
                                    </p:animScale>
                                    <p:animScale>
                                      <p:cBhvr>
                                        <p:cTn id="68" dur="42" decel="50000">
                                          <p:stCondLst>
                                            <p:cond delay="459"/>
                                          </p:stCondLst>
                                        </p:cTn>
                                        <p:tgtEl>
                                          <p:spTgt spid="33808"/>
                                        </p:tgtEl>
                                      </p:cBhvr>
                                      <p:to x="100000" y="100000"/>
                                    </p:animScale>
                                  </p:childTnLst>
                                </p:cTn>
                              </p:par>
                            </p:childTnLst>
                          </p:cTn>
                        </p:par>
                        <p:par>
                          <p:cTn id="69" fill="hold">
                            <p:stCondLst>
                              <p:cond delay="5240"/>
                            </p:stCondLst>
                            <p:childTnLst>
                              <p:par>
                                <p:cTn id="70" presetID="31" presetClass="entr" presetSubtype="0" fill="hold" grpId="0" nodeType="afterEffect">
                                  <p:stCondLst>
                                    <p:cond delay="0"/>
                                  </p:stCondLst>
                                  <p:childTnLst>
                                    <p:set>
                                      <p:cBhvr>
                                        <p:cTn id="71" dur="1" fill="hold">
                                          <p:stCondLst>
                                            <p:cond delay="0"/>
                                          </p:stCondLst>
                                        </p:cTn>
                                        <p:tgtEl>
                                          <p:spTgt spid="33809"/>
                                        </p:tgtEl>
                                        <p:attrNameLst>
                                          <p:attrName>style.visibility</p:attrName>
                                        </p:attrNameLst>
                                      </p:cBhvr>
                                      <p:to>
                                        <p:strVal val="visible"/>
                                      </p:to>
                                    </p:set>
                                    <p:anim calcmode="lin" valueType="num">
                                      <p:cBhvr>
                                        <p:cTn id="72" dur="500" fill="hold"/>
                                        <p:tgtEl>
                                          <p:spTgt spid="33809"/>
                                        </p:tgtEl>
                                        <p:attrNameLst>
                                          <p:attrName>ppt_w</p:attrName>
                                        </p:attrNameLst>
                                      </p:cBhvr>
                                      <p:tavLst>
                                        <p:tav tm="0">
                                          <p:val>
                                            <p:fltVal val="0"/>
                                          </p:val>
                                        </p:tav>
                                        <p:tav tm="100000">
                                          <p:val>
                                            <p:strVal val="#ppt_w"/>
                                          </p:val>
                                        </p:tav>
                                      </p:tavLst>
                                    </p:anim>
                                    <p:anim calcmode="lin" valueType="num">
                                      <p:cBhvr>
                                        <p:cTn id="73" dur="500" fill="hold"/>
                                        <p:tgtEl>
                                          <p:spTgt spid="33809"/>
                                        </p:tgtEl>
                                        <p:attrNameLst>
                                          <p:attrName>ppt_h</p:attrName>
                                        </p:attrNameLst>
                                      </p:cBhvr>
                                      <p:tavLst>
                                        <p:tav tm="0">
                                          <p:val>
                                            <p:fltVal val="0"/>
                                          </p:val>
                                        </p:tav>
                                        <p:tav tm="100000">
                                          <p:val>
                                            <p:strVal val="#ppt_h"/>
                                          </p:val>
                                        </p:tav>
                                      </p:tavLst>
                                    </p:anim>
                                    <p:anim calcmode="lin" valueType="num">
                                      <p:cBhvr>
                                        <p:cTn id="74" dur="500" fill="hold"/>
                                        <p:tgtEl>
                                          <p:spTgt spid="33809"/>
                                        </p:tgtEl>
                                        <p:attrNameLst>
                                          <p:attrName>style.rotation</p:attrName>
                                        </p:attrNameLst>
                                      </p:cBhvr>
                                      <p:tavLst>
                                        <p:tav tm="0">
                                          <p:val>
                                            <p:fltVal val="90"/>
                                          </p:val>
                                        </p:tav>
                                        <p:tav tm="100000">
                                          <p:val>
                                            <p:fltVal val="0"/>
                                          </p:val>
                                        </p:tav>
                                      </p:tavLst>
                                    </p:anim>
                                    <p:animEffect transition="in" filter="fade">
                                      <p:cBhvr>
                                        <p:cTn id="75" dur="500"/>
                                        <p:tgtEl>
                                          <p:spTgt spid="33809"/>
                                        </p:tgtEl>
                                      </p:cBhvr>
                                    </p:animEffect>
                                  </p:childTnLst>
                                </p:cTn>
                              </p:par>
                            </p:childTnLst>
                          </p:cTn>
                        </p:par>
                        <p:par>
                          <p:cTn id="76" fill="hold">
                            <p:stCondLst>
                              <p:cond delay="5740"/>
                            </p:stCondLst>
                            <p:childTnLst>
                              <p:par>
                                <p:cTn id="77" presetID="22" presetClass="entr" presetSubtype="8" fill="hold" grpId="0" nodeType="afterEffect">
                                  <p:stCondLst>
                                    <p:cond delay="0"/>
                                  </p:stCondLst>
                                  <p:childTnLst>
                                    <p:set>
                                      <p:cBhvr>
                                        <p:cTn id="78" dur="1" fill="hold">
                                          <p:stCondLst>
                                            <p:cond delay="0"/>
                                          </p:stCondLst>
                                        </p:cTn>
                                        <p:tgtEl>
                                          <p:spTgt spid="33805"/>
                                        </p:tgtEl>
                                        <p:attrNameLst>
                                          <p:attrName>style.visibility</p:attrName>
                                        </p:attrNameLst>
                                      </p:cBhvr>
                                      <p:to>
                                        <p:strVal val="visible"/>
                                      </p:to>
                                    </p:set>
                                    <p:animEffect transition="in" filter="wipe(left)">
                                      <p:cBhvr>
                                        <p:cTn id="79" dur="300"/>
                                        <p:tgtEl>
                                          <p:spTgt spid="33805"/>
                                        </p:tgtEl>
                                      </p:cBhvr>
                                    </p:animEffect>
                                  </p:childTnLst>
                                </p:cTn>
                              </p:par>
                            </p:childTnLst>
                          </p:cTn>
                        </p:par>
                        <p:par>
                          <p:cTn id="80" fill="hold">
                            <p:stCondLst>
                              <p:cond delay="6240"/>
                            </p:stCondLst>
                            <p:childTnLst>
                              <p:par>
                                <p:cTn id="81" presetID="26" presetClass="entr" presetSubtype="0" fill="hold" grpId="0" nodeType="afterEffect">
                                  <p:stCondLst>
                                    <p:cond delay="0"/>
                                  </p:stCondLst>
                                  <p:childTnLst>
                                    <p:set>
                                      <p:cBhvr>
                                        <p:cTn id="82" dur="1" fill="hold">
                                          <p:stCondLst>
                                            <p:cond delay="0"/>
                                          </p:stCondLst>
                                        </p:cTn>
                                        <p:tgtEl>
                                          <p:spTgt spid="33814"/>
                                        </p:tgtEl>
                                        <p:attrNameLst>
                                          <p:attrName>style.visibility</p:attrName>
                                        </p:attrNameLst>
                                      </p:cBhvr>
                                      <p:to>
                                        <p:strVal val="visible"/>
                                      </p:to>
                                    </p:set>
                                    <p:animEffect transition="in" filter="wipe(down)">
                                      <p:cBhvr>
                                        <p:cTn id="83" dur="145">
                                          <p:stCondLst>
                                            <p:cond delay="0"/>
                                          </p:stCondLst>
                                        </p:cTn>
                                        <p:tgtEl>
                                          <p:spTgt spid="33814"/>
                                        </p:tgtEl>
                                      </p:cBhvr>
                                    </p:animEffect>
                                    <p:anim calcmode="lin" valueType="num">
                                      <p:cBhvr>
                                        <p:cTn id="84" dur="456" tmFilter="0,0; 0.14,0.36; 0.43,0.73; 0.71,0.91; 1.0,1.0">
                                          <p:stCondLst>
                                            <p:cond delay="0"/>
                                          </p:stCondLst>
                                        </p:cTn>
                                        <p:tgtEl>
                                          <p:spTgt spid="33814"/>
                                        </p:tgtEl>
                                        <p:attrNameLst>
                                          <p:attrName>ppt_x</p:attrName>
                                        </p:attrNameLst>
                                      </p:cBhvr>
                                      <p:tavLst>
                                        <p:tav tm="0">
                                          <p:val>
                                            <p:strVal val="#ppt_x-0.25"/>
                                          </p:val>
                                        </p:tav>
                                        <p:tav tm="100000">
                                          <p:val>
                                            <p:strVal val="#ppt_x"/>
                                          </p:val>
                                        </p:tav>
                                      </p:tavLst>
                                    </p:anim>
                                    <p:anim calcmode="lin" valueType="num">
                                      <p:cBhvr>
                                        <p:cTn id="85" dur="166" tmFilter="0.0,0.0; 0.25,0.07; 0.50,0.2; 0.75,0.467; 1.0,1.0">
                                          <p:stCondLst>
                                            <p:cond delay="0"/>
                                          </p:stCondLst>
                                        </p:cTn>
                                        <p:tgtEl>
                                          <p:spTgt spid="33814"/>
                                        </p:tgtEl>
                                        <p:attrNameLst>
                                          <p:attrName>ppt_y</p:attrName>
                                        </p:attrNameLst>
                                      </p:cBhvr>
                                      <p:tavLst>
                                        <p:tav tm="0" fmla="#ppt_y-sin(pi*$)/3">
                                          <p:val>
                                            <p:fltVal val="0.5"/>
                                          </p:val>
                                        </p:tav>
                                        <p:tav tm="100000">
                                          <p:val>
                                            <p:fltVal val="1"/>
                                          </p:val>
                                        </p:tav>
                                      </p:tavLst>
                                    </p:anim>
                                    <p:anim calcmode="lin" valueType="num">
                                      <p:cBhvr>
                                        <p:cTn id="86" dur="166" tmFilter="0, 0; 0.125,0.2665; 0.25,0.4; 0.375,0.465; 0.5,0.5;  0.625,0.535; 0.75,0.6; 0.875,0.7335; 1,1">
                                          <p:stCondLst>
                                            <p:cond delay="166"/>
                                          </p:stCondLst>
                                        </p:cTn>
                                        <p:tgtEl>
                                          <p:spTgt spid="33814"/>
                                        </p:tgtEl>
                                        <p:attrNameLst>
                                          <p:attrName>ppt_y</p:attrName>
                                        </p:attrNameLst>
                                      </p:cBhvr>
                                      <p:tavLst>
                                        <p:tav tm="0" fmla="#ppt_y-sin(pi*$)/9">
                                          <p:val>
                                            <p:fltVal val="0"/>
                                          </p:val>
                                        </p:tav>
                                        <p:tav tm="100000">
                                          <p:val>
                                            <p:fltVal val="1"/>
                                          </p:val>
                                        </p:tav>
                                      </p:tavLst>
                                    </p:anim>
                                    <p:anim calcmode="lin" valueType="num">
                                      <p:cBhvr>
                                        <p:cTn id="87" dur="83" tmFilter="0, 0; 0.125,0.2665; 0.25,0.4; 0.375,0.465; 0.5,0.5;  0.625,0.535; 0.75,0.6; 0.875,0.7335; 1,1">
                                          <p:stCondLst>
                                            <p:cond delay="331"/>
                                          </p:stCondLst>
                                        </p:cTn>
                                        <p:tgtEl>
                                          <p:spTgt spid="33814"/>
                                        </p:tgtEl>
                                        <p:attrNameLst>
                                          <p:attrName>ppt_y</p:attrName>
                                        </p:attrNameLst>
                                      </p:cBhvr>
                                      <p:tavLst>
                                        <p:tav tm="0" fmla="#ppt_y-sin(pi*$)/27">
                                          <p:val>
                                            <p:fltVal val="0"/>
                                          </p:val>
                                        </p:tav>
                                        <p:tav tm="100000">
                                          <p:val>
                                            <p:fltVal val="1"/>
                                          </p:val>
                                        </p:tav>
                                      </p:tavLst>
                                    </p:anim>
                                    <p:anim calcmode="lin" valueType="num">
                                      <p:cBhvr>
                                        <p:cTn id="88" dur="41" tmFilter="0, 0; 0.125,0.2665; 0.25,0.4; 0.375,0.465; 0.5,0.5;  0.625,0.535; 0.75,0.6; 0.875,0.7335; 1,1">
                                          <p:stCondLst>
                                            <p:cond delay="414"/>
                                          </p:stCondLst>
                                        </p:cTn>
                                        <p:tgtEl>
                                          <p:spTgt spid="33814"/>
                                        </p:tgtEl>
                                        <p:attrNameLst>
                                          <p:attrName>ppt_y</p:attrName>
                                        </p:attrNameLst>
                                      </p:cBhvr>
                                      <p:tavLst>
                                        <p:tav tm="0" fmla="#ppt_y-sin(pi*$)/81">
                                          <p:val>
                                            <p:fltVal val="0"/>
                                          </p:val>
                                        </p:tav>
                                        <p:tav tm="100000">
                                          <p:val>
                                            <p:fltVal val="1"/>
                                          </p:val>
                                        </p:tav>
                                      </p:tavLst>
                                    </p:anim>
                                    <p:animScale>
                                      <p:cBhvr>
                                        <p:cTn id="89" dur="7">
                                          <p:stCondLst>
                                            <p:cond delay="163"/>
                                          </p:stCondLst>
                                        </p:cTn>
                                        <p:tgtEl>
                                          <p:spTgt spid="33814"/>
                                        </p:tgtEl>
                                      </p:cBhvr>
                                      <p:to x="100000" y="60000"/>
                                    </p:animScale>
                                    <p:animScale>
                                      <p:cBhvr>
                                        <p:cTn id="90" dur="42" decel="50000">
                                          <p:stCondLst>
                                            <p:cond delay="169"/>
                                          </p:stCondLst>
                                        </p:cTn>
                                        <p:tgtEl>
                                          <p:spTgt spid="33814"/>
                                        </p:tgtEl>
                                      </p:cBhvr>
                                      <p:to x="100000" y="100000"/>
                                    </p:animScale>
                                    <p:animScale>
                                      <p:cBhvr>
                                        <p:cTn id="91" dur="7">
                                          <p:stCondLst>
                                            <p:cond delay="328"/>
                                          </p:stCondLst>
                                        </p:cTn>
                                        <p:tgtEl>
                                          <p:spTgt spid="33814"/>
                                        </p:tgtEl>
                                      </p:cBhvr>
                                      <p:to x="100000" y="80000"/>
                                    </p:animScale>
                                    <p:animScale>
                                      <p:cBhvr>
                                        <p:cTn id="92" dur="42" decel="50000">
                                          <p:stCondLst>
                                            <p:cond delay="335"/>
                                          </p:stCondLst>
                                        </p:cTn>
                                        <p:tgtEl>
                                          <p:spTgt spid="33814"/>
                                        </p:tgtEl>
                                      </p:cBhvr>
                                      <p:to x="100000" y="100000"/>
                                    </p:animScale>
                                    <p:animScale>
                                      <p:cBhvr>
                                        <p:cTn id="93" dur="7">
                                          <p:stCondLst>
                                            <p:cond delay="411"/>
                                          </p:stCondLst>
                                        </p:cTn>
                                        <p:tgtEl>
                                          <p:spTgt spid="33814"/>
                                        </p:tgtEl>
                                      </p:cBhvr>
                                      <p:to x="100000" y="90000"/>
                                    </p:animScale>
                                    <p:animScale>
                                      <p:cBhvr>
                                        <p:cTn id="94" dur="42" decel="50000">
                                          <p:stCondLst>
                                            <p:cond delay="417"/>
                                          </p:stCondLst>
                                        </p:cTn>
                                        <p:tgtEl>
                                          <p:spTgt spid="33814"/>
                                        </p:tgtEl>
                                      </p:cBhvr>
                                      <p:to x="100000" y="100000"/>
                                    </p:animScale>
                                    <p:animScale>
                                      <p:cBhvr>
                                        <p:cTn id="95" dur="7">
                                          <p:stCondLst>
                                            <p:cond delay="452"/>
                                          </p:stCondLst>
                                        </p:cTn>
                                        <p:tgtEl>
                                          <p:spTgt spid="33814"/>
                                        </p:tgtEl>
                                      </p:cBhvr>
                                      <p:to x="100000" y="95000"/>
                                    </p:animScale>
                                    <p:animScale>
                                      <p:cBhvr>
                                        <p:cTn id="96" dur="42" decel="50000">
                                          <p:stCondLst>
                                            <p:cond delay="459"/>
                                          </p:stCondLst>
                                        </p:cTn>
                                        <p:tgtEl>
                                          <p:spTgt spid="33814"/>
                                        </p:tgtEl>
                                      </p:cBhvr>
                                      <p:to x="100000" y="100000"/>
                                    </p:animScale>
                                  </p:childTnLst>
                                </p:cTn>
                              </p:par>
                            </p:childTnLst>
                          </p:cTn>
                        </p:par>
                        <p:par>
                          <p:cTn id="97" fill="hold">
                            <p:stCondLst>
                              <p:cond delay="7240"/>
                            </p:stCondLst>
                            <p:childTnLst>
                              <p:par>
                                <p:cTn id="98" presetID="31" presetClass="entr" presetSubtype="0" fill="hold" grpId="0" nodeType="afterEffect">
                                  <p:stCondLst>
                                    <p:cond delay="0"/>
                                  </p:stCondLst>
                                  <p:childTnLst>
                                    <p:set>
                                      <p:cBhvr>
                                        <p:cTn id="99" dur="1" fill="hold">
                                          <p:stCondLst>
                                            <p:cond delay="0"/>
                                          </p:stCondLst>
                                        </p:cTn>
                                        <p:tgtEl>
                                          <p:spTgt spid="33815"/>
                                        </p:tgtEl>
                                        <p:attrNameLst>
                                          <p:attrName>style.visibility</p:attrName>
                                        </p:attrNameLst>
                                      </p:cBhvr>
                                      <p:to>
                                        <p:strVal val="visible"/>
                                      </p:to>
                                    </p:set>
                                    <p:anim calcmode="lin" valueType="num">
                                      <p:cBhvr>
                                        <p:cTn id="100" dur="500" fill="hold"/>
                                        <p:tgtEl>
                                          <p:spTgt spid="33815"/>
                                        </p:tgtEl>
                                        <p:attrNameLst>
                                          <p:attrName>ppt_w</p:attrName>
                                        </p:attrNameLst>
                                      </p:cBhvr>
                                      <p:tavLst>
                                        <p:tav tm="0">
                                          <p:val>
                                            <p:fltVal val="0"/>
                                          </p:val>
                                        </p:tav>
                                        <p:tav tm="100000">
                                          <p:val>
                                            <p:strVal val="#ppt_w"/>
                                          </p:val>
                                        </p:tav>
                                      </p:tavLst>
                                    </p:anim>
                                    <p:anim calcmode="lin" valueType="num">
                                      <p:cBhvr>
                                        <p:cTn id="101" dur="500" fill="hold"/>
                                        <p:tgtEl>
                                          <p:spTgt spid="33815"/>
                                        </p:tgtEl>
                                        <p:attrNameLst>
                                          <p:attrName>ppt_h</p:attrName>
                                        </p:attrNameLst>
                                      </p:cBhvr>
                                      <p:tavLst>
                                        <p:tav tm="0">
                                          <p:val>
                                            <p:fltVal val="0"/>
                                          </p:val>
                                        </p:tav>
                                        <p:tav tm="100000">
                                          <p:val>
                                            <p:strVal val="#ppt_h"/>
                                          </p:val>
                                        </p:tav>
                                      </p:tavLst>
                                    </p:anim>
                                    <p:anim calcmode="lin" valueType="num">
                                      <p:cBhvr>
                                        <p:cTn id="102" dur="500" fill="hold"/>
                                        <p:tgtEl>
                                          <p:spTgt spid="33815"/>
                                        </p:tgtEl>
                                        <p:attrNameLst>
                                          <p:attrName>style.rotation</p:attrName>
                                        </p:attrNameLst>
                                      </p:cBhvr>
                                      <p:tavLst>
                                        <p:tav tm="0">
                                          <p:val>
                                            <p:fltVal val="90"/>
                                          </p:val>
                                        </p:tav>
                                        <p:tav tm="100000">
                                          <p:val>
                                            <p:fltVal val="0"/>
                                          </p:val>
                                        </p:tav>
                                      </p:tavLst>
                                    </p:anim>
                                    <p:animEffect transition="in" filter="fade">
                                      <p:cBhvr>
                                        <p:cTn id="103" dur="500"/>
                                        <p:tgtEl>
                                          <p:spTgt spid="33815"/>
                                        </p:tgtEl>
                                      </p:cBhvr>
                                    </p:animEffect>
                                  </p:childTnLst>
                                </p:cTn>
                              </p:par>
                            </p:childTnLst>
                          </p:cTn>
                        </p:par>
                        <p:par>
                          <p:cTn id="104" fill="hold">
                            <p:stCondLst>
                              <p:cond delay="7740"/>
                            </p:stCondLst>
                            <p:childTnLst>
                              <p:par>
                                <p:cTn id="105" presetID="22" presetClass="entr" presetSubtype="8" fill="hold" grpId="0" nodeType="afterEffect">
                                  <p:stCondLst>
                                    <p:cond delay="0"/>
                                  </p:stCondLst>
                                  <p:childTnLst>
                                    <p:set>
                                      <p:cBhvr>
                                        <p:cTn id="106" dur="1" fill="hold">
                                          <p:stCondLst>
                                            <p:cond delay="0"/>
                                          </p:stCondLst>
                                        </p:cTn>
                                        <p:tgtEl>
                                          <p:spTgt spid="33806"/>
                                        </p:tgtEl>
                                        <p:attrNameLst>
                                          <p:attrName>style.visibility</p:attrName>
                                        </p:attrNameLst>
                                      </p:cBhvr>
                                      <p:to>
                                        <p:strVal val="visible"/>
                                      </p:to>
                                    </p:set>
                                    <p:animEffect transition="in" filter="wipe(left)">
                                      <p:cBhvr>
                                        <p:cTn id="107" dur="300"/>
                                        <p:tgtEl>
                                          <p:spTgt spid="33806"/>
                                        </p:tgtEl>
                                      </p:cBhvr>
                                    </p:animEffect>
                                  </p:childTnLst>
                                </p:cTn>
                              </p:par>
                            </p:childTnLst>
                          </p:cTn>
                        </p:par>
                        <p:par>
                          <p:cTn id="108" fill="hold">
                            <p:stCondLst>
                              <p:cond delay="8240"/>
                            </p:stCondLst>
                            <p:childTnLst>
                              <p:par>
                                <p:cTn id="109" presetID="26" presetClass="entr" presetSubtype="0" fill="hold" grpId="0" nodeType="afterEffect">
                                  <p:stCondLst>
                                    <p:cond delay="0"/>
                                  </p:stCondLst>
                                  <p:childTnLst>
                                    <p:set>
                                      <p:cBhvr>
                                        <p:cTn id="110" dur="1" fill="hold">
                                          <p:stCondLst>
                                            <p:cond delay="0"/>
                                          </p:stCondLst>
                                        </p:cTn>
                                        <p:tgtEl>
                                          <p:spTgt spid="33812"/>
                                        </p:tgtEl>
                                        <p:attrNameLst>
                                          <p:attrName>style.visibility</p:attrName>
                                        </p:attrNameLst>
                                      </p:cBhvr>
                                      <p:to>
                                        <p:strVal val="visible"/>
                                      </p:to>
                                    </p:set>
                                    <p:animEffect transition="in" filter="wipe(down)">
                                      <p:cBhvr>
                                        <p:cTn id="111" dur="145">
                                          <p:stCondLst>
                                            <p:cond delay="0"/>
                                          </p:stCondLst>
                                        </p:cTn>
                                        <p:tgtEl>
                                          <p:spTgt spid="33812"/>
                                        </p:tgtEl>
                                      </p:cBhvr>
                                    </p:animEffect>
                                    <p:anim calcmode="lin" valueType="num">
                                      <p:cBhvr>
                                        <p:cTn id="112" dur="456" tmFilter="0,0; 0.14,0.36; 0.43,0.73; 0.71,0.91; 1.0,1.0">
                                          <p:stCondLst>
                                            <p:cond delay="0"/>
                                          </p:stCondLst>
                                        </p:cTn>
                                        <p:tgtEl>
                                          <p:spTgt spid="33812"/>
                                        </p:tgtEl>
                                        <p:attrNameLst>
                                          <p:attrName>ppt_x</p:attrName>
                                        </p:attrNameLst>
                                      </p:cBhvr>
                                      <p:tavLst>
                                        <p:tav tm="0">
                                          <p:val>
                                            <p:strVal val="#ppt_x-0.25"/>
                                          </p:val>
                                        </p:tav>
                                        <p:tav tm="100000">
                                          <p:val>
                                            <p:strVal val="#ppt_x"/>
                                          </p:val>
                                        </p:tav>
                                      </p:tavLst>
                                    </p:anim>
                                    <p:anim calcmode="lin" valueType="num">
                                      <p:cBhvr>
                                        <p:cTn id="113" dur="166" tmFilter="0.0,0.0; 0.25,0.07; 0.50,0.2; 0.75,0.467; 1.0,1.0">
                                          <p:stCondLst>
                                            <p:cond delay="0"/>
                                          </p:stCondLst>
                                        </p:cTn>
                                        <p:tgtEl>
                                          <p:spTgt spid="33812"/>
                                        </p:tgtEl>
                                        <p:attrNameLst>
                                          <p:attrName>ppt_y</p:attrName>
                                        </p:attrNameLst>
                                      </p:cBhvr>
                                      <p:tavLst>
                                        <p:tav tm="0" fmla="#ppt_y-sin(pi*$)/3">
                                          <p:val>
                                            <p:fltVal val="0.5"/>
                                          </p:val>
                                        </p:tav>
                                        <p:tav tm="100000">
                                          <p:val>
                                            <p:fltVal val="1"/>
                                          </p:val>
                                        </p:tav>
                                      </p:tavLst>
                                    </p:anim>
                                    <p:anim calcmode="lin" valueType="num">
                                      <p:cBhvr>
                                        <p:cTn id="114" dur="166" tmFilter="0, 0; 0.125,0.2665; 0.25,0.4; 0.375,0.465; 0.5,0.5;  0.625,0.535; 0.75,0.6; 0.875,0.7335; 1,1">
                                          <p:stCondLst>
                                            <p:cond delay="166"/>
                                          </p:stCondLst>
                                        </p:cTn>
                                        <p:tgtEl>
                                          <p:spTgt spid="33812"/>
                                        </p:tgtEl>
                                        <p:attrNameLst>
                                          <p:attrName>ppt_y</p:attrName>
                                        </p:attrNameLst>
                                      </p:cBhvr>
                                      <p:tavLst>
                                        <p:tav tm="0" fmla="#ppt_y-sin(pi*$)/9">
                                          <p:val>
                                            <p:fltVal val="0"/>
                                          </p:val>
                                        </p:tav>
                                        <p:tav tm="100000">
                                          <p:val>
                                            <p:fltVal val="1"/>
                                          </p:val>
                                        </p:tav>
                                      </p:tavLst>
                                    </p:anim>
                                    <p:anim calcmode="lin" valueType="num">
                                      <p:cBhvr>
                                        <p:cTn id="115" dur="83" tmFilter="0, 0; 0.125,0.2665; 0.25,0.4; 0.375,0.465; 0.5,0.5;  0.625,0.535; 0.75,0.6; 0.875,0.7335; 1,1">
                                          <p:stCondLst>
                                            <p:cond delay="331"/>
                                          </p:stCondLst>
                                        </p:cTn>
                                        <p:tgtEl>
                                          <p:spTgt spid="33812"/>
                                        </p:tgtEl>
                                        <p:attrNameLst>
                                          <p:attrName>ppt_y</p:attrName>
                                        </p:attrNameLst>
                                      </p:cBhvr>
                                      <p:tavLst>
                                        <p:tav tm="0" fmla="#ppt_y-sin(pi*$)/27">
                                          <p:val>
                                            <p:fltVal val="0"/>
                                          </p:val>
                                        </p:tav>
                                        <p:tav tm="100000">
                                          <p:val>
                                            <p:fltVal val="1"/>
                                          </p:val>
                                        </p:tav>
                                      </p:tavLst>
                                    </p:anim>
                                    <p:anim calcmode="lin" valueType="num">
                                      <p:cBhvr>
                                        <p:cTn id="116" dur="41" tmFilter="0, 0; 0.125,0.2665; 0.25,0.4; 0.375,0.465; 0.5,0.5;  0.625,0.535; 0.75,0.6; 0.875,0.7335; 1,1">
                                          <p:stCondLst>
                                            <p:cond delay="414"/>
                                          </p:stCondLst>
                                        </p:cTn>
                                        <p:tgtEl>
                                          <p:spTgt spid="33812"/>
                                        </p:tgtEl>
                                        <p:attrNameLst>
                                          <p:attrName>ppt_y</p:attrName>
                                        </p:attrNameLst>
                                      </p:cBhvr>
                                      <p:tavLst>
                                        <p:tav tm="0" fmla="#ppt_y-sin(pi*$)/81">
                                          <p:val>
                                            <p:fltVal val="0"/>
                                          </p:val>
                                        </p:tav>
                                        <p:tav tm="100000">
                                          <p:val>
                                            <p:fltVal val="1"/>
                                          </p:val>
                                        </p:tav>
                                      </p:tavLst>
                                    </p:anim>
                                    <p:animScale>
                                      <p:cBhvr>
                                        <p:cTn id="117" dur="7">
                                          <p:stCondLst>
                                            <p:cond delay="163"/>
                                          </p:stCondLst>
                                        </p:cTn>
                                        <p:tgtEl>
                                          <p:spTgt spid="33812"/>
                                        </p:tgtEl>
                                      </p:cBhvr>
                                      <p:to x="100000" y="60000"/>
                                    </p:animScale>
                                    <p:animScale>
                                      <p:cBhvr>
                                        <p:cTn id="118" dur="42" decel="50000">
                                          <p:stCondLst>
                                            <p:cond delay="169"/>
                                          </p:stCondLst>
                                        </p:cTn>
                                        <p:tgtEl>
                                          <p:spTgt spid="33812"/>
                                        </p:tgtEl>
                                      </p:cBhvr>
                                      <p:to x="100000" y="100000"/>
                                    </p:animScale>
                                    <p:animScale>
                                      <p:cBhvr>
                                        <p:cTn id="119" dur="7">
                                          <p:stCondLst>
                                            <p:cond delay="328"/>
                                          </p:stCondLst>
                                        </p:cTn>
                                        <p:tgtEl>
                                          <p:spTgt spid="33812"/>
                                        </p:tgtEl>
                                      </p:cBhvr>
                                      <p:to x="100000" y="80000"/>
                                    </p:animScale>
                                    <p:animScale>
                                      <p:cBhvr>
                                        <p:cTn id="120" dur="42" decel="50000">
                                          <p:stCondLst>
                                            <p:cond delay="335"/>
                                          </p:stCondLst>
                                        </p:cTn>
                                        <p:tgtEl>
                                          <p:spTgt spid="33812"/>
                                        </p:tgtEl>
                                      </p:cBhvr>
                                      <p:to x="100000" y="100000"/>
                                    </p:animScale>
                                    <p:animScale>
                                      <p:cBhvr>
                                        <p:cTn id="121" dur="7">
                                          <p:stCondLst>
                                            <p:cond delay="411"/>
                                          </p:stCondLst>
                                        </p:cTn>
                                        <p:tgtEl>
                                          <p:spTgt spid="33812"/>
                                        </p:tgtEl>
                                      </p:cBhvr>
                                      <p:to x="100000" y="90000"/>
                                    </p:animScale>
                                    <p:animScale>
                                      <p:cBhvr>
                                        <p:cTn id="122" dur="42" decel="50000">
                                          <p:stCondLst>
                                            <p:cond delay="417"/>
                                          </p:stCondLst>
                                        </p:cTn>
                                        <p:tgtEl>
                                          <p:spTgt spid="33812"/>
                                        </p:tgtEl>
                                      </p:cBhvr>
                                      <p:to x="100000" y="100000"/>
                                    </p:animScale>
                                    <p:animScale>
                                      <p:cBhvr>
                                        <p:cTn id="123" dur="7">
                                          <p:stCondLst>
                                            <p:cond delay="452"/>
                                          </p:stCondLst>
                                        </p:cTn>
                                        <p:tgtEl>
                                          <p:spTgt spid="33812"/>
                                        </p:tgtEl>
                                      </p:cBhvr>
                                      <p:to x="100000" y="95000"/>
                                    </p:animScale>
                                    <p:animScale>
                                      <p:cBhvr>
                                        <p:cTn id="124" dur="42" decel="50000">
                                          <p:stCondLst>
                                            <p:cond delay="459"/>
                                          </p:stCondLst>
                                        </p:cTn>
                                        <p:tgtEl>
                                          <p:spTgt spid="33812"/>
                                        </p:tgtEl>
                                      </p:cBhvr>
                                      <p:to x="100000" y="100000"/>
                                    </p:animScale>
                                  </p:childTnLst>
                                </p:cTn>
                              </p:par>
                            </p:childTnLst>
                          </p:cTn>
                        </p:par>
                        <p:par>
                          <p:cTn id="125" fill="hold">
                            <p:stCondLst>
                              <p:cond delay="9240"/>
                            </p:stCondLst>
                            <p:childTnLst>
                              <p:par>
                                <p:cTn id="126" presetID="31" presetClass="entr" presetSubtype="0" fill="hold" grpId="0" nodeType="afterEffect">
                                  <p:stCondLst>
                                    <p:cond delay="0"/>
                                  </p:stCondLst>
                                  <p:childTnLst>
                                    <p:set>
                                      <p:cBhvr>
                                        <p:cTn id="127" dur="1" fill="hold">
                                          <p:stCondLst>
                                            <p:cond delay="0"/>
                                          </p:stCondLst>
                                        </p:cTn>
                                        <p:tgtEl>
                                          <p:spTgt spid="33813"/>
                                        </p:tgtEl>
                                        <p:attrNameLst>
                                          <p:attrName>style.visibility</p:attrName>
                                        </p:attrNameLst>
                                      </p:cBhvr>
                                      <p:to>
                                        <p:strVal val="visible"/>
                                      </p:to>
                                    </p:set>
                                    <p:anim calcmode="lin" valueType="num">
                                      <p:cBhvr>
                                        <p:cTn id="128" dur="500" fill="hold"/>
                                        <p:tgtEl>
                                          <p:spTgt spid="33813"/>
                                        </p:tgtEl>
                                        <p:attrNameLst>
                                          <p:attrName>ppt_w</p:attrName>
                                        </p:attrNameLst>
                                      </p:cBhvr>
                                      <p:tavLst>
                                        <p:tav tm="0">
                                          <p:val>
                                            <p:fltVal val="0"/>
                                          </p:val>
                                        </p:tav>
                                        <p:tav tm="100000">
                                          <p:val>
                                            <p:strVal val="#ppt_w"/>
                                          </p:val>
                                        </p:tav>
                                      </p:tavLst>
                                    </p:anim>
                                    <p:anim calcmode="lin" valueType="num">
                                      <p:cBhvr>
                                        <p:cTn id="129" dur="500" fill="hold"/>
                                        <p:tgtEl>
                                          <p:spTgt spid="33813"/>
                                        </p:tgtEl>
                                        <p:attrNameLst>
                                          <p:attrName>ppt_h</p:attrName>
                                        </p:attrNameLst>
                                      </p:cBhvr>
                                      <p:tavLst>
                                        <p:tav tm="0">
                                          <p:val>
                                            <p:fltVal val="0"/>
                                          </p:val>
                                        </p:tav>
                                        <p:tav tm="100000">
                                          <p:val>
                                            <p:strVal val="#ppt_h"/>
                                          </p:val>
                                        </p:tav>
                                      </p:tavLst>
                                    </p:anim>
                                    <p:anim calcmode="lin" valueType="num">
                                      <p:cBhvr>
                                        <p:cTn id="130" dur="500" fill="hold"/>
                                        <p:tgtEl>
                                          <p:spTgt spid="33813"/>
                                        </p:tgtEl>
                                        <p:attrNameLst>
                                          <p:attrName>style.rotation</p:attrName>
                                        </p:attrNameLst>
                                      </p:cBhvr>
                                      <p:tavLst>
                                        <p:tav tm="0">
                                          <p:val>
                                            <p:fltVal val="90"/>
                                          </p:val>
                                        </p:tav>
                                        <p:tav tm="100000">
                                          <p:val>
                                            <p:fltVal val="0"/>
                                          </p:val>
                                        </p:tav>
                                      </p:tavLst>
                                    </p:anim>
                                    <p:animEffect transition="in" filter="fade">
                                      <p:cBhvr>
                                        <p:cTn id="131" dur="500"/>
                                        <p:tgtEl>
                                          <p:spTgt spid="33813"/>
                                        </p:tgtEl>
                                      </p:cBhvr>
                                    </p:animEffect>
                                  </p:childTnLst>
                                </p:cTn>
                              </p:par>
                            </p:childTnLst>
                          </p:cTn>
                        </p:par>
                        <p:par>
                          <p:cTn id="132" fill="hold">
                            <p:stCondLst>
                              <p:cond delay="9740"/>
                            </p:stCondLst>
                            <p:childTnLst>
                              <p:par>
                                <p:cTn id="133" presetID="22" presetClass="entr" presetSubtype="8" fill="hold" grpId="0" nodeType="afterEffect">
                                  <p:stCondLst>
                                    <p:cond delay="0"/>
                                  </p:stCondLst>
                                  <p:childTnLst>
                                    <p:set>
                                      <p:cBhvr>
                                        <p:cTn id="134" dur="1" fill="hold">
                                          <p:stCondLst>
                                            <p:cond delay="0"/>
                                          </p:stCondLst>
                                        </p:cTn>
                                        <p:tgtEl>
                                          <p:spTgt spid="33807"/>
                                        </p:tgtEl>
                                        <p:attrNameLst>
                                          <p:attrName>style.visibility</p:attrName>
                                        </p:attrNameLst>
                                      </p:cBhvr>
                                      <p:to>
                                        <p:strVal val="visible"/>
                                      </p:to>
                                    </p:set>
                                    <p:animEffect transition="in" filter="wipe(left)">
                                      <p:cBhvr>
                                        <p:cTn id="135" dur="300"/>
                                        <p:tgtEl>
                                          <p:spTgt spid="33807"/>
                                        </p:tgtEl>
                                      </p:cBhvr>
                                    </p:animEffect>
                                  </p:childTnLst>
                                </p:cTn>
                              </p:par>
                            </p:childTnLst>
                          </p:cTn>
                        </p:par>
                        <p:par>
                          <p:cTn id="136" fill="hold">
                            <p:stCondLst>
                              <p:cond delay="10240"/>
                            </p:stCondLst>
                            <p:childTnLst>
                              <p:par>
                                <p:cTn id="137" presetID="26" presetClass="entr" presetSubtype="0" fill="hold" grpId="0" nodeType="afterEffect">
                                  <p:stCondLst>
                                    <p:cond delay="0"/>
                                  </p:stCondLst>
                                  <p:childTnLst>
                                    <p:set>
                                      <p:cBhvr>
                                        <p:cTn id="138" dur="1" fill="hold">
                                          <p:stCondLst>
                                            <p:cond delay="0"/>
                                          </p:stCondLst>
                                        </p:cTn>
                                        <p:tgtEl>
                                          <p:spTgt spid="33816"/>
                                        </p:tgtEl>
                                        <p:attrNameLst>
                                          <p:attrName>style.visibility</p:attrName>
                                        </p:attrNameLst>
                                      </p:cBhvr>
                                      <p:to>
                                        <p:strVal val="visible"/>
                                      </p:to>
                                    </p:set>
                                    <p:animEffect transition="in" filter="wipe(down)">
                                      <p:cBhvr>
                                        <p:cTn id="139" dur="290">
                                          <p:stCondLst>
                                            <p:cond delay="0"/>
                                          </p:stCondLst>
                                        </p:cTn>
                                        <p:tgtEl>
                                          <p:spTgt spid="33816"/>
                                        </p:tgtEl>
                                      </p:cBhvr>
                                    </p:animEffect>
                                    <p:anim calcmode="lin" valueType="num">
                                      <p:cBhvr>
                                        <p:cTn id="140" dur="911" tmFilter="0,0; 0.14,0.36; 0.43,0.73; 0.71,0.91; 1.0,1.0">
                                          <p:stCondLst>
                                            <p:cond delay="0"/>
                                          </p:stCondLst>
                                        </p:cTn>
                                        <p:tgtEl>
                                          <p:spTgt spid="33816"/>
                                        </p:tgtEl>
                                        <p:attrNameLst>
                                          <p:attrName>ppt_x</p:attrName>
                                        </p:attrNameLst>
                                      </p:cBhvr>
                                      <p:tavLst>
                                        <p:tav tm="0">
                                          <p:val>
                                            <p:strVal val="#ppt_x-0.25"/>
                                          </p:val>
                                        </p:tav>
                                        <p:tav tm="100000">
                                          <p:val>
                                            <p:strVal val="#ppt_x"/>
                                          </p:val>
                                        </p:tav>
                                      </p:tavLst>
                                    </p:anim>
                                    <p:anim calcmode="lin" valueType="num">
                                      <p:cBhvr>
                                        <p:cTn id="141" dur="332" tmFilter="0.0,0.0; 0.25,0.07; 0.50,0.2; 0.75,0.467; 1.0,1.0">
                                          <p:stCondLst>
                                            <p:cond delay="0"/>
                                          </p:stCondLst>
                                        </p:cTn>
                                        <p:tgtEl>
                                          <p:spTgt spid="33816"/>
                                        </p:tgtEl>
                                        <p:attrNameLst>
                                          <p:attrName>ppt_y</p:attrName>
                                        </p:attrNameLst>
                                      </p:cBhvr>
                                      <p:tavLst>
                                        <p:tav tm="0" fmla="#ppt_y-sin(pi*$)/3">
                                          <p:val>
                                            <p:fltVal val="0.5"/>
                                          </p:val>
                                        </p:tav>
                                        <p:tav tm="100000">
                                          <p:val>
                                            <p:fltVal val="1"/>
                                          </p:val>
                                        </p:tav>
                                      </p:tavLst>
                                    </p:anim>
                                    <p:anim calcmode="lin" valueType="num">
                                      <p:cBhvr>
                                        <p:cTn id="142" dur="332" tmFilter="0, 0; 0.125,0.2665; 0.25,0.4; 0.375,0.465; 0.5,0.5;  0.625,0.535; 0.75,0.6; 0.875,0.7335; 1,1">
                                          <p:stCondLst>
                                            <p:cond delay="332"/>
                                          </p:stCondLst>
                                        </p:cTn>
                                        <p:tgtEl>
                                          <p:spTgt spid="33816"/>
                                        </p:tgtEl>
                                        <p:attrNameLst>
                                          <p:attrName>ppt_y</p:attrName>
                                        </p:attrNameLst>
                                      </p:cBhvr>
                                      <p:tavLst>
                                        <p:tav tm="0" fmla="#ppt_y-sin(pi*$)/9">
                                          <p:val>
                                            <p:fltVal val="0"/>
                                          </p:val>
                                        </p:tav>
                                        <p:tav tm="100000">
                                          <p:val>
                                            <p:fltVal val="1"/>
                                          </p:val>
                                        </p:tav>
                                      </p:tavLst>
                                    </p:anim>
                                    <p:anim calcmode="lin" valueType="num">
                                      <p:cBhvr>
                                        <p:cTn id="143" dur="166" tmFilter="0, 0; 0.125,0.2665; 0.25,0.4; 0.375,0.465; 0.5,0.5;  0.625,0.535; 0.75,0.6; 0.875,0.7335; 1,1">
                                          <p:stCondLst>
                                            <p:cond delay="662"/>
                                          </p:stCondLst>
                                        </p:cTn>
                                        <p:tgtEl>
                                          <p:spTgt spid="33816"/>
                                        </p:tgtEl>
                                        <p:attrNameLst>
                                          <p:attrName>ppt_y</p:attrName>
                                        </p:attrNameLst>
                                      </p:cBhvr>
                                      <p:tavLst>
                                        <p:tav tm="0" fmla="#ppt_y-sin(pi*$)/27">
                                          <p:val>
                                            <p:fltVal val="0"/>
                                          </p:val>
                                        </p:tav>
                                        <p:tav tm="100000">
                                          <p:val>
                                            <p:fltVal val="1"/>
                                          </p:val>
                                        </p:tav>
                                      </p:tavLst>
                                    </p:anim>
                                    <p:anim calcmode="lin" valueType="num">
                                      <p:cBhvr>
                                        <p:cTn id="144" dur="82" tmFilter="0, 0; 0.125,0.2665; 0.25,0.4; 0.375,0.465; 0.5,0.5;  0.625,0.535; 0.75,0.6; 0.875,0.7335; 1,1">
                                          <p:stCondLst>
                                            <p:cond delay="828"/>
                                          </p:stCondLst>
                                        </p:cTn>
                                        <p:tgtEl>
                                          <p:spTgt spid="33816"/>
                                        </p:tgtEl>
                                        <p:attrNameLst>
                                          <p:attrName>ppt_y</p:attrName>
                                        </p:attrNameLst>
                                      </p:cBhvr>
                                      <p:tavLst>
                                        <p:tav tm="0" fmla="#ppt_y-sin(pi*$)/81">
                                          <p:val>
                                            <p:fltVal val="0"/>
                                          </p:val>
                                        </p:tav>
                                        <p:tav tm="100000">
                                          <p:val>
                                            <p:fltVal val="1"/>
                                          </p:val>
                                        </p:tav>
                                      </p:tavLst>
                                    </p:anim>
                                    <p:animScale>
                                      <p:cBhvr>
                                        <p:cTn id="145" dur="13">
                                          <p:stCondLst>
                                            <p:cond delay="325"/>
                                          </p:stCondLst>
                                        </p:cTn>
                                        <p:tgtEl>
                                          <p:spTgt spid="33816"/>
                                        </p:tgtEl>
                                      </p:cBhvr>
                                      <p:to x="100000" y="60000"/>
                                    </p:animScale>
                                    <p:animScale>
                                      <p:cBhvr>
                                        <p:cTn id="146" dur="83" decel="50000">
                                          <p:stCondLst>
                                            <p:cond delay="338"/>
                                          </p:stCondLst>
                                        </p:cTn>
                                        <p:tgtEl>
                                          <p:spTgt spid="33816"/>
                                        </p:tgtEl>
                                      </p:cBhvr>
                                      <p:to x="100000" y="100000"/>
                                    </p:animScale>
                                    <p:animScale>
                                      <p:cBhvr>
                                        <p:cTn id="147" dur="13">
                                          <p:stCondLst>
                                            <p:cond delay="656"/>
                                          </p:stCondLst>
                                        </p:cTn>
                                        <p:tgtEl>
                                          <p:spTgt spid="33816"/>
                                        </p:tgtEl>
                                      </p:cBhvr>
                                      <p:to x="100000" y="80000"/>
                                    </p:animScale>
                                    <p:animScale>
                                      <p:cBhvr>
                                        <p:cTn id="148" dur="83" decel="50000">
                                          <p:stCondLst>
                                            <p:cond delay="669"/>
                                          </p:stCondLst>
                                        </p:cTn>
                                        <p:tgtEl>
                                          <p:spTgt spid="33816"/>
                                        </p:tgtEl>
                                      </p:cBhvr>
                                      <p:to x="100000" y="100000"/>
                                    </p:animScale>
                                    <p:animScale>
                                      <p:cBhvr>
                                        <p:cTn id="149" dur="13">
                                          <p:stCondLst>
                                            <p:cond delay="821"/>
                                          </p:stCondLst>
                                        </p:cTn>
                                        <p:tgtEl>
                                          <p:spTgt spid="33816"/>
                                        </p:tgtEl>
                                      </p:cBhvr>
                                      <p:to x="100000" y="90000"/>
                                    </p:animScale>
                                    <p:animScale>
                                      <p:cBhvr>
                                        <p:cTn id="150" dur="83" decel="50000">
                                          <p:stCondLst>
                                            <p:cond delay="834"/>
                                          </p:stCondLst>
                                        </p:cTn>
                                        <p:tgtEl>
                                          <p:spTgt spid="33816"/>
                                        </p:tgtEl>
                                      </p:cBhvr>
                                      <p:to x="100000" y="100000"/>
                                    </p:animScale>
                                    <p:animScale>
                                      <p:cBhvr>
                                        <p:cTn id="151" dur="13">
                                          <p:stCondLst>
                                            <p:cond delay="904"/>
                                          </p:stCondLst>
                                        </p:cTn>
                                        <p:tgtEl>
                                          <p:spTgt spid="33816"/>
                                        </p:tgtEl>
                                      </p:cBhvr>
                                      <p:to x="100000" y="95000"/>
                                    </p:animScale>
                                    <p:animScale>
                                      <p:cBhvr>
                                        <p:cTn id="152" dur="83" decel="50000">
                                          <p:stCondLst>
                                            <p:cond delay="917"/>
                                          </p:stCondLst>
                                        </p:cTn>
                                        <p:tgtEl>
                                          <p:spTgt spid="33816"/>
                                        </p:tgtEl>
                                      </p:cBhvr>
                                      <p:to x="100000" y="100000"/>
                                    </p:animScale>
                                  </p:childTnLst>
                                </p:cTn>
                              </p:par>
                            </p:childTnLst>
                          </p:cTn>
                        </p:par>
                        <p:par>
                          <p:cTn id="153" fill="hold">
                            <p:stCondLst>
                              <p:cond delay="11240"/>
                            </p:stCondLst>
                            <p:childTnLst>
                              <p:par>
                                <p:cTn id="154" presetID="31" presetClass="entr" presetSubtype="0" fill="hold" grpId="0" nodeType="afterEffect">
                                  <p:stCondLst>
                                    <p:cond delay="0"/>
                                  </p:stCondLst>
                                  <p:childTnLst>
                                    <p:set>
                                      <p:cBhvr>
                                        <p:cTn id="155" dur="1" fill="hold">
                                          <p:stCondLst>
                                            <p:cond delay="0"/>
                                          </p:stCondLst>
                                        </p:cTn>
                                        <p:tgtEl>
                                          <p:spTgt spid="33817"/>
                                        </p:tgtEl>
                                        <p:attrNameLst>
                                          <p:attrName>style.visibility</p:attrName>
                                        </p:attrNameLst>
                                      </p:cBhvr>
                                      <p:to>
                                        <p:strVal val="visible"/>
                                      </p:to>
                                    </p:set>
                                    <p:anim calcmode="lin" valueType="num">
                                      <p:cBhvr>
                                        <p:cTn id="156" dur="500" fill="hold"/>
                                        <p:tgtEl>
                                          <p:spTgt spid="33817"/>
                                        </p:tgtEl>
                                        <p:attrNameLst>
                                          <p:attrName>ppt_w</p:attrName>
                                        </p:attrNameLst>
                                      </p:cBhvr>
                                      <p:tavLst>
                                        <p:tav tm="0">
                                          <p:val>
                                            <p:fltVal val="0"/>
                                          </p:val>
                                        </p:tav>
                                        <p:tav tm="100000">
                                          <p:val>
                                            <p:strVal val="#ppt_w"/>
                                          </p:val>
                                        </p:tav>
                                      </p:tavLst>
                                    </p:anim>
                                    <p:anim calcmode="lin" valueType="num">
                                      <p:cBhvr>
                                        <p:cTn id="157" dur="500" fill="hold"/>
                                        <p:tgtEl>
                                          <p:spTgt spid="33817"/>
                                        </p:tgtEl>
                                        <p:attrNameLst>
                                          <p:attrName>ppt_h</p:attrName>
                                        </p:attrNameLst>
                                      </p:cBhvr>
                                      <p:tavLst>
                                        <p:tav tm="0">
                                          <p:val>
                                            <p:fltVal val="0"/>
                                          </p:val>
                                        </p:tav>
                                        <p:tav tm="100000">
                                          <p:val>
                                            <p:strVal val="#ppt_h"/>
                                          </p:val>
                                        </p:tav>
                                      </p:tavLst>
                                    </p:anim>
                                    <p:anim calcmode="lin" valueType="num">
                                      <p:cBhvr>
                                        <p:cTn id="158" dur="500" fill="hold"/>
                                        <p:tgtEl>
                                          <p:spTgt spid="33817"/>
                                        </p:tgtEl>
                                        <p:attrNameLst>
                                          <p:attrName>style.rotation</p:attrName>
                                        </p:attrNameLst>
                                      </p:cBhvr>
                                      <p:tavLst>
                                        <p:tav tm="0">
                                          <p:val>
                                            <p:fltVal val="90"/>
                                          </p:val>
                                        </p:tav>
                                        <p:tav tm="100000">
                                          <p:val>
                                            <p:fltVal val="0"/>
                                          </p:val>
                                        </p:tav>
                                      </p:tavLst>
                                    </p:anim>
                                    <p:animEffect transition="in" filter="fade">
                                      <p:cBhvr>
                                        <p:cTn id="159" dur="500"/>
                                        <p:tgtEl>
                                          <p:spTgt spid="33817"/>
                                        </p:tgtEl>
                                      </p:cBhvr>
                                    </p:animEffect>
                                  </p:childTnLst>
                                </p:cTn>
                              </p:par>
                            </p:childTnLst>
                          </p:cTn>
                        </p:par>
                        <p:par>
                          <p:cTn id="160" fill="hold">
                            <p:stCondLst>
                              <p:cond delay="11740"/>
                            </p:stCondLst>
                            <p:childTnLst>
                              <p:par>
                                <p:cTn id="161" presetID="22" presetClass="entr" presetSubtype="8" fill="hold" grpId="0" nodeType="afterEffect">
                                  <p:stCondLst>
                                    <p:cond delay="0"/>
                                  </p:stCondLst>
                                  <p:childTnLst>
                                    <p:set>
                                      <p:cBhvr>
                                        <p:cTn id="162" dur="1" fill="hold">
                                          <p:stCondLst>
                                            <p:cond delay="0"/>
                                          </p:stCondLst>
                                        </p:cTn>
                                        <p:tgtEl>
                                          <p:spTgt spid="33797"/>
                                        </p:tgtEl>
                                        <p:attrNameLst>
                                          <p:attrName>style.visibility</p:attrName>
                                        </p:attrNameLst>
                                      </p:cBhvr>
                                      <p:to>
                                        <p:strVal val="visible"/>
                                      </p:to>
                                    </p:set>
                                    <p:animEffect transition="in" filter="wipe(left)">
                                      <p:cBhvr>
                                        <p:cTn id="163" dur="500"/>
                                        <p:tgtEl>
                                          <p:spTgt spid="33797"/>
                                        </p:tgtEl>
                                      </p:cBhvr>
                                    </p:animEffect>
                                  </p:childTnLst>
                                </p:cTn>
                              </p:par>
                            </p:childTnLst>
                          </p:cTn>
                        </p:par>
                        <p:par>
                          <p:cTn id="164" fill="hold">
                            <p:stCondLst>
                              <p:cond delay="12240"/>
                            </p:stCondLst>
                            <p:childTnLst>
                              <p:par>
                                <p:cTn id="165" presetID="16" presetClass="entr" presetSubtype="21" fill="hold" grpId="0" nodeType="afterEffect">
                                  <p:stCondLst>
                                    <p:cond delay="0"/>
                                  </p:stCondLst>
                                  <p:childTnLst>
                                    <p:set>
                                      <p:cBhvr>
                                        <p:cTn id="166" dur="1" fill="hold">
                                          <p:stCondLst>
                                            <p:cond delay="0"/>
                                          </p:stCondLst>
                                        </p:cTn>
                                        <p:tgtEl>
                                          <p:spTgt spid="33798"/>
                                        </p:tgtEl>
                                        <p:attrNameLst>
                                          <p:attrName>style.visibility</p:attrName>
                                        </p:attrNameLst>
                                      </p:cBhvr>
                                      <p:to>
                                        <p:strVal val="visible"/>
                                      </p:to>
                                    </p:set>
                                    <p:animEffect transition="in" filter="barn(inVertical)">
                                      <p:cBhvr>
                                        <p:cTn id="167" dur="500"/>
                                        <p:tgtEl>
                                          <p:spTgt spid="3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nimBg="1"/>
      <p:bldP spid="33797" grpId="0" autoUpdateAnimBg="0"/>
      <p:bldP spid="33798" grpId="0" autoUpdateAnimBg="0"/>
      <p:bldP spid="33805" grpId="0" animBg="1"/>
      <p:bldP spid="33806" grpId="0" animBg="1"/>
      <p:bldP spid="33807" grpId="0" animBg="1"/>
      <p:bldP spid="33808" grpId="0" animBg="1" autoUpdateAnimBg="0"/>
      <p:bldP spid="33809" grpId="0" autoUpdateAnimBg="0"/>
      <p:bldP spid="33810" grpId="0" animBg="1" autoUpdateAnimBg="0"/>
      <p:bldP spid="33811" grpId="0" autoUpdateAnimBg="0"/>
      <p:bldP spid="33812" grpId="0" animBg="1" autoUpdateAnimBg="0"/>
      <p:bldP spid="33813" grpId="0" autoUpdateAnimBg="0"/>
      <p:bldP spid="33814" grpId="0" animBg="1" autoUpdateAnimBg="0"/>
      <p:bldP spid="33815" grpId="0" autoUpdateAnimBg="0"/>
      <p:bldP spid="33816" grpId="0" animBg="1" autoUpdateAnimBg="0"/>
      <p:bldP spid="33817" grpId="0" autoUpdateAnimBg="0"/>
      <p:bldP spid="338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4819"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4820"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821" name="AutoShape 2"/>
          <p:cNvSpPr>
            <a:spLocks noChangeArrowheads="1"/>
          </p:cNvSpPr>
          <p:nvPr/>
        </p:nvSpPr>
        <p:spPr bwMode="auto">
          <a:xfrm>
            <a:off x="6088063" y="1704975"/>
            <a:ext cx="3970337" cy="3727450"/>
          </a:xfrm>
          <a:prstGeom prst="roundRect">
            <a:avLst>
              <a:gd name="adj" fmla="val 2259"/>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单击此处添加段落文字</a:t>
            </a:r>
            <a:endParaRPr lang="en-US" altLang="zh-CN">
              <a:solidFill>
                <a:srgbClr val="FFFFFF"/>
              </a:solidFill>
              <a:ea typeface="微软雅黑" panose="020B0503020204020204" pitchFamily="34" charset="-122"/>
            </a:endParaRPr>
          </a:p>
          <a:p>
            <a:pPr algn="ctr" eaLnBrk="1" hangingPunct="1"/>
            <a:r>
              <a:rPr lang="zh-CN" altLang="en-US">
                <a:solidFill>
                  <a:srgbClr val="FFFFFF"/>
                </a:solidFill>
                <a:ea typeface="微软雅黑" panose="020B0503020204020204" pitchFamily="34" charset="-122"/>
              </a:rPr>
              <a:t>单击此处添加段落文字</a:t>
            </a:r>
            <a:endParaRPr lang="en-US" altLang="zh-CN">
              <a:solidFill>
                <a:srgbClr val="FFFFFF"/>
              </a:solidFill>
              <a:ea typeface="微软雅黑" panose="020B0503020204020204" pitchFamily="34" charset="-122"/>
            </a:endParaRPr>
          </a:p>
          <a:p>
            <a:pPr algn="ctr" eaLnBrk="1" hangingPunct="1"/>
            <a:r>
              <a:rPr lang="zh-CN" altLang="en-US">
                <a:solidFill>
                  <a:srgbClr val="FFFFFF"/>
                </a:solidFill>
                <a:ea typeface="微软雅黑" panose="020B0503020204020204" pitchFamily="34" charset="-122"/>
              </a:rPr>
              <a:t>单击此处添加段落文字</a:t>
            </a:r>
            <a:endParaRPr lang="en-US" altLang="zh-CN">
              <a:solidFill>
                <a:srgbClr val="FFFFFF"/>
              </a:solidFill>
              <a:ea typeface="微软雅黑" panose="020B0503020204020204" pitchFamily="34" charset="-122"/>
            </a:endParaRPr>
          </a:p>
          <a:p>
            <a:pPr algn="ctr" eaLnBrk="1" hangingPunct="1"/>
            <a:r>
              <a:rPr lang="zh-CN" altLang="en-US">
                <a:solidFill>
                  <a:srgbClr val="FFFFFF"/>
                </a:solidFill>
                <a:ea typeface="微软雅黑" panose="020B0503020204020204" pitchFamily="34" charset="-122"/>
              </a:rPr>
              <a:t>单击此处添加段落文字</a:t>
            </a:r>
            <a:endParaRPr lang="en-US" altLang="zh-CN">
              <a:solidFill>
                <a:srgbClr val="FFFFFF"/>
              </a:solidFill>
              <a:ea typeface="微软雅黑" panose="020B0503020204020204" pitchFamily="34" charset="-122"/>
            </a:endParaRPr>
          </a:p>
          <a:p>
            <a:pPr algn="ctr" eaLnBrk="1" hangingPunct="1"/>
            <a:r>
              <a:rPr lang="zh-CN" altLang="en-US">
                <a:solidFill>
                  <a:srgbClr val="FFFFFF"/>
                </a:solidFill>
                <a:ea typeface="微软雅黑" panose="020B0503020204020204" pitchFamily="34" charset="-122"/>
              </a:rPr>
              <a:t>单击此处添加段落文字</a:t>
            </a:r>
          </a:p>
        </p:txBody>
      </p:sp>
      <p:sp>
        <p:nvSpPr>
          <p:cNvPr id="34822" name="Oval 4"/>
          <p:cNvSpPr>
            <a:spLocks noChangeArrowheads="1"/>
          </p:cNvSpPr>
          <p:nvPr/>
        </p:nvSpPr>
        <p:spPr bwMode="auto">
          <a:xfrm>
            <a:off x="1779588" y="1595438"/>
            <a:ext cx="3355975" cy="3355975"/>
          </a:xfrm>
          <a:prstGeom prst="ellipse">
            <a:avLst/>
          </a:prstGeom>
          <a:noFill/>
          <a:ln w="12700" cmpd="sng">
            <a:solidFill>
              <a:srgbClr val="2B2E30"/>
            </a:solidFill>
            <a:prstDash val="dash"/>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latin typeface="Impact" panose="020B0806030902050204" pitchFamily="34" charset="0"/>
              <a:ea typeface="微软雅黑" panose="020B0503020204020204" pitchFamily="34" charset="-122"/>
            </a:endParaRPr>
          </a:p>
        </p:txBody>
      </p:sp>
      <p:sp>
        <p:nvSpPr>
          <p:cNvPr id="34823" name="Oval 5"/>
          <p:cNvSpPr>
            <a:spLocks noChangeArrowheads="1"/>
          </p:cNvSpPr>
          <p:nvPr/>
        </p:nvSpPr>
        <p:spPr bwMode="auto">
          <a:xfrm>
            <a:off x="1466850" y="1843088"/>
            <a:ext cx="1143000" cy="11430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添加文本</a:t>
            </a:r>
            <a:r>
              <a:rPr lang="en-US" altLang="zh-CN">
                <a:solidFill>
                  <a:srgbClr val="F8F8F8"/>
                </a:solidFill>
                <a:ea typeface="微软雅黑" panose="020B0503020204020204" pitchFamily="34" charset="-122"/>
              </a:rPr>
              <a:t>3</a:t>
            </a:r>
            <a:endParaRPr lang="zh-CN" altLang="en-US">
              <a:solidFill>
                <a:srgbClr val="F8F8F8"/>
              </a:solidFill>
              <a:ea typeface="微软雅黑" panose="020B0503020204020204" pitchFamily="34" charset="-122"/>
            </a:endParaRPr>
          </a:p>
        </p:txBody>
      </p:sp>
      <p:sp>
        <p:nvSpPr>
          <p:cNvPr id="34824" name="Oval 6"/>
          <p:cNvSpPr>
            <a:spLocks noChangeArrowheads="1"/>
          </p:cNvSpPr>
          <p:nvPr/>
        </p:nvSpPr>
        <p:spPr bwMode="auto">
          <a:xfrm>
            <a:off x="4262438" y="1843088"/>
            <a:ext cx="1143000" cy="11430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添加文本</a:t>
            </a:r>
            <a:r>
              <a:rPr lang="en-US" altLang="zh-CN">
                <a:solidFill>
                  <a:srgbClr val="F8F8F8"/>
                </a:solidFill>
                <a:ea typeface="微软雅黑" panose="020B0503020204020204" pitchFamily="34" charset="-122"/>
              </a:rPr>
              <a:t>1</a:t>
            </a:r>
            <a:endParaRPr lang="zh-CN" altLang="en-US">
              <a:solidFill>
                <a:srgbClr val="F8F8F8"/>
              </a:solidFill>
              <a:ea typeface="微软雅黑" panose="020B0503020204020204" pitchFamily="34" charset="-122"/>
            </a:endParaRPr>
          </a:p>
        </p:txBody>
      </p:sp>
      <p:sp>
        <p:nvSpPr>
          <p:cNvPr id="34825" name="Oval 7"/>
          <p:cNvSpPr>
            <a:spLocks noChangeArrowheads="1"/>
          </p:cNvSpPr>
          <p:nvPr/>
        </p:nvSpPr>
        <p:spPr bwMode="auto">
          <a:xfrm>
            <a:off x="2916238" y="4356100"/>
            <a:ext cx="1143000" cy="11430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添加文本</a:t>
            </a:r>
            <a:r>
              <a:rPr lang="en-US" altLang="zh-CN">
                <a:solidFill>
                  <a:srgbClr val="F8F8F8"/>
                </a:solidFill>
                <a:ea typeface="微软雅黑" panose="020B0503020204020204" pitchFamily="34" charset="-122"/>
              </a:rPr>
              <a:t>2</a:t>
            </a:r>
            <a:endParaRPr lang="zh-CN" altLang="en-US">
              <a:solidFill>
                <a:srgbClr val="F8F8F8"/>
              </a:solidFill>
              <a:ea typeface="微软雅黑" panose="020B0503020204020204" pitchFamily="34" charset="-122"/>
            </a:endParaRPr>
          </a:p>
        </p:txBody>
      </p:sp>
      <p:sp>
        <p:nvSpPr>
          <p:cNvPr id="34826" name="Oval 8"/>
          <p:cNvSpPr>
            <a:spLocks noChangeArrowheads="1"/>
          </p:cNvSpPr>
          <p:nvPr/>
        </p:nvSpPr>
        <p:spPr bwMode="auto">
          <a:xfrm>
            <a:off x="3049588" y="1254125"/>
            <a:ext cx="777875" cy="777875"/>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FFFF"/>
                </a:solidFill>
                <a:latin typeface="微软雅黑" panose="020B0503020204020204" pitchFamily="34" charset="-122"/>
                <a:ea typeface="微软雅黑" panose="020B0503020204020204" pitchFamily="34" charset="-122"/>
              </a:rPr>
              <a:t>文本</a:t>
            </a:r>
            <a:r>
              <a:rPr lang="en-US" altLang="zh-CN" sz="1600">
                <a:solidFill>
                  <a:srgbClr val="FFFFFF"/>
                </a:solidFill>
                <a:latin typeface="微软雅黑" panose="020B0503020204020204" pitchFamily="34" charset="-122"/>
                <a:ea typeface="微软雅黑" panose="020B0503020204020204" pitchFamily="34" charset="-122"/>
              </a:rPr>
              <a:t>1</a:t>
            </a:r>
            <a:endParaRPr lang="zh-CN" altLang="en-US" sz="1600">
              <a:solidFill>
                <a:srgbClr val="FFFFFF"/>
              </a:solidFill>
              <a:latin typeface="微软雅黑" panose="020B0503020204020204" pitchFamily="34" charset="-122"/>
              <a:ea typeface="微软雅黑" panose="020B0503020204020204" pitchFamily="34" charset="-122"/>
            </a:endParaRPr>
          </a:p>
        </p:txBody>
      </p:sp>
      <p:sp>
        <p:nvSpPr>
          <p:cNvPr id="34827" name="Oval 9"/>
          <p:cNvSpPr>
            <a:spLocks noChangeArrowheads="1"/>
          </p:cNvSpPr>
          <p:nvPr/>
        </p:nvSpPr>
        <p:spPr bwMode="auto">
          <a:xfrm>
            <a:off x="4506913" y="3625850"/>
            <a:ext cx="777875" cy="777875"/>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FFFF"/>
                </a:solidFill>
                <a:latin typeface="微软雅黑" panose="020B0503020204020204" pitchFamily="34" charset="-122"/>
                <a:ea typeface="微软雅黑" panose="020B0503020204020204" pitchFamily="34" charset="-122"/>
              </a:rPr>
              <a:t>文本</a:t>
            </a:r>
            <a:r>
              <a:rPr lang="en-US" altLang="zh-CN" sz="1600">
                <a:solidFill>
                  <a:srgbClr val="FFFFFF"/>
                </a:solidFill>
                <a:latin typeface="微软雅黑" panose="020B0503020204020204" pitchFamily="34" charset="-122"/>
                <a:ea typeface="微软雅黑" panose="020B0503020204020204" pitchFamily="34" charset="-122"/>
              </a:rPr>
              <a:t>2</a:t>
            </a:r>
            <a:endParaRPr lang="zh-CN" altLang="en-US" sz="1600">
              <a:solidFill>
                <a:srgbClr val="FFFFFF"/>
              </a:solidFill>
              <a:latin typeface="微软雅黑" panose="020B0503020204020204" pitchFamily="34" charset="-122"/>
              <a:ea typeface="微软雅黑" panose="020B0503020204020204" pitchFamily="34" charset="-122"/>
            </a:endParaRPr>
          </a:p>
        </p:txBody>
      </p:sp>
      <p:sp>
        <p:nvSpPr>
          <p:cNvPr id="34828" name="Oval 10"/>
          <p:cNvSpPr>
            <a:spLocks noChangeArrowheads="1"/>
          </p:cNvSpPr>
          <p:nvPr/>
        </p:nvSpPr>
        <p:spPr bwMode="auto">
          <a:xfrm>
            <a:off x="1584325" y="3663950"/>
            <a:ext cx="777875" cy="777875"/>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a:solidFill>
                  <a:srgbClr val="FFFFFF"/>
                </a:solidFill>
                <a:latin typeface="微软雅黑" panose="020B0503020204020204" pitchFamily="34" charset="-122"/>
                <a:ea typeface="微软雅黑" panose="020B0503020204020204" pitchFamily="34" charset="-122"/>
              </a:rPr>
              <a:t>文本</a:t>
            </a:r>
            <a:r>
              <a:rPr lang="en-US" altLang="zh-CN" sz="1600">
                <a:solidFill>
                  <a:srgbClr val="FFFFFF"/>
                </a:solidFill>
                <a:latin typeface="微软雅黑" panose="020B0503020204020204" pitchFamily="34" charset="-122"/>
                <a:ea typeface="微软雅黑" panose="020B0503020204020204" pitchFamily="34" charset="-122"/>
              </a:rPr>
              <a:t>3</a:t>
            </a:r>
            <a:endParaRPr lang="zh-CN" altLang="en-US" sz="1600">
              <a:solidFill>
                <a:srgbClr val="FFFFFF"/>
              </a:solidFill>
              <a:latin typeface="微软雅黑" panose="020B0503020204020204" pitchFamily="34" charset="-122"/>
              <a:ea typeface="微软雅黑" panose="020B0503020204020204" pitchFamily="34" charset="-122"/>
            </a:endParaRPr>
          </a:p>
        </p:txBody>
      </p:sp>
      <p:cxnSp>
        <p:nvCxnSpPr>
          <p:cNvPr id="34829" name="AutoShape 11"/>
          <p:cNvCxnSpPr>
            <a:cxnSpLocks noChangeShapeType="1"/>
            <a:stCxn id="34825" idx="0"/>
          </p:cNvCxnSpPr>
          <p:nvPr/>
        </p:nvCxnSpPr>
        <p:spPr bwMode="auto">
          <a:xfrm flipH="1" flipV="1">
            <a:off x="3478213" y="3884613"/>
            <a:ext cx="9525" cy="452437"/>
          </a:xfrm>
          <a:prstGeom prst="straightConnector1">
            <a:avLst/>
          </a:prstGeom>
          <a:noFill/>
          <a:ln w="9525" cmpd="sng">
            <a:solidFill>
              <a:srgbClr val="2B2E30"/>
            </a:solidFill>
            <a:round/>
          </a:ln>
          <a:extLst>
            <a:ext uri="{909E8E84-426E-40DD-AFC4-6F175D3DCCD1}">
              <a14:hiddenFill xmlns:a14="http://schemas.microsoft.com/office/drawing/2010/main">
                <a:noFill/>
              </a14:hiddenFill>
            </a:ext>
          </a:extLst>
        </p:spPr>
      </p:cxnSp>
      <p:cxnSp>
        <p:nvCxnSpPr>
          <p:cNvPr id="34830" name="AutoShape 12"/>
          <p:cNvCxnSpPr>
            <a:cxnSpLocks noChangeShapeType="1"/>
          </p:cNvCxnSpPr>
          <p:nvPr/>
        </p:nvCxnSpPr>
        <p:spPr bwMode="auto">
          <a:xfrm flipH="1">
            <a:off x="4017963" y="2705100"/>
            <a:ext cx="355600" cy="242888"/>
          </a:xfrm>
          <a:prstGeom prst="straightConnector1">
            <a:avLst/>
          </a:prstGeom>
          <a:noFill/>
          <a:ln w="9525" cmpd="sng">
            <a:solidFill>
              <a:srgbClr val="2B2E30"/>
            </a:solidFill>
            <a:round/>
          </a:ln>
          <a:extLst>
            <a:ext uri="{909E8E84-426E-40DD-AFC4-6F175D3DCCD1}">
              <a14:hiddenFill xmlns:a14="http://schemas.microsoft.com/office/drawing/2010/main">
                <a:noFill/>
              </a14:hiddenFill>
            </a:ext>
          </a:extLst>
        </p:spPr>
      </p:cxnSp>
      <p:cxnSp>
        <p:nvCxnSpPr>
          <p:cNvPr id="34831" name="AutoShape 13"/>
          <p:cNvCxnSpPr>
            <a:cxnSpLocks noChangeShapeType="1"/>
          </p:cNvCxnSpPr>
          <p:nvPr/>
        </p:nvCxnSpPr>
        <p:spPr bwMode="auto">
          <a:xfrm>
            <a:off x="2524125" y="2705100"/>
            <a:ext cx="414338" cy="242888"/>
          </a:xfrm>
          <a:prstGeom prst="straightConnector1">
            <a:avLst/>
          </a:prstGeom>
          <a:noFill/>
          <a:ln w="9525" cmpd="sng">
            <a:solidFill>
              <a:srgbClr val="2B2E30"/>
            </a:solidFill>
            <a:round/>
          </a:ln>
          <a:extLst>
            <a:ext uri="{909E8E84-426E-40DD-AFC4-6F175D3DCCD1}">
              <a14:hiddenFill xmlns:a14="http://schemas.microsoft.com/office/drawing/2010/main">
                <a:noFill/>
              </a14:hiddenFill>
            </a:ext>
          </a:extLst>
        </p:spPr>
      </p:cxnSp>
      <p:sp>
        <p:nvSpPr>
          <p:cNvPr id="34832" name="AutoShape 22"/>
          <p:cNvSpPr>
            <a:spLocks noChangeArrowheads="1"/>
          </p:cNvSpPr>
          <p:nvPr/>
        </p:nvSpPr>
        <p:spPr bwMode="auto">
          <a:xfrm>
            <a:off x="6229350" y="1427163"/>
            <a:ext cx="3686175" cy="501650"/>
          </a:xfrm>
          <a:prstGeom prst="roundRect">
            <a:avLst>
              <a:gd name="adj" fmla="val 0"/>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8F8F8"/>
                </a:solidFill>
                <a:ea typeface="微软雅黑" panose="020B0503020204020204" pitchFamily="34" charset="-122"/>
              </a:rPr>
              <a:t>单击此处添加文本</a:t>
            </a:r>
          </a:p>
        </p:txBody>
      </p:sp>
      <p:sp>
        <p:nvSpPr>
          <p:cNvPr id="34833" name="Oval 16"/>
          <p:cNvSpPr>
            <a:spLocks noChangeArrowheads="1"/>
          </p:cNvSpPr>
          <p:nvPr/>
        </p:nvSpPr>
        <p:spPr bwMode="auto">
          <a:xfrm>
            <a:off x="2720975" y="2462213"/>
            <a:ext cx="1473200" cy="1439862"/>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rgbClr val="FFFFFF"/>
                </a:solidFill>
                <a:ea typeface="微软雅黑" panose="020B0503020204020204" pitchFamily="34" charset="-122"/>
              </a:rPr>
              <a:t>标题</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1+#ppt_w/2"/>
                                          </p:val>
                                        </p:tav>
                                        <p:tav tm="100000">
                                          <p:val>
                                            <p:strVal val="#ppt_x"/>
                                          </p:val>
                                        </p:tav>
                                      </p:tavLst>
                                    </p:anim>
                                    <p:anim calcmode="lin" valueType="num">
                                      <p:cBhvr additive="base">
                                        <p:cTn id="8" dur="500" fill="hold"/>
                                        <p:tgtEl>
                                          <p:spTgt spid="34819"/>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34820"/>
                                        </p:tgtEl>
                                        <p:attrNameLst>
                                          <p:attrName>style.visibility</p:attrName>
                                        </p:attrNameLst>
                                      </p:cBhvr>
                                      <p:to>
                                        <p:strVal val="visible"/>
                                      </p:to>
                                    </p:set>
                                    <p:animEffect transition="in" filter="wipe(right)">
                                      <p:cBhvr>
                                        <p:cTn id="11" dur="500"/>
                                        <p:tgtEl>
                                          <p:spTgt spid="34820"/>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4818"/>
                                        </p:tgtEl>
                                        <p:attrNameLst>
                                          <p:attrName>style.visibility</p:attrName>
                                        </p:attrNameLst>
                                      </p:cBhvr>
                                      <p:to>
                                        <p:strVal val="visible"/>
                                      </p:to>
                                    </p:set>
                                    <p:anim calcmode="lin" valueType="num">
                                      <p:cBhvr>
                                        <p:cTn id="15" dur="4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34818"/>
                                        </p:tgtEl>
                                        <p:attrNameLst>
                                          <p:attrName>ppt_y</p:attrName>
                                        </p:attrNameLst>
                                      </p:cBhvr>
                                      <p:tavLst>
                                        <p:tav tm="0">
                                          <p:val>
                                            <p:strVal val="#ppt_y"/>
                                          </p:val>
                                        </p:tav>
                                        <p:tav tm="100000">
                                          <p:val>
                                            <p:strVal val="#ppt_y"/>
                                          </p:val>
                                        </p:tav>
                                      </p:tavLst>
                                    </p:anim>
                                    <p:anim calcmode="lin" valueType="num">
                                      <p:cBhvr>
                                        <p:cTn id="17" dur="4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34818"/>
                                        </p:tgtEl>
                                      </p:cBhvr>
                                    </p:animEffect>
                                  </p:childTnLst>
                                </p:cTn>
                              </p:par>
                            </p:childTnLst>
                          </p:cTn>
                        </p:par>
                        <p:par>
                          <p:cTn id="20" fill="hold">
                            <p:stCondLst>
                              <p:cond delay="1240"/>
                            </p:stCondLst>
                            <p:childTnLst>
                              <p:par>
                                <p:cTn id="21" presetID="21" presetClass="entr" presetSubtype="1" fill="hold" grpId="0" nodeType="afterEffect">
                                  <p:stCondLst>
                                    <p:cond delay="0"/>
                                  </p:stCondLst>
                                  <p:childTnLst>
                                    <p:set>
                                      <p:cBhvr>
                                        <p:cTn id="22" dur="1" fill="hold">
                                          <p:stCondLst>
                                            <p:cond delay="0"/>
                                          </p:stCondLst>
                                        </p:cTn>
                                        <p:tgtEl>
                                          <p:spTgt spid="34822"/>
                                        </p:tgtEl>
                                        <p:attrNameLst>
                                          <p:attrName>style.visibility</p:attrName>
                                        </p:attrNameLst>
                                      </p:cBhvr>
                                      <p:to>
                                        <p:strVal val="visible"/>
                                      </p:to>
                                    </p:set>
                                    <p:animEffect transition="in" filter="wheel(1)">
                                      <p:cBhvr>
                                        <p:cTn id="23" dur="1000"/>
                                        <p:tgtEl>
                                          <p:spTgt spid="34822"/>
                                        </p:tgtEl>
                                      </p:cBhvr>
                                    </p:animEffect>
                                  </p:childTnLst>
                                </p:cTn>
                              </p:par>
                            </p:childTnLst>
                          </p:cTn>
                        </p:par>
                        <p:par>
                          <p:cTn id="24" fill="hold">
                            <p:stCondLst>
                              <p:cond delay="2240"/>
                            </p:stCondLst>
                            <p:childTnLst>
                              <p:par>
                                <p:cTn id="25" presetID="1" presetClass="entr" presetSubtype="0" fill="hold" grpId="1" nodeType="afterEffect">
                                  <p:stCondLst>
                                    <p:cond delay="0"/>
                                  </p:stCondLst>
                                  <p:childTnLst>
                                    <p:set>
                                      <p:cBhvr>
                                        <p:cTn id="26" dur="1" fill="hold">
                                          <p:stCondLst>
                                            <p:cond delay="0"/>
                                          </p:stCondLst>
                                        </p:cTn>
                                        <p:tgtEl>
                                          <p:spTgt spid="34827"/>
                                        </p:tgtEl>
                                        <p:attrNameLst>
                                          <p:attrName>style.visibility</p:attrName>
                                        </p:attrNameLst>
                                      </p:cBhvr>
                                      <p:to>
                                        <p:strVal val="visible"/>
                                      </p:to>
                                    </p:set>
                                  </p:childTnLst>
                                </p:cTn>
                              </p:par>
                              <p:par>
                                <p:cTn id="27" presetID="56" presetClass="path" presetSubtype="0" accel="50000" decel="50000" fill="hold" grpId="0" nodeType="withEffect">
                                  <p:stCondLst>
                                    <p:cond delay="0"/>
                                  </p:stCondLst>
                                  <p:childTnLst>
                                    <p:animMotion origin="layout" path="M 1.5873E-6 3.395E-6 L 0.34088 0.44889 " pathEditMode="relative" rAng="0" ptsTypes="AA">
                                      <p:cBhvr>
                                        <p:cTn id="28" dur="500" spd="-99800" fill="hold"/>
                                        <p:tgtEl>
                                          <p:spTgt spid="34827"/>
                                        </p:tgtEl>
                                        <p:attrNameLst>
                                          <p:attrName>ppt_x</p:attrName>
                                          <p:attrName>ppt_y</p:attrName>
                                        </p:attrNameLst>
                                      </p:cBhvr>
                                      <p:rCtr x="17000" y="22400"/>
                                    </p:animMotion>
                                  </p:childTnLst>
                                </p:cTn>
                              </p:par>
                              <p:par>
                                <p:cTn id="29" presetID="1" presetClass="entr" presetSubtype="0" fill="hold" grpId="1" nodeType="withEffect">
                                  <p:stCondLst>
                                    <p:cond delay="0"/>
                                  </p:stCondLst>
                                  <p:childTnLst>
                                    <p:set>
                                      <p:cBhvr>
                                        <p:cTn id="30" dur="1" fill="hold">
                                          <p:stCondLst>
                                            <p:cond delay="0"/>
                                          </p:stCondLst>
                                        </p:cTn>
                                        <p:tgtEl>
                                          <p:spTgt spid="34826"/>
                                        </p:tgtEl>
                                        <p:attrNameLst>
                                          <p:attrName>style.visibility</p:attrName>
                                        </p:attrNameLst>
                                      </p:cBhvr>
                                      <p:to>
                                        <p:strVal val="visible"/>
                                      </p:to>
                                    </p:set>
                                  </p:childTnLst>
                                </p:cTn>
                              </p:par>
                              <p:par>
                                <p:cTn id="31" presetID="42" presetClass="path" presetSubtype="0" accel="50000" decel="50000" fill="hold" grpId="0" nodeType="withEffect">
                                  <p:stCondLst>
                                    <p:cond delay="0"/>
                                  </p:stCondLst>
                                  <p:childTnLst>
                                    <p:animMotion origin="layout" path="M -4.73588E-7 -0.39871 L -4.73588E-7 2.01665E-6 " pathEditMode="relative" rAng="0" ptsTypes="AA">
                                      <p:cBhvr>
                                        <p:cTn id="32" dur="500" fill="hold"/>
                                        <p:tgtEl>
                                          <p:spTgt spid="34826"/>
                                        </p:tgtEl>
                                        <p:attrNameLst>
                                          <p:attrName>ppt_x</p:attrName>
                                          <p:attrName>ppt_y</p:attrName>
                                        </p:attrNameLst>
                                      </p:cBhvr>
                                      <p:rCtr x="0" y="19900"/>
                                    </p:animMotion>
                                  </p:childTnLst>
                                </p:cTn>
                              </p:par>
                              <p:par>
                                <p:cTn id="33" presetID="1" presetClass="entr" presetSubtype="0" fill="hold" grpId="1" nodeType="withEffect">
                                  <p:stCondLst>
                                    <p:cond delay="0"/>
                                  </p:stCondLst>
                                  <p:childTnLst>
                                    <p:set>
                                      <p:cBhvr>
                                        <p:cTn id="34" dur="1" fill="hold">
                                          <p:stCondLst>
                                            <p:cond delay="0"/>
                                          </p:stCondLst>
                                        </p:cTn>
                                        <p:tgtEl>
                                          <p:spTgt spid="34828"/>
                                        </p:tgtEl>
                                        <p:attrNameLst>
                                          <p:attrName>style.visibility</p:attrName>
                                        </p:attrNameLst>
                                      </p:cBhvr>
                                      <p:to>
                                        <p:strVal val="visible"/>
                                      </p:to>
                                    </p:set>
                                  </p:childTnLst>
                                </p:cTn>
                              </p:par>
                              <p:par>
                                <p:cTn id="35" presetID="42" presetClass="path" presetSubtype="0" accel="50000" decel="50000" fill="hold" grpId="0" nodeType="withEffect">
                                  <p:stCondLst>
                                    <p:cond delay="0"/>
                                  </p:stCondLst>
                                  <p:childTnLst>
                                    <p:animMotion origin="layout" path="M -0.24577 0.40703 L -2.00104E-6 2.97872E-6 " pathEditMode="relative" rAng="0" ptsTypes="AA">
                                      <p:cBhvr>
                                        <p:cTn id="36" dur="500" fill="hold"/>
                                        <p:tgtEl>
                                          <p:spTgt spid="34828"/>
                                        </p:tgtEl>
                                        <p:attrNameLst>
                                          <p:attrName>ppt_x</p:attrName>
                                          <p:attrName>ppt_y</p:attrName>
                                        </p:attrNameLst>
                                      </p:cBhvr>
                                      <p:rCtr x="12300" y="-20200"/>
                                    </p:animMotion>
                                  </p:childTnLst>
                                </p:cTn>
                              </p:par>
                            </p:childTnLst>
                          </p:cTn>
                        </p:par>
                        <p:par>
                          <p:cTn id="37" fill="hold">
                            <p:stCondLst>
                              <p:cond delay="2240"/>
                            </p:stCondLst>
                            <p:childTnLst>
                              <p:par>
                                <p:cTn id="38" presetID="31" presetClass="entr" presetSubtype="0" fill="hold" grpId="0" nodeType="afterEffect">
                                  <p:stCondLst>
                                    <p:cond delay="0"/>
                                  </p:stCondLst>
                                  <p:childTnLst>
                                    <p:set>
                                      <p:cBhvr>
                                        <p:cTn id="39" dur="1" fill="hold">
                                          <p:stCondLst>
                                            <p:cond delay="0"/>
                                          </p:stCondLst>
                                        </p:cTn>
                                        <p:tgtEl>
                                          <p:spTgt spid="34833"/>
                                        </p:tgtEl>
                                        <p:attrNameLst>
                                          <p:attrName>style.visibility</p:attrName>
                                        </p:attrNameLst>
                                      </p:cBhvr>
                                      <p:to>
                                        <p:strVal val="visible"/>
                                      </p:to>
                                    </p:set>
                                    <p:anim calcmode="lin" valueType="num">
                                      <p:cBhvr>
                                        <p:cTn id="40" dur="1000" fill="hold"/>
                                        <p:tgtEl>
                                          <p:spTgt spid="34833"/>
                                        </p:tgtEl>
                                        <p:attrNameLst>
                                          <p:attrName>ppt_w</p:attrName>
                                        </p:attrNameLst>
                                      </p:cBhvr>
                                      <p:tavLst>
                                        <p:tav tm="0">
                                          <p:val>
                                            <p:fltVal val="0"/>
                                          </p:val>
                                        </p:tav>
                                        <p:tav tm="100000">
                                          <p:val>
                                            <p:strVal val="#ppt_w"/>
                                          </p:val>
                                        </p:tav>
                                      </p:tavLst>
                                    </p:anim>
                                    <p:anim calcmode="lin" valueType="num">
                                      <p:cBhvr>
                                        <p:cTn id="41" dur="1000" fill="hold"/>
                                        <p:tgtEl>
                                          <p:spTgt spid="34833"/>
                                        </p:tgtEl>
                                        <p:attrNameLst>
                                          <p:attrName>ppt_h</p:attrName>
                                        </p:attrNameLst>
                                      </p:cBhvr>
                                      <p:tavLst>
                                        <p:tav tm="0">
                                          <p:val>
                                            <p:fltVal val="0"/>
                                          </p:val>
                                        </p:tav>
                                        <p:tav tm="100000">
                                          <p:val>
                                            <p:strVal val="#ppt_h"/>
                                          </p:val>
                                        </p:tav>
                                      </p:tavLst>
                                    </p:anim>
                                    <p:anim calcmode="lin" valueType="num">
                                      <p:cBhvr>
                                        <p:cTn id="42" dur="1000" fill="hold"/>
                                        <p:tgtEl>
                                          <p:spTgt spid="34833"/>
                                        </p:tgtEl>
                                        <p:attrNameLst>
                                          <p:attrName>style.rotation</p:attrName>
                                        </p:attrNameLst>
                                      </p:cBhvr>
                                      <p:tavLst>
                                        <p:tav tm="0">
                                          <p:val>
                                            <p:fltVal val="90"/>
                                          </p:val>
                                        </p:tav>
                                        <p:tav tm="100000">
                                          <p:val>
                                            <p:fltVal val="0"/>
                                          </p:val>
                                        </p:tav>
                                      </p:tavLst>
                                    </p:anim>
                                    <p:animEffect transition="in" filter="fade">
                                      <p:cBhvr>
                                        <p:cTn id="43" dur="1000"/>
                                        <p:tgtEl>
                                          <p:spTgt spid="34833"/>
                                        </p:tgtEl>
                                      </p:cBhvr>
                                    </p:animEffect>
                                  </p:childTnLst>
                                </p:cTn>
                              </p:par>
                            </p:childTnLst>
                          </p:cTn>
                        </p:par>
                        <p:par>
                          <p:cTn id="44" fill="hold">
                            <p:stCondLst>
                              <p:cond delay="3240"/>
                            </p:stCondLst>
                            <p:childTnLst>
                              <p:par>
                                <p:cTn id="45" presetID="22" presetClass="entr" presetSubtype="4" fill="hold" nodeType="afterEffect">
                                  <p:stCondLst>
                                    <p:cond delay="0"/>
                                  </p:stCondLst>
                                  <p:childTnLst>
                                    <p:set>
                                      <p:cBhvr>
                                        <p:cTn id="46" dur="1" fill="hold">
                                          <p:stCondLst>
                                            <p:cond delay="0"/>
                                          </p:stCondLst>
                                        </p:cTn>
                                        <p:tgtEl>
                                          <p:spTgt spid="34831"/>
                                        </p:tgtEl>
                                        <p:attrNameLst>
                                          <p:attrName>style.visibility</p:attrName>
                                        </p:attrNameLst>
                                      </p:cBhvr>
                                      <p:to>
                                        <p:strVal val="visible"/>
                                      </p:to>
                                    </p:set>
                                    <p:animEffect transition="in" filter="wipe(down)">
                                      <p:cBhvr>
                                        <p:cTn id="47" dur="500"/>
                                        <p:tgtEl>
                                          <p:spTgt spid="34831"/>
                                        </p:tgtEl>
                                      </p:cBhvr>
                                    </p:animEffect>
                                  </p:childTnLst>
                                </p:cTn>
                              </p:par>
                            </p:childTnLst>
                          </p:cTn>
                        </p:par>
                        <p:par>
                          <p:cTn id="48" fill="hold">
                            <p:stCondLst>
                              <p:cond delay="3740"/>
                            </p:stCondLst>
                            <p:childTnLst>
                              <p:par>
                                <p:cTn id="49" presetID="21" presetClass="entr" presetSubtype="1" fill="hold" grpId="0" nodeType="afterEffect">
                                  <p:stCondLst>
                                    <p:cond delay="0"/>
                                  </p:stCondLst>
                                  <p:childTnLst>
                                    <p:set>
                                      <p:cBhvr>
                                        <p:cTn id="50" dur="1" fill="hold">
                                          <p:stCondLst>
                                            <p:cond delay="0"/>
                                          </p:stCondLst>
                                        </p:cTn>
                                        <p:tgtEl>
                                          <p:spTgt spid="34823"/>
                                        </p:tgtEl>
                                        <p:attrNameLst>
                                          <p:attrName>style.visibility</p:attrName>
                                        </p:attrNameLst>
                                      </p:cBhvr>
                                      <p:to>
                                        <p:strVal val="visible"/>
                                      </p:to>
                                    </p:set>
                                    <p:animEffect transition="in" filter="wheel(1)">
                                      <p:cBhvr>
                                        <p:cTn id="51" dur="500"/>
                                        <p:tgtEl>
                                          <p:spTgt spid="34823"/>
                                        </p:tgtEl>
                                      </p:cBhvr>
                                    </p:animEffect>
                                  </p:childTnLst>
                                </p:cTn>
                              </p:par>
                            </p:childTnLst>
                          </p:cTn>
                        </p:par>
                        <p:par>
                          <p:cTn id="52" fill="hold">
                            <p:stCondLst>
                              <p:cond delay="4240"/>
                            </p:stCondLst>
                            <p:childTnLst>
                              <p:par>
                                <p:cTn id="53" presetID="22" presetClass="entr" presetSubtype="4" fill="hold" nodeType="afterEffect">
                                  <p:stCondLst>
                                    <p:cond delay="0"/>
                                  </p:stCondLst>
                                  <p:childTnLst>
                                    <p:set>
                                      <p:cBhvr>
                                        <p:cTn id="54" dur="1" fill="hold">
                                          <p:stCondLst>
                                            <p:cond delay="0"/>
                                          </p:stCondLst>
                                        </p:cTn>
                                        <p:tgtEl>
                                          <p:spTgt spid="34830"/>
                                        </p:tgtEl>
                                        <p:attrNameLst>
                                          <p:attrName>style.visibility</p:attrName>
                                        </p:attrNameLst>
                                      </p:cBhvr>
                                      <p:to>
                                        <p:strVal val="visible"/>
                                      </p:to>
                                    </p:set>
                                    <p:animEffect transition="in" filter="wipe(down)">
                                      <p:cBhvr>
                                        <p:cTn id="55" dur="500"/>
                                        <p:tgtEl>
                                          <p:spTgt spid="34830"/>
                                        </p:tgtEl>
                                      </p:cBhvr>
                                    </p:animEffect>
                                  </p:childTnLst>
                                </p:cTn>
                              </p:par>
                            </p:childTnLst>
                          </p:cTn>
                        </p:par>
                        <p:par>
                          <p:cTn id="56" fill="hold">
                            <p:stCondLst>
                              <p:cond delay="4740"/>
                            </p:stCondLst>
                            <p:childTnLst>
                              <p:par>
                                <p:cTn id="57" presetID="21" presetClass="entr" presetSubtype="1" fill="hold" grpId="0" nodeType="afterEffect">
                                  <p:stCondLst>
                                    <p:cond delay="0"/>
                                  </p:stCondLst>
                                  <p:childTnLst>
                                    <p:set>
                                      <p:cBhvr>
                                        <p:cTn id="58" dur="1" fill="hold">
                                          <p:stCondLst>
                                            <p:cond delay="0"/>
                                          </p:stCondLst>
                                        </p:cTn>
                                        <p:tgtEl>
                                          <p:spTgt spid="34824"/>
                                        </p:tgtEl>
                                        <p:attrNameLst>
                                          <p:attrName>style.visibility</p:attrName>
                                        </p:attrNameLst>
                                      </p:cBhvr>
                                      <p:to>
                                        <p:strVal val="visible"/>
                                      </p:to>
                                    </p:set>
                                    <p:animEffect transition="in" filter="wheel(1)">
                                      <p:cBhvr>
                                        <p:cTn id="59" dur="500"/>
                                        <p:tgtEl>
                                          <p:spTgt spid="34824"/>
                                        </p:tgtEl>
                                      </p:cBhvr>
                                    </p:animEffect>
                                  </p:childTnLst>
                                </p:cTn>
                              </p:par>
                            </p:childTnLst>
                          </p:cTn>
                        </p:par>
                        <p:par>
                          <p:cTn id="60" fill="hold">
                            <p:stCondLst>
                              <p:cond delay="5240"/>
                            </p:stCondLst>
                            <p:childTnLst>
                              <p:par>
                                <p:cTn id="61" presetID="22" presetClass="entr" presetSubtype="1" fill="hold" nodeType="afterEffect">
                                  <p:stCondLst>
                                    <p:cond delay="0"/>
                                  </p:stCondLst>
                                  <p:childTnLst>
                                    <p:set>
                                      <p:cBhvr>
                                        <p:cTn id="62" dur="1" fill="hold">
                                          <p:stCondLst>
                                            <p:cond delay="0"/>
                                          </p:stCondLst>
                                        </p:cTn>
                                        <p:tgtEl>
                                          <p:spTgt spid="34829"/>
                                        </p:tgtEl>
                                        <p:attrNameLst>
                                          <p:attrName>style.visibility</p:attrName>
                                        </p:attrNameLst>
                                      </p:cBhvr>
                                      <p:to>
                                        <p:strVal val="visible"/>
                                      </p:to>
                                    </p:set>
                                    <p:animEffect transition="in" filter="wipe(up)">
                                      <p:cBhvr>
                                        <p:cTn id="63" dur="500"/>
                                        <p:tgtEl>
                                          <p:spTgt spid="34829"/>
                                        </p:tgtEl>
                                      </p:cBhvr>
                                    </p:animEffect>
                                  </p:childTnLst>
                                </p:cTn>
                              </p:par>
                            </p:childTnLst>
                          </p:cTn>
                        </p:par>
                        <p:par>
                          <p:cTn id="64" fill="hold">
                            <p:stCondLst>
                              <p:cond delay="5740"/>
                            </p:stCondLst>
                            <p:childTnLst>
                              <p:par>
                                <p:cTn id="65" presetID="21" presetClass="entr" presetSubtype="1" fill="hold" grpId="0" nodeType="afterEffect">
                                  <p:stCondLst>
                                    <p:cond delay="0"/>
                                  </p:stCondLst>
                                  <p:childTnLst>
                                    <p:set>
                                      <p:cBhvr>
                                        <p:cTn id="66" dur="1" fill="hold">
                                          <p:stCondLst>
                                            <p:cond delay="0"/>
                                          </p:stCondLst>
                                        </p:cTn>
                                        <p:tgtEl>
                                          <p:spTgt spid="34825"/>
                                        </p:tgtEl>
                                        <p:attrNameLst>
                                          <p:attrName>style.visibility</p:attrName>
                                        </p:attrNameLst>
                                      </p:cBhvr>
                                      <p:to>
                                        <p:strVal val="visible"/>
                                      </p:to>
                                    </p:set>
                                    <p:animEffect transition="in" filter="wheel(1)">
                                      <p:cBhvr>
                                        <p:cTn id="67" dur="500"/>
                                        <p:tgtEl>
                                          <p:spTgt spid="34825"/>
                                        </p:tgtEl>
                                      </p:cBhvr>
                                    </p:animEffect>
                                  </p:childTnLst>
                                </p:cTn>
                              </p:par>
                            </p:childTnLst>
                          </p:cTn>
                        </p:par>
                        <p:par>
                          <p:cTn id="68" fill="hold">
                            <p:stCondLst>
                              <p:cond delay="6240"/>
                            </p:stCondLst>
                            <p:childTnLst>
                              <p:par>
                                <p:cTn id="69" presetID="22" presetClass="entr" presetSubtype="1" fill="hold" grpId="0" nodeType="afterEffect">
                                  <p:stCondLst>
                                    <p:cond delay="0"/>
                                  </p:stCondLst>
                                  <p:childTnLst>
                                    <p:set>
                                      <p:cBhvr>
                                        <p:cTn id="70" dur="1" fill="hold">
                                          <p:stCondLst>
                                            <p:cond delay="0"/>
                                          </p:stCondLst>
                                        </p:cTn>
                                        <p:tgtEl>
                                          <p:spTgt spid="34832"/>
                                        </p:tgtEl>
                                        <p:attrNameLst>
                                          <p:attrName>style.visibility</p:attrName>
                                        </p:attrNameLst>
                                      </p:cBhvr>
                                      <p:to>
                                        <p:strVal val="visible"/>
                                      </p:to>
                                    </p:set>
                                    <p:animEffect transition="in" filter="wipe(up)">
                                      <p:cBhvr>
                                        <p:cTn id="71" dur="500"/>
                                        <p:tgtEl>
                                          <p:spTgt spid="34832"/>
                                        </p:tgtEl>
                                      </p:cBhvr>
                                    </p:animEffect>
                                  </p:childTnLst>
                                </p:cTn>
                              </p:par>
                            </p:childTnLst>
                          </p:cTn>
                        </p:par>
                        <p:par>
                          <p:cTn id="72" fill="hold">
                            <p:stCondLst>
                              <p:cond delay="6740"/>
                            </p:stCondLst>
                            <p:childTnLst>
                              <p:par>
                                <p:cTn id="73" presetID="22" presetClass="entr" presetSubtype="1" fill="hold" grpId="0" nodeType="afterEffect">
                                  <p:stCondLst>
                                    <p:cond delay="0"/>
                                  </p:stCondLst>
                                  <p:childTnLst>
                                    <p:set>
                                      <p:cBhvr>
                                        <p:cTn id="74" dur="1" fill="hold">
                                          <p:stCondLst>
                                            <p:cond delay="0"/>
                                          </p:stCondLst>
                                        </p:cTn>
                                        <p:tgtEl>
                                          <p:spTgt spid="34821"/>
                                        </p:tgtEl>
                                        <p:attrNameLst>
                                          <p:attrName>style.visibility</p:attrName>
                                        </p:attrNameLst>
                                      </p:cBhvr>
                                      <p:to>
                                        <p:strVal val="visible"/>
                                      </p:to>
                                    </p:set>
                                    <p:animEffect transition="in" filter="wipe(up)">
                                      <p:cBhvr>
                                        <p:cTn id="75" dur="1000"/>
                                        <p:tgtEl>
                                          <p:spTgt spid="34821"/>
                                        </p:tgtEl>
                                      </p:cBhvr>
                                    </p:animEffect>
                                  </p:childTnLst>
                                </p:cTn>
                              </p:par>
                            </p:childTnLst>
                          </p:cTn>
                        </p:par>
                        <p:par>
                          <p:cTn id="76" fill="hold">
                            <p:stCondLst>
                              <p:cond delay="7740"/>
                            </p:stCondLst>
                            <p:childTnLst>
                              <p:par>
                                <p:cTn id="77" presetID="41" presetClass="entr" presetSubtype="0" fill="hold" nodeType="afterEffect">
                                  <p:stCondLst>
                                    <p:cond delay="0"/>
                                  </p:stCondLst>
                                  <p:iterate type="lt">
                                    <p:tmPct val="10000"/>
                                  </p:iterate>
                                  <p:childTnLst>
                                    <p:set>
                                      <p:cBhvr>
                                        <p:cTn id="78" dur="1" fill="hold">
                                          <p:stCondLst>
                                            <p:cond delay="0"/>
                                          </p:stCondLst>
                                        </p:cTn>
                                        <p:tgtEl>
                                          <p:spTgt spid="34821">
                                            <p:txEl>
                                              <p:pRg st="0" end="0"/>
                                            </p:txEl>
                                          </p:spTgt>
                                        </p:tgtEl>
                                        <p:attrNameLst>
                                          <p:attrName>style.visibility</p:attrName>
                                        </p:attrNameLst>
                                      </p:cBhvr>
                                      <p:to>
                                        <p:strVal val="visible"/>
                                      </p:to>
                                    </p:set>
                                    <p:anim calcmode="lin" valueType="num">
                                      <p:cBhvr>
                                        <p:cTn id="79" dur="500" fill="hold"/>
                                        <p:tgtEl>
                                          <p:spTgt spid="348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21">
                                            <p:txEl>
                                              <p:pRg st="0" end="0"/>
                                            </p:txEl>
                                          </p:spTgt>
                                        </p:tgtEl>
                                        <p:attrNameLst>
                                          <p:attrName>ppt_y</p:attrName>
                                        </p:attrNameLst>
                                      </p:cBhvr>
                                      <p:tavLst>
                                        <p:tav tm="0">
                                          <p:val>
                                            <p:strVal val="#ppt_y"/>
                                          </p:val>
                                        </p:tav>
                                        <p:tav tm="100000">
                                          <p:val>
                                            <p:strVal val="#ppt_y"/>
                                          </p:val>
                                        </p:tav>
                                      </p:tavLst>
                                    </p:anim>
                                    <p:anim calcmode="lin" valueType="num">
                                      <p:cBhvr>
                                        <p:cTn id="81" dur="500" fill="hold"/>
                                        <p:tgtEl>
                                          <p:spTgt spid="348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21">
                                            <p:txEl>
                                              <p:pRg st="0" end="0"/>
                                            </p:txEl>
                                          </p:spTgt>
                                        </p:tgtEl>
                                      </p:cBhvr>
                                    </p:animEffect>
                                  </p:childTnLst>
                                </p:cTn>
                              </p:par>
                              <p:par>
                                <p:cTn id="84" presetID="41" presetClass="entr" presetSubtype="0" fill="hold" nodeType="withEffect">
                                  <p:stCondLst>
                                    <p:cond delay="200"/>
                                  </p:stCondLst>
                                  <p:iterate type="lt">
                                    <p:tmPct val="10000"/>
                                  </p:iterate>
                                  <p:childTnLst>
                                    <p:set>
                                      <p:cBhvr>
                                        <p:cTn id="85" dur="1" fill="hold">
                                          <p:stCondLst>
                                            <p:cond delay="0"/>
                                          </p:stCondLst>
                                        </p:cTn>
                                        <p:tgtEl>
                                          <p:spTgt spid="34821">
                                            <p:txEl>
                                              <p:pRg st="1" end="1"/>
                                            </p:txEl>
                                          </p:spTgt>
                                        </p:tgtEl>
                                        <p:attrNameLst>
                                          <p:attrName>style.visibility</p:attrName>
                                        </p:attrNameLst>
                                      </p:cBhvr>
                                      <p:to>
                                        <p:strVal val="visible"/>
                                      </p:to>
                                    </p:set>
                                    <p:anim calcmode="lin" valueType="num">
                                      <p:cBhvr>
                                        <p:cTn id="86" dur="500" fill="hold"/>
                                        <p:tgtEl>
                                          <p:spTgt spid="3482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34821">
                                            <p:txEl>
                                              <p:pRg st="1" end="1"/>
                                            </p:txEl>
                                          </p:spTgt>
                                        </p:tgtEl>
                                        <p:attrNameLst>
                                          <p:attrName>ppt_y</p:attrName>
                                        </p:attrNameLst>
                                      </p:cBhvr>
                                      <p:tavLst>
                                        <p:tav tm="0">
                                          <p:val>
                                            <p:strVal val="#ppt_y"/>
                                          </p:val>
                                        </p:tav>
                                        <p:tav tm="100000">
                                          <p:val>
                                            <p:strVal val="#ppt_y"/>
                                          </p:val>
                                        </p:tav>
                                      </p:tavLst>
                                    </p:anim>
                                    <p:anim calcmode="lin" valueType="num">
                                      <p:cBhvr>
                                        <p:cTn id="88" dur="500" fill="hold"/>
                                        <p:tgtEl>
                                          <p:spTgt spid="3482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3482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34821">
                                            <p:txEl>
                                              <p:pRg st="1" end="1"/>
                                            </p:txEl>
                                          </p:spTgt>
                                        </p:tgtEl>
                                      </p:cBhvr>
                                    </p:animEffect>
                                  </p:childTnLst>
                                </p:cTn>
                              </p:par>
                              <p:par>
                                <p:cTn id="91" presetID="41" presetClass="entr" presetSubtype="0" fill="hold" nodeType="withEffect">
                                  <p:stCondLst>
                                    <p:cond delay="400"/>
                                  </p:stCondLst>
                                  <p:iterate type="lt">
                                    <p:tmPct val="10000"/>
                                  </p:iterate>
                                  <p:childTnLst>
                                    <p:set>
                                      <p:cBhvr>
                                        <p:cTn id="92" dur="1" fill="hold">
                                          <p:stCondLst>
                                            <p:cond delay="0"/>
                                          </p:stCondLst>
                                        </p:cTn>
                                        <p:tgtEl>
                                          <p:spTgt spid="34821">
                                            <p:txEl>
                                              <p:pRg st="2" end="2"/>
                                            </p:txEl>
                                          </p:spTgt>
                                        </p:tgtEl>
                                        <p:attrNameLst>
                                          <p:attrName>style.visibility</p:attrName>
                                        </p:attrNameLst>
                                      </p:cBhvr>
                                      <p:to>
                                        <p:strVal val="visible"/>
                                      </p:to>
                                    </p:set>
                                    <p:anim calcmode="lin" valueType="num">
                                      <p:cBhvr>
                                        <p:cTn id="93" dur="500" fill="hold"/>
                                        <p:tgtEl>
                                          <p:spTgt spid="3482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34821">
                                            <p:txEl>
                                              <p:pRg st="2" end="2"/>
                                            </p:txEl>
                                          </p:spTgt>
                                        </p:tgtEl>
                                        <p:attrNameLst>
                                          <p:attrName>ppt_y</p:attrName>
                                        </p:attrNameLst>
                                      </p:cBhvr>
                                      <p:tavLst>
                                        <p:tav tm="0">
                                          <p:val>
                                            <p:strVal val="#ppt_y"/>
                                          </p:val>
                                        </p:tav>
                                        <p:tav tm="100000">
                                          <p:val>
                                            <p:strVal val="#ppt_y"/>
                                          </p:val>
                                        </p:tav>
                                      </p:tavLst>
                                    </p:anim>
                                    <p:anim calcmode="lin" valueType="num">
                                      <p:cBhvr>
                                        <p:cTn id="95" dur="500" fill="hold"/>
                                        <p:tgtEl>
                                          <p:spTgt spid="3482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3482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34821">
                                            <p:txEl>
                                              <p:pRg st="2" end="2"/>
                                            </p:txEl>
                                          </p:spTgt>
                                        </p:tgtEl>
                                      </p:cBhvr>
                                    </p:animEffect>
                                  </p:childTnLst>
                                </p:cTn>
                              </p:par>
                              <p:par>
                                <p:cTn id="98" presetID="41" presetClass="entr" presetSubtype="0" fill="hold" nodeType="withEffect">
                                  <p:stCondLst>
                                    <p:cond delay="600"/>
                                  </p:stCondLst>
                                  <p:iterate type="lt">
                                    <p:tmPct val="10000"/>
                                  </p:iterate>
                                  <p:childTnLst>
                                    <p:set>
                                      <p:cBhvr>
                                        <p:cTn id="99" dur="1" fill="hold">
                                          <p:stCondLst>
                                            <p:cond delay="0"/>
                                          </p:stCondLst>
                                        </p:cTn>
                                        <p:tgtEl>
                                          <p:spTgt spid="34821">
                                            <p:txEl>
                                              <p:pRg st="3" end="3"/>
                                            </p:txEl>
                                          </p:spTgt>
                                        </p:tgtEl>
                                        <p:attrNameLst>
                                          <p:attrName>style.visibility</p:attrName>
                                        </p:attrNameLst>
                                      </p:cBhvr>
                                      <p:to>
                                        <p:strVal val="visible"/>
                                      </p:to>
                                    </p:set>
                                    <p:anim calcmode="lin" valueType="num">
                                      <p:cBhvr>
                                        <p:cTn id="100" dur="500" fill="hold"/>
                                        <p:tgtEl>
                                          <p:spTgt spid="3482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1" dur="500" fill="hold"/>
                                        <p:tgtEl>
                                          <p:spTgt spid="34821">
                                            <p:txEl>
                                              <p:pRg st="3" end="3"/>
                                            </p:txEl>
                                          </p:spTgt>
                                        </p:tgtEl>
                                        <p:attrNameLst>
                                          <p:attrName>ppt_y</p:attrName>
                                        </p:attrNameLst>
                                      </p:cBhvr>
                                      <p:tavLst>
                                        <p:tav tm="0">
                                          <p:val>
                                            <p:strVal val="#ppt_y"/>
                                          </p:val>
                                        </p:tav>
                                        <p:tav tm="100000">
                                          <p:val>
                                            <p:strVal val="#ppt_y"/>
                                          </p:val>
                                        </p:tav>
                                      </p:tavLst>
                                    </p:anim>
                                    <p:anim calcmode="lin" valueType="num">
                                      <p:cBhvr>
                                        <p:cTn id="102" dur="500" fill="hold"/>
                                        <p:tgtEl>
                                          <p:spTgt spid="3482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3" dur="500" fill="hold"/>
                                        <p:tgtEl>
                                          <p:spTgt spid="3482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500" tmFilter="0,0; .5, 1; 1, 1"/>
                                        <p:tgtEl>
                                          <p:spTgt spid="34821">
                                            <p:txEl>
                                              <p:pRg st="3" end="3"/>
                                            </p:txEl>
                                          </p:spTgt>
                                        </p:tgtEl>
                                      </p:cBhvr>
                                    </p:animEffect>
                                  </p:childTnLst>
                                </p:cTn>
                              </p:par>
                              <p:par>
                                <p:cTn id="105" presetID="41" presetClass="entr" presetSubtype="0" fill="hold" nodeType="withEffect">
                                  <p:stCondLst>
                                    <p:cond delay="800"/>
                                  </p:stCondLst>
                                  <p:iterate type="lt">
                                    <p:tmPct val="10000"/>
                                  </p:iterate>
                                  <p:childTnLst>
                                    <p:set>
                                      <p:cBhvr>
                                        <p:cTn id="106" dur="1" fill="hold">
                                          <p:stCondLst>
                                            <p:cond delay="0"/>
                                          </p:stCondLst>
                                        </p:cTn>
                                        <p:tgtEl>
                                          <p:spTgt spid="34821">
                                            <p:txEl>
                                              <p:pRg st="4" end="4"/>
                                            </p:txEl>
                                          </p:spTgt>
                                        </p:tgtEl>
                                        <p:attrNameLst>
                                          <p:attrName>style.visibility</p:attrName>
                                        </p:attrNameLst>
                                      </p:cBhvr>
                                      <p:to>
                                        <p:strVal val="visible"/>
                                      </p:to>
                                    </p:set>
                                    <p:anim calcmode="lin" valueType="num">
                                      <p:cBhvr>
                                        <p:cTn id="107" dur="500" fill="hold"/>
                                        <p:tgtEl>
                                          <p:spTgt spid="34821">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8" dur="500" fill="hold"/>
                                        <p:tgtEl>
                                          <p:spTgt spid="34821">
                                            <p:txEl>
                                              <p:pRg st="4" end="4"/>
                                            </p:txEl>
                                          </p:spTgt>
                                        </p:tgtEl>
                                        <p:attrNameLst>
                                          <p:attrName>ppt_y</p:attrName>
                                        </p:attrNameLst>
                                      </p:cBhvr>
                                      <p:tavLst>
                                        <p:tav tm="0">
                                          <p:val>
                                            <p:strVal val="#ppt_y"/>
                                          </p:val>
                                        </p:tav>
                                        <p:tav tm="100000">
                                          <p:val>
                                            <p:strVal val="#ppt_y"/>
                                          </p:val>
                                        </p:tav>
                                      </p:tavLst>
                                    </p:anim>
                                    <p:anim calcmode="lin" valueType="num">
                                      <p:cBhvr>
                                        <p:cTn id="109" dur="500" fill="hold"/>
                                        <p:tgtEl>
                                          <p:spTgt spid="34821">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0" dur="500" fill="hold"/>
                                        <p:tgtEl>
                                          <p:spTgt spid="34821">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500" tmFilter="0,0; .5, 1; 1, 1"/>
                                        <p:tgtEl>
                                          <p:spTgt spid="348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animBg="1"/>
      <p:bldP spid="34821" grpId="0" animBg="1" autoUpdateAnimBg="0"/>
      <p:bldP spid="34822" grpId="0" animBg="1" autoUpdateAnimBg="0"/>
      <p:bldP spid="34823" grpId="0" animBg="1" autoUpdateAnimBg="0"/>
      <p:bldP spid="34824" grpId="0" animBg="1" autoUpdateAnimBg="0"/>
      <p:bldP spid="34825" grpId="0" animBg="1" autoUpdateAnimBg="0"/>
      <p:bldP spid="34826" grpId="0" animBg="1" autoUpdateAnimBg="0"/>
      <p:bldP spid="34826" grpId="1" animBg="1" autoUpdateAnimBg="0"/>
      <p:bldP spid="34827" grpId="0" animBg="1" autoUpdateAnimBg="0"/>
      <p:bldP spid="34827" grpId="1" animBg="1" autoUpdateAnimBg="0"/>
      <p:bldP spid="34828" grpId="0" animBg="1" autoUpdateAnimBg="0"/>
      <p:bldP spid="34828" grpId="1" animBg="1" autoUpdateAnimBg="0"/>
      <p:bldP spid="34832" grpId="0" animBg="1" autoUpdateAnimBg="0"/>
      <p:bldP spid="34833"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35842" name="Group 2"/>
          <p:cNvGrpSpPr/>
          <p:nvPr/>
        </p:nvGrpSpPr>
        <p:grpSpPr bwMode="auto">
          <a:xfrm>
            <a:off x="3416300" y="2424113"/>
            <a:ext cx="7270750" cy="1919287"/>
            <a:chOff x="0" y="0"/>
            <a:chExt cx="7270359" cy="1920386"/>
          </a:xfrm>
        </p:grpSpPr>
        <p:sp>
          <p:nvSpPr>
            <p:cNvPr id="35843" name="TextBox 6"/>
            <p:cNvSpPr txBox="1">
              <a:spLocks noChangeArrowheads="1"/>
            </p:cNvSpPr>
            <p:nvPr/>
          </p:nvSpPr>
          <p:spPr bwMode="auto">
            <a:xfrm>
              <a:off x="20397" y="0"/>
              <a:ext cx="51098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8F8F8"/>
                  </a:solidFill>
                  <a:latin typeface="微软雅黑" panose="020B0503020204020204" pitchFamily="34" charset="-122"/>
                  <a:ea typeface="微软雅黑" panose="020B0503020204020204" pitchFamily="34" charset="-122"/>
                </a:rPr>
                <a:t>五、研究结果与应用</a:t>
              </a:r>
            </a:p>
          </p:txBody>
        </p:sp>
        <p:sp>
          <p:nvSpPr>
            <p:cNvPr id="35844" name="TextBox 7"/>
            <p:cNvSpPr txBox="1">
              <a:spLocks noChangeArrowheads="1"/>
            </p:cNvSpPr>
            <p:nvPr/>
          </p:nvSpPr>
          <p:spPr bwMode="auto">
            <a:xfrm>
              <a:off x="0" y="654215"/>
              <a:ext cx="5608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小标题一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小标题二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小标题三</a:t>
              </a:r>
              <a:endParaRPr lang="zh-CN" altLang="en-US" sz="2200">
                <a:solidFill>
                  <a:srgbClr val="F8F8F8"/>
                </a:solidFill>
              </a:endParaRPr>
            </a:p>
          </p:txBody>
        </p:sp>
        <p:sp>
          <p:nvSpPr>
            <p:cNvPr id="35845" name="TextBox 15"/>
            <p:cNvSpPr txBox="1">
              <a:spLocks noChangeArrowheads="1"/>
            </p:cNvSpPr>
            <p:nvPr/>
          </p:nvSpPr>
          <p:spPr bwMode="auto">
            <a:xfrm>
              <a:off x="29785" y="1212500"/>
              <a:ext cx="724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章节导语。这里可以用几句话描述本章的主要内容，也能给观众思维一个缓冲的时间。</a:t>
              </a:r>
            </a:p>
          </p:txBody>
        </p:sp>
      </p:grpSp>
      <p:cxnSp>
        <p:nvCxnSpPr>
          <p:cNvPr id="3584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5847" name="Group 7"/>
          <p:cNvGrpSpPr/>
          <p:nvPr/>
        </p:nvGrpSpPr>
        <p:grpSpPr bwMode="auto">
          <a:xfrm>
            <a:off x="1392238" y="2473325"/>
            <a:ext cx="2093912" cy="2122488"/>
            <a:chOff x="0" y="0"/>
            <a:chExt cx="2093913" cy="2122488"/>
          </a:xfrm>
        </p:grpSpPr>
        <p:sp>
          <p:nvSpPr>
            <p:cNvPr id="3584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5849" name="组合 2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912" y="386351"/>
              <a:ext cx="1304544" cy="129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advTm="4272">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additive="base">
                                        <p:cTn id="7" dur="500" fill="hold"/>
                                        <p:tgtEl>
                                          <p:spTgt spid="35846"/>
                                        </p:tgtEl>
                                        <p:attrNameLst>
                                          <p:attrName>ppt_x</p:attrName>
                                        </p:attrNameLst>
                                      </p:cBhvr>
                                      <p:tavLst>
                                        <p:tav tm="0">
                                          <p:val>
                                            <p:strVal val="1+#ppt_w/2"/>
                                          </p:val>
                                        </p:tav>
                                        <p:tav tm="100000">
                                          <p:val>
                                            <p:strVal val="#ppt_x"/>
                                          </p:val>
                                        </p:tav>
                                      </p:tavLst>
                                    </p:anim>
                                    <p:anim calcmode="lin" valueType="num">
                                      <p:cBhvr additive="base">
                                        <p:cTn id="8" dur="500" fill="hold"/>
                                        <p:tgtEl>
                                          <p:spTgt spid="358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35842"/>
                                        </p:tgtEl>
                                        <p:attrNameLst>
                                          <p:attrName>style.visibility</p:attrName>
                                        </p:attrNameLst>
                                      </p:cBhvr>
                                      <p:to>
                                        <p:strVal val="visible"/>
                                      </p:to>
                                    </p:set>
                                    <p:animEffect transition="in" filter="barn(outHorizontal)">
                                      <p:cBhvr>
                                        <p:cTn id="12" dur="1000"/>
                                        <p:tgtEl>
                                          <p:spTgt spid="35842"/>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35847"/>
                                        </p:tgtEl>
                                        <p:attrNameLst>
                                          <p:attrName>style.visibility</p:attrName>
                                        </p:attrNameLst>
                                      </p:cBhvr>
                                      <p:to>
                                        <p:strVal val="visible"/>
                                      </p:to>
                                    </p:set>
                                    <p:anim calcmode="lin" valueType="num">
                                      <p:cBhvr>
                                        <p:cTn id="16" dur="300" fill="hold"/>
                                        <p:tgtEl>
                                          <p:spTgt spid="35847"/>
                                        </p:tgtEl>
                                        <p:attrNameLst>
                                          <p:attrName>ppt_w</p:attrName>
                                        </p:attrNameLst>
                                      </p:cBhvr>
                                      <p:tavLst>
                                        <p:tav tm="0">
                                          <p:val>
                                            <p:fltVal val="0"/>
                                          </p:val>
                                        </p:tav>
                                        <p:tav tm="100000">
                                          <p:val>
                                            <p:strVal val="#ppt_w"/>
                                          </p:val>
                                        </p:tav>
                                      </p:tavLst>
                                    </p:anim>
                                    <p:anim calcmode="lin" valueType="num">
                                      <p:cBhvr>
                                        <p:cTn id="17" dur="300" fill="hold"/>
                                        <p:tgtEl>
                                          <p:spTgt spid="35847"/>
                                        </p:tgtEl>
                                        <p:attrNameLst>
                                          <p:attrName>ppt_h</p:attrName>
                                        </p:attrNameLst>
                                      </p:cBhvr>
                                      <p:tavLst>
                                        <p:tav tm="0">
                                          <p:val>
                                            <p:fltVal val="0"/>
                                          </p:val>
                                        </p:tav>
                                        <p:tav tm="100000">
                                          <p:val>
                                            <p:strVal val="#ppt_h"/>
                                          </p:val>
                                        </p:tav>
                                      </p:tavLst>
                                    </p:anim>
                                    <p:animEffect transition="in" filter="fade">
                                      <p:cBhvr>
                                        <p:cTn id="18" dur="3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686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686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69" name="Freeform 9"/>
          <p:cNvSpPr/>
          <p:nvPr/>
        </p:nvSpPr>
        <p:spPr bwMode="auto">
          <a:xfrm>
            <a:off x="5588000" y="1905000"/>
            <a:ext cx="1960563" cy="2579688"/>
          </a:xfrm>
          <a:custGeom>
            <a:avLst/>
            <a:gdLst>
              <a:gd name="T0" fmla="*/ 5953 w 2105248"/>
              <a:gd name="T1" fmla="*/ 0 h 2842038"/>
              <a:gd name="T2" fmla="*/ 9525 w 2105248"/>
              <a:gd name="T3" fmla="*/ 4763 h 2842038"/>
              <a:gd name="T4" fmla="*/ 1921669 w 2105248"/>
              <a:gd name="T5" fmla="*/ 1916907 h 2842038"/>
              <a:gd name="T6" fmla="*/ 1924050 w 2105248"/>
              <a:gd name="T7" fmla="*/ 1919288 h 2842038"/>
              <a:gd name="T8" fmla="*/ 1800364 w 2105248"/>
              <a:gd name="T9" fmla="*/ 2582669 h 2842038"/>
              <a:gd name="T10" fmla="*/ 2105248 w 2105248"/>
              <a:gd name="T11" fmla="*/ 2718412 h 2842038"/>
              <a:gd name="T12" fmla="*/ 1118368 w 2105248"/>
              <a:gd name="T13" fmla="*/ 2842038 h 2842038"/>
              <a:gd name="T14" fmla="*/ 549889 w 2105248"/>
              <a:gd name="T15" fmla="*/ 2025921 h 2842038"/>
              <a:gd name="T16" fmla="*/ 922384 w 2105248"/>
              <a:gd name="T17" fmla="*/ 2191767 h 2842038"/>
              <a:gd name="T18" fmla="*/ 963811 w 2105248"/>
              <a:gd name="T19" fmla="*/ 1916907 h 2842038"/>
              <a:gd name="T20" fmla="*/ 962025 w 2105248"/>
              <a:gd name="T21" fmla="*/ 1919288 h 2842038"/>
              <a:gd name="T22" fmla="*/ 141685 w 2105248"/>
              <a:gd name="T23" fmla="*/ 967383 h 2842038"/>
              <a:gd name="T24" fmla="*/ 142875 w 2105248"/>
              <a:gd name="T25" fmla="*/ 966788 h 2842038"/>
              <a:gd name="T26" fmla="*/ 361950 w 2105248"/>
              <a:gd name="T27" fmla="*/ 471488 h 2842038"/>
              <a:gd name="T28" fmla="*/ 0 w 2105248"/>
              <a:gd name="T29" fmla="*/ 4763 h 2842038"/>
              <a:gd name="T30" fmla="*/ 5953 w 2105248"/>
              <a:gd name="T31" fmla="*/ 0 h 284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05248" h="2842038">
                <a:moveTo>
                  <a:pt x="5953" y="0"/>
                </a:moveTo>
                <a:lnTo>
                  <a:pt x="9525" y="4763"/>
                </a:lnTo>
                <a:cubicBezTo>
                  <a:pt x="1063824" y="0"/>
                  <a:pt x="1921669" y="858441"/>
                  <a:pt x="1921669" y="1916907"/>
                </a:cubicBezTo>
                <a:lnTo>
                  <a:pt x="1924050" y="1919288"/>
                </a:lnTo>
                <a:cubicBezTo>
                  <a:pt x="1922092" y="2151415"/>
                  <a:pt x="1879444" y="2375887"/>
                  <a:pt x="1800364" y="2582669"/>
                </a:cubicBezTo>
                <a:lnTo>
                  <a:pt x="2105248" y="2718412"/>
                </a:lnTo>
                <a:lnTo>
                  <a:pt x="1118368" y="2842038"/>
                </a:lnTo>
                <a:lnTo>
                  <a:pt x="549889" y="2025921"/>
                </a:lnTo>
                <a:lnTo>
                  <a:pt x="922384" y="2191767"/>
                </a:lnTo>
                <a:cubicBezTo>
                  <a:pt x="949698" y="2105069"/>
                  <a:pt x="963811" y="2012556"/>
                  <a:pt x="963811" y="1916907"/>
                </a:cubicBezTo>
                <a:lnTo>
                  <a:pt x="962025" y="1919288"/>
                </a:lnTo>
                <a:cubicBezTo>
                  <a:pt x="963811" y="1433513"/>
                  <a:pt x="606624" y="1033463"/>
                  <a:pt x="141685" y="967383"/>
                </a:cubicBezTo>
                <a:lnTo>
                  <a:pt x="142875" y="966788"/>
                </a:lnTo>
                <a:lnTo>
                  <a:pt x="361950" y="471488"/>
                </a:lnTo>
                <a:lnTo>
                  <a:pt x="0" y="4763"/>
                </a:lnTo>
                <a:cubicBezTo>
                  <a:pt x="4763" y="0"/>
                  <a:pt x="5358" y="0"/>
                  <a:pt x="5953" y="0"/>
                </a:cubicBezTo>
                <a:close/>
              </a:path>
            </a:pathLst>
          </a:custGeom>
          <a:solidFill>
            <a:schemeClr val="bg1"/>
          </a:solidFill>
          <a:ln>
            <a:noFill/>
          </a:ln>
          <a:effectLst>
            <a:outerShdw dist="38100" dir="27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lIns="0" rIns="0" anchor="b"/>
          <a:lstStyle/>
          <a:p>
            <a:endParaRPr lang="zh-CN" altLang="en-US"/>
          </a:p>
        </p:txBody>
      </p:sp>
      <p:pic>
        <p:nvPicPr>
          <p:cNvPr id="36870" name="矩形 2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050" y="2024063"/>
            <a:ext cx="3279775" cy="324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Freeform 8"/>
          <p:cNvSpPr/>
          <p:nvPr/>
        </p:nvSpPr>
        <p:spPr bwMode="auto">
          <a:xfrm>
            <a:off x="3811588" y="1628775"/>
            <a:ext cx="2003425" cy="2882900"/>
          </a:xfrm>
          <a:custGeom>
            <a:avLst/>
            <a:gdLst>
              <a:gd name="T0" fmla="*/ 1552623 w 2153126"/>
              <a:gd name="T1" fmla="*/ 0 h 3176145"/>
              <a:gd name="T2" fmla="*/ 2153126 w 2153126"/>
              <a:gd name="T3" fmla="*/ 792850 h 3176145"/>
              <a:gd name="T4" fmla="*/ 1730588 w 2153126"/>
              <a:gd name="T5" fmla="*/ 1693225 h 3176145"/>
              <a:gd name="T6" fmla="*/ 1688096 w 2153126"/>
              <a:gd name="T7" fmla="*/ 1288939 h 3176145"/>
              <a:gd name="T8" fmla="*/ 957858 w 2153126"/>
              <a:gd name="T9" fmla="*/ 2221264 h 3176145"/>
              <a:gd name="T10" fmla="*/ 957262 w 2153126"/>
              <a:gd name="T11" fmla="*/ 2223645 h 3176145"/>
              <a:gd name="T12" fmla="*/ 1026914 w 2153126"/>
              <a:gd name="T13" fmla="*/ 2577856 h 3176145"/>
              <a:gd name="T14" fmla="*/ 1023937 w 2153126"/>
              <a:gd name="T15" fmla="*/ 2576070 h 3176145"/>
              <a:gd name="T16" fmla="*/ 490538 w 2153126"/>
              <a:gd name="T17" fmla="*/ 2633220 h 3176145"/>
              <a:gd name="T18" fmla="*/ 261938 w 2153126"/>
              <a:gd name="T19" fmla="*/ 3176145 h 3176145"/>
              <a:gd name="T20" fmla="*/ 0 w 2153126"/>
              <a:gd name="T21" fmla="*/ 2221264 h 3176145"/>
              <a:gd name="T22" fmla="*/ 4763 w 2153126"/>
              <a:gd name="T23" fmla="*/ 2223645 h 3176145"/>
              <a:gd name="T24" fmla="*/ 1587696 w 2153126"/>
              <a:gd name="T25" fmla="*/ 333690 h 3176145"/>
              <a:gd name="T26" fmla="*/ 1552623 w 2153126"/>
              <a:gd name="T27" fmla="*/ 0 h 3176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53126" h="3176145">
                <a:moveTo>
                  <a:pt x="1552623" y="0"/>
                </a:moveTo>
                <a:lnTo>
                  <a:pt x="2153126" y="792850"/>
                </a:lnTo>
                <a:lnTo>
                  <a:pt x="1730588" y="1693225"/>
                </a:lnTo>
                <a:lnTo>
                  <a:pt x="1688096" y="1288939"/>
                </a:lnTo>
                <a:cubicBezTo>
                  <a:pt x="1270395" y="1390256"/>
                  <a:pt x="957858" y="1769253"/>
                  <a:pt x="957858" y="2221264"/>
                </a:cubicBezTo>
                <a:lnTo>
                  <a:pt x="957262" y="2223645"/>
                </a:lnTo>
                <a:cubicBezTo>
                  <a:pt x="957858" y="2346875"/>
                  <a:pt x="982266" y="2467723"/>
                  <a:pt x="1026914" y="2577856"/>
                </a:cubicBezTo>
                <a:lnTo>
                  <a:pt x="1023937" y="2576070"/>
                </a:lnTo>
                <a:lnTo>
                  <a:pt x="490538" y="2633220"/>
                </a:lnTo>
                <a:lnTo>
                  <a:pt x="261938" y="3176145"/>
                </a:lnTo>
                <a:cubicBezTo>
                  <a:pt x="94059" y="2898730"/>
                  <a:pt x="0" y="2570712"/>
                  <a:pt x="0" y="2221264"/>
                </a:cubicBezTo>
                <a:lnTo>
                  <a:pt x="4763" y="2223645"/>
                </a:lnTo>
                <a:cubicBezTo>
                  <a:pt x="245" y="1274964"/>
                  <a:pt x="686173" y="488583"/>
                  <a:pt x="1587696" y="333690"/>
                </a:cubicBezTo>
                <a:lnTo>
                  <a:pt x="1552623" y="0"/>
                </a:lnTo>
                <a:close/>
              </a:path>
            </a:pathLst>
          </a:custGeom>
          <a:solidFill>
            <a:schemeClr val="tx1"/>
          </a:solidFill>
          <a:ln>
            <a:noFill/>
          </a:ln>
          <a:effectLst>
            <a:outerShdw dist="38100" dir="27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pic>
        <p:nvPicPr>
          <p:cNvPr id="36872" name="矩形 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2863" y="1908175"/>
            <a:ext cx="3481387"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3" name="Freeform 10"/>
          <p:cNvSpPr/>
          <p:nvPr/>
        </p:nvSpPr>
        <p:spPr bwMode="auto">
          <a:xfrm>
            <a:off x="3976688" y="4032250"/>
            <a:ext cx="3163887" cy="1352550"/>
          </a:xfrm>
          <a:custGeom>
            <a:avLst/>
            <a:gdLst>
              <a:gd name="T0" fmla="*/ 1377394 w 3398317"/>
              <a:gd name="T1" fmla="*/ 0 h 1489942"/>
              <a:gd name="T2" fmla="*/ 1050692 w 3398317"/>
              <a:gd name="T3" fmla="*/ 237364 h 1489942"/>
              <a:gd name="T4" fmla="*/ 1737600 w 3398317"/>
              <a:gd name="T5" fmla="*/ 531489 h 1489942"/>
              <a:gd name="T6" fmla="*/ 1741171 w 3398317"/>
              <a:gd name="T7" fmla="*/ 527917 h 1489942"/>
              <a:gd name="T8" fmla="*/ 2491173 w 3398317"/>
              <a:gd name="T9" fmla="*/ 164181 h 1489942"/>
              <a:gd name="T10" fmla="*/ 2493554 w 3398317"/>
              <a:gd name="T11" fmla="*/ 165967 h 1489942"/>
              <a:gd name="T12" fmla="*/ 2807840 w 3398317"/>
              <a:gd name="T13" fmla="*/ 604117 h 1489942"/>
              <a:gd name="T14" fmla="*/ 3398317 w 3398317"/>
              <a:gd name="T15" fmla="*/ 527917 h 1489942"/>
              <a:gd name="T16" fmla="*/ 1737600 w 3398317"/>
              <a:gd name="T17" fmla="*/ 1489347 h 1489942"/>
              <a:gd name="T18" fmla="*/ 1741171 w 3398317"/>
              <a:gd name="T19" fmla="*/ 1489942 h 1489942"/>
              <a:gd name="T20" fmla="*/ 272510 w 3398317"/>
              <a:gd name="T21" fmla="*/ 802746 h 1489942"/>
              <a:gd name="T22" fmla="*/ 0 w 3398317"/>
              <a:gd name="T23" fmla="*/ 1000736 h 1489942"/>
              <a:gd name="T24" fmla="*/ 386377 w 3398317"/>
              <a:gd name="T25" fmla="*/ 84260 h 1489942"/>
              <a:gd name="T26" fmla="*/ 1377394 w 3398317"/>
              <a:gd name="T27" fmla="*/ 0 h 1489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98317" h="1489942">
                <a:moveTo>
                  <a:pt x="1377394" y="0"/>
                </a:moveTo>
                <a:lnTo>
                  <a:pt x="1050692" y="237364"/>
                </a:lnTo>
                <a:cubicBezTo>
                  <a:pt x="1222176" y="418784"/>
                  <a:pt x="1466843" y="531489"/>
                  <a:pt x="1737600" y="531489"/>
                </a:cubicBezTo>
                <a:lnTo>
                  <a:pt x="1741171" y="527917"/>
                </a:lnTo>
                <a:cubicBezTo>
                  <a:pt x="2043553" y="531489"/>
                  <a:pt x="2316172" y="388019"/>
                  <a:pt x="2491173" y="164181"/>
                </a:cubicBezTo>
                <a:lnTo>
                  <a:pt x="2493554" y="165967"/>
                </a:lnTo>
                <a:lnTo>
                  <a:pt x="2807840" y="604117"/>
                </a:lnTo>
                <a:lnTo>
                  <a:pt x="3398317" y="527917"/>
                </a:lnTo>
                <a:cubicBezTo>
                  <a:pt x="3066769" y="1102989"/>
                  <a:pt x="2447720" y="1489347"/>
                  <a:pt x="1737600" y="1489347"/>
                </a:cubicBezTo>
                <a:lnTo>
                  <a:pt x="1741171" y="1489942"/>
                </a:lnTo>
                <a:cubicBezTo>
                  <a:pt x="1148863" y="1489399"/>
                  <a:pt x="621661" y="1222932"/>
                  <a:pt x="272510" y="802746"/>
                </a:cubicBezTo>
                <a:lnTo>
                  <a:pt x="0" y="1000736"/>
                </a:lnTo>
                <a:lnTo>
                  <a:pt x="386377" y="84260"/>
                </a:lnTo>
                <a:lnTo>
                  <a:pt x="1377394" y="0"/>
                </a:lnTo>
                <a:close/>
              </a:path>
            </a:pathLst>
          </a:custGeom>
          <a:solidFill>
            <a:schemeClr val="tx2"/>
          </a:solidFill>
          <a:ln>
            <a:noFill/>
          </a:ln>
          <a:effectLst>
            <a:outerShdw dist="38100" dir="54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lIns="0" tIns="44806" rIns="0" bIns="44806" anchor="ctr"/>
          <a:lstStyle/>
          <a:p>
            <a:endParaRPr lang="zh-CN" altLang="en-US"/>
          </a:p>
        </p:txBody>
      </p:sp>
      <p:pic>
        <p:nvPicPr>
          <p:cNvPr id="36874" name="矩形 3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0525" y="2279650"/>
            <a:ext cx="27908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6875" name="直接连接符 32"/>
          <p:cNvCxnSpPr>
            <a:cxnSpLocks noChangeShapeType="1"/>
          </p:cNvCxnSpPr>
          <p:nvPr/>
        </p:nvCxnSpPr>
        <p:spPr bwMode="auto">
          <a:xfrm>
            <a:off x="1279525" y="3068638"/>
            <a:ext cx="2924175" cy="1587"/>
          </a:xfrm>
          <a:prstGeom prst="line">
            <a:avLst/>
          </a:prstGeom>
          <a:noFill/>
          <a:ln w="12700" cmpd="sng">
            <a:solidFill>
              <a:schemeClr val="tx2"/>
            </a:solidFill>
            <a:prstDash val="dash"/>
            <a:round/>
            <a:headEnd type="oval" w="med" len="med"/>
            <a:tailEnd type="oval" w="med" len="med"/>
          </a:ln>
          <a:extLst>
            <a:ext uri="{909E8E84-426E-40DD-AFC4-6F175D3DCCD1}">
              <a14:hiddenFill xmlns:a14="http://schemas.microsoft.com/office/drawing/2010/main">
                <a:noFill/>
              </a14:hiddenFill>
            </a:ext>
          </a:extLst>
        </p:spPr>
      </p:cxnSp>
      <p:cxnSp>
        <p:nvCxnSpPr>
          <p:cNvPr id="36876" name="直接连接符 33"/>
          <p:cNvCxnSpPr>
            <a:cxnSpLocks noChangeShapeType="1"/>
          </p:cNvCxnSpPr>
          <p:nvPr/>
        </p:nvCxnSpPr>
        <p:spPr bwMode="auto">
          <a:xfrm>
            <a:off x="7140575" y="3070225"/>
            <a:ext cx="2924175" cy="0"/>
          </a:xfrm>
          <a:prstGeom prst="line">
            <a:avLst/>
          </a:prstGeom>
          <a:noFill/>
          <a:ln w="12700" cmpd="sng">
            <a:solidFill>
              <a:schemeClr val="tx2"/>
            </a:solidFill>
            <a:prstDash val="dash"/>
            <a:round/>
            <a:headEnd type="oval" w="med" len="med"/>
            <a:tailEnd type="oval" w="med" len="med"/>
          </a:ln>
          <a:extLst>
            <a:ext uri="{909E8E84-426E-40DD-AFC4-6F175D3DCCD1}">
              <a14:hiddenFill xmlns:a14="http://schemas.microsoft.com/office/drawing/2010/main">
                <a:noFill/>
              </a14:hiddenFill>
            </a:ext>
          </a:extLst>
        </p:spPr>
      </p:cxnSp>
      <p:sp>
        <p:nvSpPr>
          <p:cNvPr id="36877" name="TextBox 34"/>
          <p:cNvSpPr txBox="1">
            <a:spLocks noChangeArrowheads="1"/>
          </p:cNvSpPr>
          <p:nvPr/>
        </p:nvSpPr>
        <p:spPr bwMode="auto">
          <a:xfrm>
            <a:off x="1063625" y="2452688"/>
            <a:ext cx="2105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a:solidFill>
                  <a:schemeClr val="bg1"/>
                </a:solidFill>
                <a:latin typeface="微软雅黑" panose="020B0503020204020204" pitchFamily="34" charset="-122"/>
                <a:ea typeface="微软雅黑" panose="020B0503020204020204" pitchFamily="34" charset="-122"/>
              </a:rPr>
              <a:t>单击此处添加文本</a:t>
            </a:r>
            <a:endParaRPr lang="en-US" altLang="zh-CN">
              <a:solidFill>
                <a:schemeClr val="bg1"/>
              </a:solidFill>
              <a:latin typeface="微软雅黑" panose="020B0503020204020204" pitchFamily="34" charset="-122"/>
              <a:ea typeface="微软雅黑" panose="020B0503020204020204" pitchFamily="34" charset="-122"/>
            </a:endParaRPr>
          </a:p>
          <a:p>
            <a:pPr algn="r" eaLnBrk="1" hangingPunct="1"/>
            <a:r>
              <a:rPr lang="zh-CN" altLang="en-US">
                <a:solidFill>
                  <a:schemeClr val="bg1"/>
                </a:solidFill>
                <a:latin typeface="微软雅黑" panose="020B0503020204020204" pitchFamily="34" charset="-122"/>
                <a:ea typeface="微软雅黑" panose="020B0503020204020204" pitchFamily="34" charset="-122"/>
              </a:rPr>
              <a:t>单击此处添加文本</a:t>
            </a:r>
          </a:p>
        </p:txBody>
      </p:sp>
      <p:sp>
        <p:nvSpPr>
          <p:cNvPr id="36878" name="TextBox 35"/>
          <p:cNvSpPr txBox="1">
            <a:spLocks noChangeArrowheads="1"/>
          </p:cNvSpPr>
          <p:nvPr/>
        </p:nvSpPr>
        <p:spPr bwMode="auto">
          <a:xfrm>
            <a:off x="7980363" y="2452688"/>
            <a:ext cx="2105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chemeClr val="bg1"/>
                </a:solidFill>
                <a:latin typeface="微软雅黑" panose="020B0503020204020204" pitchFamily="34" charset="-122"/>
                <a:ea typeface="微软雅黑" panose="020B0503020204020204" pitchFamily="34" charset="-122"/>
              </a:rPr>
              <a:t>单击此处添加文本</a:t>
            </a:r>
            <a:endParaRPr lang="en-US" altLang="zh-CN">
              <a:solidFill>
                <a:schemeClr val="bg1"/>
              </a:solidFill>
              <a:latin typeface="微软雅黑" panose="020B0503020204020204" pitchFamily="34" charset="-122"/>
              <a:ea typeface="微软雅黑" panose="020B0503020204020204" pitchFamily="34" charset="-122"/>
            </a:endParaRPr>
          </a:p>
          <a:p>
            <a:pPr eaLnBrk="1" hangingPunct="1"/>
            <a:r>
              <a:rPr lang="zh-CN" altLang="en-US">
                <a:solidFill>
                  <a:schemeClr val="bg1"/>
                </a:solidFill>
                <a:latin typeface="微软雅黑" panose="020B0503020204020204" pitchFamily="34" charset="-122"/>
                <a:ea typeface="微软雅黑" panose="020B0503020204020204" pitchFamily="34" charset="-122"/>
              </a:rPr>
              <a:t>单击此处添加文本</a:t>
            </a:r>
          </a:p>
        </p:txBody>
      </p:sp>
      <p:sp>
        <p:nvSpPr>
          <p:cNvPr id="36879" name="TextBox 36"/>
          <p:cNvSpPr txBox="1">
            <a:spLocks noChangeArrowheads="1"/>
          </p:cNvSpPr>
          <p:nvPr/>
        </p:nvSpPr>
        <p:spPr bwMode="auto">
          <a:xfrm>
            <a:off x="5718175" y="5686425"/>
            <a:ext cx="2105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chemeClr val="bg1"/>
                </a:solidFill>
                <a:latin typeface="微软雅黑" panose="020B0503020204020204" pitchFamily="34" charset="-122"/>
                <a:ea typeface="微软雅黑" panose="020B0503020204020204" pitchFamily="34" charset="-122"/>
              </a:rPr>
              <a:t>单击此处添加文本</a:t>
            </a:r>
            <a:endParaRPr lang="en-US" altLang="zh-CN">
              <a:solidFill>
                <a:schemeClr val="bg1"/>
              </a:solidFill>
              <a:latin typeface="微软雅黑" panose="020B0503020204020204" pitchFamily="34" charset="-122"/>
              <a:ea typeface="微软雅黑" panose="020B0503020204020204" pitchFamily="34" charset="-122"/>
            </a:endParaRPr>
          </a:p>
          <a:p>
            <a:pPr eaLnBrk="1" hangingPunct="1"/>
            <a:r>
              <a:rPr lang="zh-CN" altLang="en-US">
                <a:solidFill>
                  <a:schemeClr val="bg1"/>
                </a:solidFill>
                <a:latin typeface="微软雅黑" panose="020B0503020204020204" pitchFamily="34" charset="-122"/>
                <a:ea typeface="微软雅黑" panose="020B0503020204020204" pitchFamily="34" charset="-122"/>
              </a:rPr>
              <a:t>单击此处添加文本</a:t>
            </a:r>
          </a:p>
        </p:txBody>
      </p:sp>
      <p:cxnSp>
        <p:nvCxnSpPr>
          <p:cNvPr id="36880" name="直接连接符 37"/>
          <p:cNvCxnSpPr>
            <a:cxnSpLocks noChangeShapeType="1"/>
          </p:cNvCxnSpPr>
          <p:nvPr/>
        </p:nvCxnSpPr>
        <p:spPr bwMode="auto">
          <a:xfrm flipV="1">
            <a:off x="5557838" y="5259388"/>
            <a:ext cx="38100" cy="1073150"/>
          </a:xfrm>
          <a:prstGeom prst="line">
            <a:avLst/>
          </a:prstGeom>
          <a:noFill/>
          <a:ln w="12700" cmpd="sng">
            <a:solidFill>
              <a:schemeClr val="tx2"/>
            </a:solidFill>
            <a:prstDash val="dash"/>
            <a:round/>
            <a:headEnd type="oval" w="med" len="med"/>
            <a:tailEnd type="oval" w="med" len="med"/>
          </a:ln>
          <a:extLst>
            <a:ext uri="{909E8E84-426E-40DD-AFC4-6F175D3DCCD1}">
              <a14:hiddenFill xmlns:a14="http://schemas.microsoft.com/office/drawing/2010/main">
                <a:noFill/>
              </a14:hiddenFill>
            </a:ext>
          </a:extLst>
        </p:spPr>
      </p:cxn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additive="base">
                                        <p:cTn id="7" dur="500" fill="hold"/>
                                        <p:tgtEl>
                                          <p:spTgt spid="36867"/>
                                        </p:tgtEl>
                                        <p:attrNameLst>
                                          <p:attrName>ppt_x</p:attrName>
                                        </p:attrNameLst>
                                      </p:cBhvr>
                                      <p:tavLst>
                                        <p:tav tm="0">
                                          <p:val>
                                            <p:strVal val="1+#ppt_w/2"/>
                                          </p:val>
                                        </p:tav>
                                        <p:tav tm="100000">
                                          <p:val>
                                            <p:strVal val="#ppt_x"/>
                                          </p:val>
                                        </p:tav>
                                      </p:tavLst>
                                    </p:anim>
                                    <p:anim calcmode="lin" valueType="num">
                                      <p:cBhvr additive="base">
                                        <p:cTn id="8" dur="500" fill="hold"/>
                                        <p:tgtEl>
                                          <p:spTgt spid="36867"/>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36868"/>
                                        </p:tgtEl>
                                        <p:attrNameLst>
                                          <p:attrName>style.visibility</p:attrName>
                                        </p:attrNameLst>
                                      </p:cBhvr>
                                      <p:to>
                                        <p:strVal val="visible"/>
                                      </p:to>
                                    </p:set>
                                    <p:animEffect transition="in" filter="wipe(right)">
                                      <p:cBhvr>
                                        <p:cTn id="11" dur="500"/>
                                        <p:tgtEl>
                                          <p:spTgt spid="36868"/>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6866"/>
                                        </p:tgtEl>
                                        <p:attrNameLst>
                                          <p:attrName>style.visibility</p:attrName>
                                        </p:attrNameLst>
                                      </p:cBhvr>
                                      <p:to>
                                        <p:strVal val="visible"/>
                                      </p:to>
                                    </p:set>
                                    <p:anim calcmode="lin" valueType="num">
                                      <p:cBhvr>
                                        <p:cTn id="15" dur="400" fill="hold"/>
                                        <p:tgtEl>
                                          <p:spTgt spid="36866"/>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36866"/>
                                        </p:tgtEl>
                                        <p:attrNameLst>
                                          <p:attrName>ppt_y</p:attrName>
                                        </p:attrNameLst>
                                      </p:cBhvr>
                                      <p:tavLst>
                                        <p:tav tm="0">
                                          <p:val>
                                            <p:strVal val="#ppt_y"/>
                                          </p:val>
                                        </p:tav>
                                        <p:tav tm="100000">
                                          <p:val>
                                            <p:strVal val="#ppt_y"/>
                                          </p:val>
                                        </p:tav>
                                      </p:tavLst>
                                    </p:anim>
                                    <p:anim calcmode="lin" valueType="num">
                                      <p:cBhvr>
                                        <p:cTn id="17" dur="400" fill="hold"/>
                                        <p:tgtEl>
                                          <p:spTgt spid="36866"/>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3686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36866"/>
                                        </p:tgtEl>
                                      </p:cBhvr>
                                    </p:animEffect>
                                  </p:childTnLst>
                                </p:cTn>
                              </p:par>
                            </p:childTnLst>
                          </p:cTn>
                        </p:par>
                        <p:par>
                          <p:cTn id="20" fill="hold">
                            <p:stCondLst>
                              <p:cond delay="1240"/>
                            </p:stCondLst>
                            <p:childTnLst>
                              <p:par>
                                <p:cTn id="21" presetID="22" presetClass="entr" presetSubtype="4" fill="hold" nodeType="afterEffect">
                                  <p:stCondLst>
                                    <p:cond delay="0"/>
                                  </p:stCondLst>
                                  <p:childTnLst>
                                    <p:set>
                                      <p:cBhvr>
                                        <p:cTn id="22" dur="1" fill="hold">
                                          <p:stCondLst>
                                            <p:cond delay="0"/>
                                          </p:stCondLst>
                                        </p:cTn>
                                        <p:tgtEl>
                                          <p:spTgt spid="36872"/>
                                        </p:tgtEl>
                                        <p:attrNameLst>
                                          <p:attrName>style.visibility</p:attrName>
                                        </p:attrNameLst>
                                      </p:cBhvr>
                                      <p:to>
                                        <p:strVal val="visible"/>
                                      </p:to>
                                    </p:set>
                                    <p:animEffect transition="in" filter="wipe(down)">
                                      <p:cBhvr>
                                        <p:cTn id="23" dur="500"/>
                                        <p:tgtEl>
                                          <p:spTgt spid="3687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6871"/>
                                        </p:tgtEl>
                                        <p:attrNameLst>
                                          <p:attrName>style.visibility</p:attrName>
                                        </p:attrNameLst>
                                      </p:cBhvr>
                                      <p:to>
                                        <p:strVal val="visible"/>
                                      </p:to>
                                    </p:set>
                                    <p:animEffect transition="in" filter="wipe(down)">
                                      <p:cBhvr>
                                        <p:cTn id="26" dur="500"/>
                                        <p:tgtEl>
                                          <p:spTgt spid="36871"/>
                                        </p:tgtEl>
                                      </p:cBhvr>
                                    </p:animEffect>
                                  </p:childTnLst>
                                </p:cTn>
                              </p:par>
                              <p:par>
                                <p:cTn id="27" presetID="22" presetClass="entr" presetSubtype="2" fill="hold" nodeType="withEffect">
                                  <p:stCondLst>
                                    <p:cond delay="0"/>
                                  </p:stCondLst>
                                  <p:childTnLst>
                                    <p:set>
                                      <p:cBhvr>
                                        <p:cTn id="28" dur="1" fill="hold">
                                          <p:stCondLst>
                                            <p:cond delay="0"/>
                                          </p:stCondLst>
                                        </p:cTn>
                                        <p:tgtEl>
                                          <p:spTgt spid="36875"/>
                                        </p:tgtEl>
                                        <p:attrNameLst>
                                          <p:attrName>style.visibility</p:attrName>
                                        </p:attrNameLst>
                                      </p:cBhvr>
                                      <p:to>
                                        <p:strVal val="visible"/>
                                      </p:to>
                                    </p:set>
                                    <p:animEffect transition="in" filter="wipe(right)">
                                      <p:cBhvr>
                                        <p:cTn id="29" dur="500"/>
                                        <p:tgtEl>
                                          <p:spTgt spid="36875"/>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6877"/>
                                        </p:tgtEl>
                                        <p:attrNameLst>
                                          <p:attrName>style.visibility</p:attrName>
                                        </p:attrNameLst>
                                      </p:cBhvr>
                                      <p:to>
                                        <p:strVal val="visible"/>
                                      </p:to>
                                    </p:set>
                                    <p:animEffect transition="in" filter="wipe(down)">
                                      <p:cBhvr>
                                        <p:cTn id="32" dur="500"/>
                                        <p:tgtEl>
                                          <p:spTgt spid="36877"/>
                                        </p:tgtEl>
                                      </p:cBhvr>
                                    </p:animEffect>
                                  </p:childTnLst>
                                </p:cTn>
                              </p:par>
                            </p:childTnLst>
                          </p:cTn>
                        </p:par>
                        <p:par>
                          <p:cTn id="33" fill="hold">
                            <p:stCondLst>
                              <p:cond delay="1740"/>
                            </p:stCondLst>
                            <p:childTnLst>
                              <p:par>
                                <p:cTn id="34" presetID="22" presetClass="entr" presetSubtype="1" fill="hold" nodeType="afterEffect">
                                  <p:stCondLst>
                                    <p:cond delay="0"/>
                                  </p:stCondLst>
                                  <p:childTnLst>
                                    <p:set>
                                      <p:cBhvr>
                                        <p:cTn id="35" dur="1" fill="hold">
                                          <p:stCondLst>
                                            <p:cond delay="0"/>
                                          </p:stCondLst>
                                        </p:cTn>
                                        <p:tgtEl>
                                          <p:spTgt spid="36870"/>
                                        </p:tgtEl>
                                        <p:attrNameLst>
                                          <p:attrName>style.visibility</p:attrName>
                                        </p:attrNameLst>
                                      </p:cBhvr>
                                      <p:to>
                                        <p:strVal val="visible"/>
                                      </p:to>
                                    </p:set>
                                    <p:animEffect transition="in" filter="wipe(up)">
                                      <p:cBhvr>
                                        <p:cTn id="36" dur="500"/>
                                        <p:tgtEl>
                                          <p:spTgt spid="36870"/>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36869"/>
                                        </p:tgtEl>
                                        <p:attrNameLst>
                                          <p:attrName>style.visibility</p:attrName>
                                        </p:attrNameLst>
                                      </p:cBhvr>
                                      <p:to>
                                        <p:strVal val="visible"/>
                                      </p:to>
                                    </p:set>
                                    <p:animEffect transition="in" filter="wipe(up)">
                                      <p:cBhvr>
                                        <p:cTn id="39" dur="500"/>
                                        <p:tgtEl>
                                          <p:spTgt spid="36869"/>
                                        </p:tgtEl>
                                      </p:cBhvr>
                                    </p:animEffect>
                                  </p:childTnLst>
                                </p:cTn>
                              </p:par>
                              <p:par>
                                <p:cTn id="40" presetID="22" presetClass="entr" presetSubtype="8" fill="hold" nodeType="withEffect">
                                  <p:stCondLst>
                                    <p:cond delay="0"/>
                                  </p:stCondLst>
                                  <p:childTnLst>
                                    <p:set>
                                      <p:cBhvr>
                                        <p:cTn id="41" dur="1" fill="hold">
                                          <p:stCondLst>
                                            <p:cond delay="0"/>
                                          </p:stCondLst>
                                        </p:cTn>
                                        <p:tgtEl>
                                          <p:spTgt spid="36876"/>
                                        </p:tgtEl>
                                        <p:attrNameLst>
                                          <p:attrName>style.visibility</p:attrName>
                                        </p:attrNameLst>
                                      </p:cBhvr>
                                      <p:to>
                                        <p:strVal val="visible"/>
                                      </p:to>
                                    </p:set>
                                    <p:animEffect transition="in" filter="wipe(left)">
                                      <p:cBhvr>
                                        <p:cTn id="42" dur="500"/>
                                        <p:tgtEl>
                                          <p:spTgt spid="36876"/>
                                        </p:tgtEl>
                                      </p:cBhvr>
                                    </p:animEffect>
                                  </p:childTnLst>
                                </p:cTn>
                              </p:par>
                            </p:childTnLst>
                          </p:cTn>
                        </p:par>
                        <p:par>
                          <p:cTn id="43" fill="hold">
                            <p:stCondLst>
                              <p:cond delay="2240"/>
                            </p:stCondLst>
                            <p:childTnLst>
                              <p:par>
                                <p:cTn id="44" presetID="22" presetClass="entr" presetSubtype="2" fill="hold" nodeType="afterEffect">
                                  <p:stCondLst>
                                    <p:cond delay="0"/>
                                  </p:stCondLst>
                                  <p:childTnLst>
                                    <p:set>
                                      <p:cBhvr>
                                        <p:cTn id="45" dur="1" fill="hold">
                                          <p:stCondLst>
                                            <p:cond delay="0"/>
                                          </p:stCondLst>
                                        </p:cTn>
                                        <p:tgtEl>
                                          <p:spTgt spid="36874"/>
                                        </p:tgtEl>
                                        <p:attrNameLst>
                                          <p:attrName>style.visibility</p:attrName>
                                        </p:attrNameLst>
                                      </p:cBhvr>
                                      <p:to>
                                        <p:strVal val="visible"/>
                                      </p:to>
                                    </p:set>
                                    <p:animEffect transition="in" filter="wipe(right)">
                                      <p:cBhvr>
                                        <p:cTn id="46" dur="500"/>
                                        <p:tgtEl>
                                          <p:spTgt spid="36874"/>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36873"/>
                                        </p:tgtEl>
                                        <p:attrNameLst>
                                          <p:attrName>style.visibility</p:attrName>
                                        </p:attrNameLst>
                                      </p:cBhvr>
                                      <p:to>
                                        <p:strVal val="visible"/>
                                      </p:to>
                                    </p:set>
                                    <p:animEffect transition="in" filter="wipe(right)">
                                      <p:cBhvr>
                                        <p:cTn id="49" dur="500"/>
                                        <p:tgtEl>
                                          <p:spTgt spid="3687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6878"/>
                                        </p:tgtEl>
                                        <p:attrNameLst>
                                          <p:attrName>style.visibility</p:attrName>
                                        </p:attrNameLst>
                                      </p:cBhvr>
                                      <p:to>
                                        <p:strVal val="visible"/>
                                      </p:to>
                                    </p:set>
                                    <p:animEffect transition="in" filter="wipe(down)">
                                      <p:cBhvr>
                                        <p:cTn id="52" dur="500"/>
                                        <p:tgtEl>
                                          <p:spTgt spid="36878"/>
                                        </p:tgtEl>
                                      </p:cBhvr>
                                    </p:animEffect>
                                  </p:childTnLst>
                                </p:cTn>
                              </p:par>
                            </p:childTnLst>
                          </p:cTn>
                        </p:par>
                        <p:par>
                          <p:cTn id="53" fill="hold">
                            <p:stCondLst>
                              <p:cond delay="2740"/>
                            </p:stCondLst>
                            <p:childTnLst>
                              <p:par>
                                <p:cTn id="54" presetID="22" presetClass="entr" presetSubtype="1" fill="hold" grpId="0" nodeType="afterEffect">
                                  <p:stCondLst>
                                    <p:cond delay="0"/>
                                  </p:stCondLst>
                                  <p:childTnLst>
                                    <p:set>
                                      <p:cBhvr>
                                        <p:cTn id="55" dur="1" fill="hold">
                                          <p:stCondLst>
                                            <p:cond delay="0"/>
                                          </p:stCondLst>
                                        </p:cTn>
                                        <p:tgtEl>
                                          <p:spTgt spid="36879"/>
                                        </p:tgtEl>
                                        <p:attrNameLst>
                                          <p:attrName>style.visibility</p:attrName>
                                        </p:attrNameLst>
                                      </p:cBhvr>
                                      <p:to>
                                        <p:strVal val="visible"/>
                                      </p:to>
                                    </p:set>
                                    <p:animEffect transition="in" filter="wipe(up)">
                                      <p:cBhvr>
                                        <p:cTn id="56" dur="500"/>
                                        <p:tgtEl>
                                          <p:spTgt spid="36879"/>
                                        </p:tgtEl>
                                      </p:cBhvr>
                                    </p:animEffect>
                                  </p:childTnLst>
                                </p:cTn>
                              </p:par>
                              <p:par>
                                <p:cTn id="57" presetID="22" presetClass="entr" presetSubtype="1" fill="hold" nodeType="withEffect">
                                  <p:stCondLst>
                                    <p:cond delay="0"/>
                                  </p:stCondLst>
                                  <p:childTnLst>
                                    <p:set>
                                      <p:cBhvr>
                                        <p:cTn id="58" dur="1" fill="hold">
                                          <p:stCondLst>
                                            <p:cond delay="0"/>
                                          </p:stCondLst>
                                        </p:cTn>
                                        <p:tgtEl>
                                          <p:spTgt spid="36880"/>
                                        </p:tgtEl>
                                        <p:attrNameLst>
                                          <p:attrName>style.visibility</p:attrName>
                                        </p:attrNameLst>
                                      </p:cBhvr>
                                      <p:to>
                                        <p:strVal val="visible"/>
                                      </p:to>
                                    </p:set>
                                    <p:animEffect transition="in" filter="wipe(up)">
                                      <p:cBhvr>
                                        <p:cTn id="59" dur="500"/>
                                        <p:tgtEl>
                                          <p:spTgt spid="36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animBg="1"/>
      <p:bldP spid="36869" grpId="0" animBg="1"/>
      <p:bldP spid="36871" grpId="0" animBg="1"/>
      <p:bldP spid="36873" grpId="0" animBg="1"/>
      <p:bldP spid="36877" grpId="0" autoUpdateAnimBg="0"/>
      <p:bldP spid="36878" grpId="0" autoUpdateAnimBg="0"/>
      <p:bldP spid="3687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7891"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7892"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893" name="任意多边形 16"/>
          <p:cNvSpPr/>
          <p:nvPr/>
        </p:nvSpPr>
        <p:spPr bwMode="auto">
          <a:xfrm>
            <a:off x="2062163" y="3660775"/>
            <a:ext cx="7620000" cy="1381125"/>
          </a:xfrm>
          <a:custGeom>
            <a:avLst/>
            <a:gdLst>
              <a:gd name="T0" fmla="*/ 3302454 w 7620000"/>
              <a:gd name="T1" fmla="*/ 1380217 h 1380217"/>
              <a:gd name="T2" fmla="*/ 0 w 7620000"/>
              <a:gd name="T3" fmla="*/ 400050 h 1380217"/>
              <a:gd name="T4" fmla="*/ 7620000 w 7620000"/>
              <a:gd name="T5" fmla="*/ 400050 h 1380217"/>
              <a:gd name="T6" fmla="*/ 4281714 w 7620000"/>
              <a:gd name="T7" fmla="*/ 1357992 h 1380217"/>
              <a:gd name="T8" fmla="*/ 3302454 w 7620000"/>
              <a:gd name="T9" fmla="*/ 1380217 h 1380217"/>
            </a:gdLst>
            <a:ahLst/>
            <a:cxnLst>
              <a:cxn ang="0">
                <a:pos x="T0" y="T1"/>
              </a:cxn>
              <a:cxn ang="0">
                <a:pos x="T2" y="T3"/>
              </a:cxn>
              <a:cxn ang="0">
                <a:pos x="T4" y="T5"/>
              </a:cxn>
              <a:cxn ang="0">
                <a:pos x="T6" y="T7"/>
              </a:cxn>
              <a:cxn ang="0">
                <a:pos x="T8" y="T9"/>
              </a:cxn>
            </a:cxnLst>
            <a:rect l="0" t="0" r="r" b="b"/>
            <a:pathLst>
              <a:path w="7620000" h="1380217">
                <a:moveTo>
                  <a:pt x="3302454" y="1380217"/>
                </a:moveTo>
                <a:lnTo>
                  <a:pt x="0" y="400050"/>
                </a:lnTo>
                <a:cubicBezTo>
                  <a:pt x="2187575" y="85725"/>
                  <a:pt x="4699000" y="0"/>
                  <a:pt x="7620000" y="400050"/>
                </a:cubicBezTo>
                <a:lnTo>
                  <a:pt x="4281714" y="1357992"/>
                </a:lnTo>
                <a:lnTo>
                  <a:pt x="3302454" y="1380217"/>
                </a:lnTo>
                <a:close/>
              </a:path>
            </a:pathLst>
          </a:custGeom>
          <a:solidFill>
            <a:srgbClr val="DADADA">
              <a:alpha val="39999"/>
            </a:srgbClr>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37894" name="任意多边形 17"/>
          <p:cNvSpPr/>
          <p:nvPr/>
        </p:nvSpPr>
        <p:spPr bwMode="auto">
          <a:xfrm>
            <a:off x="2809875" y="3902075"/>
            <a:ext cx="2374900" cy="935038"/>
          </a:xfrm>
          <a:custGeom>
            <a:avLst/>
            <a:gdLst>
              <a:gd name="T0" fmla="*/ 2670629 w 2670629"/>
              <a:gd name="T1" fmla="*/ 957943 h 957943"/>
              <a:gd name="T2" fmla="*/ 0 w 2670629"/>
              <a:gd name="T3" fmla="*/ 0 h 957943"/>
            </a:gdLst>
            <a:ahLst/>
            <a:cxnLst>
              <a:cxn ang="0">
                <a:pos x="T0" y="T1"/>
              </a:cxn>
              <a:cxn ang="0">
                <a:pos x="T2" y="T3"/>
              </a:cxn>
            </a:cxnLst>
            <a:rect l="0" t="0" r="r" b="b"/>
            <a:pathLst>
              <a:path w="2670629" h="957943">
                <a:moveTo>
                  <a:pt x="2670629" y="957943"/>
                </a:moveTo>
                <a:lnTo>
                  <a:pt x="0" y="0"/>
                </a:lnTo>
              </a:path>
            </a:pathLst>
          </a:custGeom>
          <a:solidFill>
            <a:schemeClr val="accent1"/>
          </a:solidFill>
          <a:ln w="9525" cap="flat" cmpd="sng">
            <a:solidFill>
              <a:schemeClr val="bg1"/>
            </a:solidFill>
            <a:miter lim="800000"/>
            <a:headEnd type="oval"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7895" name="任意多边形 18"/>
          <p:cNvSpPr/>
          <p:nvPr/>
        </p:nvSpPr>
        <p:spPr bwMode="auto">
          <a:xfrm>
            <a:off x="4419600" y="3771900"/>
            <a:ext cx="1008063" cy="719138"/>
          </a:xfrm>
          <a:custGeom>
            <a:avLst/>
            <a:gdLst>
              <a:gd name="T0" fmla="*/ 2670629 w 2670629"/>
              <a:gd name="T1" fmla="*/ 957943 h 957943"/>
              <a:gd name="T2" fmla="*/ 0 w 2670629"/>
              <a:gd name="T3" fmla="*/ 0 h 957943"/>
            </a:gdLst>
            <a:ahLst/>
            <a:cxnLst>
              <a:cxn ang="0">
                <a:pos x="T0" y="T1"/>
              </a:cxn>
              <a:cxn ang="0">
                <a:pos x="T2" y="T3"/>
              </a:cxn>
            </a:cxnLst>
            <a:rect l="0" t="0" r="r" b="b"/>
            <a:pathLst>
              <a:path w="2670629" h="957943">
                <a:moveTo>
                  <a:pt x="2670629" y="957943"/>
                </a:moveTo>
                <a:lnTo>
                  <a:pt x="0" y="0"/>
                </a:lnTo>
              </a:path>
            </a:pathLst>
          </a:custGeom>
          <a:solidFill>
            <a:schemeClr val="accent1"/>
          </a:solidFill>
          <a:ln w="9525" cap="flat" cmpd="sng">
            <a:solidFill>
              <a:schemeClr val="bg1"/>
            </a:solidFill>
            <a:miter lim="800000"/>
            <a:headEnd type="oval"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7896" name="任意多边形 19"/>
          <p:cNvSpPr/>
          <p:nvPr/>
        </p:nvSpPr>
        <p:spPr bwMode="auto">
          <a:xfrm>
            <a:off x="5872163" y="3713163"/>
            <a:ext cx="0" cy="647700"/>
          </a:xfrm>
          <a:custGeom>
            <a:avLst/>
            <a:gdLst>
              <a:gd name="T0" fmla="*/ 2670629 w 2670629"/>
              <a:gd name="T1" fmla="*/ 957943 h 957943"/>
              <a:gd name="T2" fmla="*/ 0 w 2670629"/>
              <a:gd name="T3" fmla="*/ 0 h 957943"/>
            </a:gdLst>
            <a:ahLst/>
            <a:cxnLst>
              <a:cxn ang="0">
                <a:pos x="T0" y="T1"/>
              </a:cxn>
              <a:cxn ang="0">
                <a:pos x="T2" y="T3"/>
              </a:cxn>
            </a:cxnLst>
            <a:rect l="0" t="0" r="r" b="b"/>
            <a:pathLst>
              <a:path w="2670629" h="957943">
                <a:moveTo>
                  <a:pt x="2670629" y="957943"/>
                </a:moveTo>
                <a:lnTo>
                  <a:pt x="0" y="0"/>
                </a:lnTo>
              </a:path>
            </a:pathLst>
          </a:custGeom>
          <a:solidFill>
            <a:schemeClr val="accent1"/>
          </a:solidFill>
          <a:ln w="9525" cap="flat" cmpd="sng">
            <a:solidFill>
              <a:schemeClr val="bg1"/>
            </a:solidFill>
            <a:miter lim="800000"/>
            <a:headEnd type="oval"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7897" name="任意多边形 20"/>
          <p:cNvSpPr/>
          <p:nvPr/>
        </p:nvSpPr>
        <p:spPr bwMode="auto">
          <a:xfrm flipH="1">
            <a:off x="6291263" y="3771900"/>
            <a:ext cx="1008062" cy="719138"/>
          </a:xfrm>
          <a:custGeom>
            <a:avLst/>
            <a:gdLst>
              <a:gd name="T0" fmla="*/ 2670629 w 2670629"/>
              <a:gd name="T1" fmla="*/ 957943 h 957943"/>
              <a:gd name="T2" fmla="*/ 0 w 2670629"/>
              <a:gd name="T3" fmla="*/ 0 h 957943"/>
            </a:gdLst>
            <a:ahLst/>
            <a:cxnLst>
              <a:cxn ang="0">
                <a:pos x="T0" y="T1"/>
              </a:cxn>
              <a:cxn ang="0">
                <a:pos x="T2" y="T3"/>
              </a:cxn>
            </a:cxnLst>
            <a:rect l="0" t="0" r="r" b="b"/>
            <a:pathLst>
              <a:path w="2670629" h="957943">
                <a:moveTo>
                  <a:pt x="2670629" y="957943"/>
                </a:moveTo>
                <a:lnTo>
                  <a:pt x="0" y="0"/>
                </a:lnTo>
              </a:path>
            </a:pathLst>
          </a:custGeom>
          <a:solidFill>
            <a:schemeClr val="accent1"/>
          </a:solidFill>
          <a:ln w="9525" cap="flat" cmpd="sng">
            <a:solidFill>
              <a:schemeClr val="bg1"/>
            </a:solidFill>
            <a:miter lim="800000"/>
            <a:headEnd type="oval"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7898" name="任意多边形 21"/>
          <p:cNvSpPr/>
          <p:nvPr/>
        </p:nvSpPr>
        <p:spPr bwMode="auto">
          <a:xfrm flipH="1">
            <a:off x="6550025" y="3902075"/>
            <a:ext cx="2376488" cy="935038"/>
          </a:xfrm>
          <a:custGeom>
            <a:avLst/>
            <a:gdLst>
              <a:gd name="T0" fmla="*/ 2670629 w 2670629"/>
              <a:gd name="T1" fmla="*/ 957943 h 957943"/>
              <a:gd name="T2" fmla="*/ 0 w 2670629"/>
              <a:gd name="T3" fmla="*/ 0 h 957943"/>
            </a:gdLst>
            <a:ahLst/>
            <a:cxnLst>
              <a:cxn ang="0">
                <a:pos x="T0" y="T1"/>
              </a:cxn>
              <a:cxn ang="0">
                <a:pos x="T2" y="T3"/>
              </a:cxn>
            </a:cxnLst>
            <a:rect l="0" t="0" r="r" b="b"/>
            <a:pathLst>
              <a:path w="2670629" h="957943">
                <a:moveTo>
                  <a:pt x="2670629" y="957943"/>
                </a:moveTo>
                <a:lnTo>
                  <a:pt x="0" y="0"/>
                </a:lnTo>
              </a:path>
            </a:pathLst>
          </a:custGeom>
          <a:solidFill>
            <a:schemeClr val="accent1"/>
          </a:solidFill>
          <a:ln w="9525" cap="flat" cmpd="sng">
            <a:solidFill>
              <a:schemeClr val="bg1"/>
            </a:solidFill>
            <a:miter lim="800000"/>
            <a:headEnd type="oval"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37899" name="Oval 2"/>
          <p:cNvSpPr>
            <a:spLocks noChangeAspect="1" noChangeArrowheads="1"/>
          </p:cNvSpPr>
          <p:nvPr/>
        </p:nvSpPr>
        <p:spPr bwMode="auto">
          <a:xfrm>
            <a:off x="5246688" y="4464050"/>
            <a:ext cx="1255712" cy="1260475"/>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fr-FR" altLang="en-US"/>
          </a:p>
        </p:txBody>
      </p:sp>
      <p:pic>
        <p:nvPicPr>
          <p:cNvPr id="37900" name="TextBox 14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238" y="4711700"/>
            <a:ext cx="83502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1" name="Freeform 8"/>
          <p:cNvSpPr/>
          <p:nvPr/>
        </p:nvSpPr>
        <p:spPr bwMode="auto">
          <a:xfrm>
            <a:off x="3746500" y="2139950"/>
            <a:ext cx="1358900" cy="1612900"/>
          </a:xfrm>
          <a:custGeom>
            <a:avLst/>
            <a:gdLst>
              <a:gd name="T0" fmla="*/ 0 w 117"/>
              <a:gd name="T1" fmla="*/ 0 h 122"/>
              <a:gd name="T2" fmla="*/ 117 w 117"/>
              <a:gd name="T3" fmla="*/ 7 h 122"/>
              <a:gd name="T4" fmla="*/ 117 w 117"/>
              <a:gd name="T5" fmla="*/ 115 h 122"/>
              <a:gd name="T6" fmla="*/ 0 w 117"/>
              <a:gd name="T7" fmla="*/ 122 h 122"/>
              <a:gd name="T8" fmla="*/ 0 w 117"/>
              <a:gd name="T9" fmla="*/ 0 h 122"/>
            </a:gdLst>
            <a:ahLst/>
            <a:cxnLst>
              <a:cxn ang="0">
                <a:pos x="T0" y="T1"/>
              </a:cxn>
              <a:cxn ang="0">
                <a:pos x="T2" y="T3"/>
              </a:cxn>
              <a:cxn ang="0">
                <a:pos x="T4" y="T5"/>
              </a:cxn>
              <a:cxn ang="0">
                <a:pos x="T6" y="T7"/>
              </a:cxn>
              <a:cxn ang="0">
                <a:pos x="T8" y="T9"/>
              </a:cxn>
            </a:cxnLst>
            <a:rect l="0" t="0" r="r" b="b"/>
            <a:pathLst>
              <a:path w="117" h="122">
                <a:moveTo>
                  <a:pt x="0" y="0"/>
                </a:moveTo>
                <a:cubicBezTo>
                  <a:pt x="39" y="3"/>
                  <a:pt x="74" y="6"/>
                  <a:pt x="117" y="7"/>
                </a:cubicBezTo>
                <a:lnTo>
                  <a:pt x="117" y="115"/>
                </a:lnTo>
                <a:cubicBezTo>
                  <a:pt x="78" y="117"/>
                  <a:pt x="39" y="119"/>
                  <a:pt x="0" y="122"/>
                </a:cubicBez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7902" name="AutoShape 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706688"/>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3" name="AutoShape 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3048000"/>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4" name="Freeform 9"/>
          <p:cNvSpPr/>
          <p:nvPr/>
        </p:nvSpPr>
        <p:spPr bwMode="auto">
          <a:xfrm>
            <a:off x="5210175" y="2243138"/>
            <a:ext cx="1311275" cy="1427162"/>
          </a:xfrm>
          <a:custGeom>
            <a:avLst/>
            <a:gdLst>
              <a:gd name="T0" fmla="*/ 1 w 113"/>
              <a:gd name="T1" fmla="*/ 0 h 108"/>
              <a:gd name="T2" fmla="*/ 113 w 113"/>
              <a:gd name="T3" fmla="*/ 0 h 108"/>
              <a:gd name="T4" fmla="*/ 113 w 113"/>
              <a:gd name="T5" fmla="*/ 108 h 108"/>
              <a:gd name="T6" fmla="*/ 0 w 113"/>
              <a:gd name="T7" fmla="*/ 108 h 108"/>
              <a:gd name="T8" fmla="*/ 1 w 113"/>
              <a:gd name="T9" fmla="*/ 0 h 108"/>
            </a:gdLst>
            <a:ahLst/>
            <a:cxnLst>
              <a:cxn ang="0">
                <a:pos x="T0" y="T1"/>
              </a:cxn>
              <a:cxn ang="0">
                <a:pos x="T2" y="T3"/>
              </a:cxn>
              <a:cxn ang="0">
                <a:pos x="T4" y="T5"/>
              </a:cxn>
              <a:cxn ang="0">
                <a:pos x="T6" y="T7"/>
              </a:cxn>
              <a:cxn ang="0">
                <a:pos x="T8" y="T9"/>
              </a:cxn>
            </a:cxnLst>
            <a:rect l="0" t="0" r="r" b="b"/>
            <a:pathLst>
              <a:path w="113" h="108">
                <a:moveTo>
                  <a:pt x="1" y="0"/>
                </a:moveTo>
                <a:cubicBezTo>
                  <a:pt x="38" y="1"/>
                  <a:pt x="75" y="1"/>
                  <a:pt x="113" y="0"/>
                </a:cubicBezTo>
                <a:lnTo>
                  <a:pt x="113" y="108"/>
                </a:lnTo>
                <a:cubicBezTo>
                  <a:pt x="76" y="107"/>
                  <a:pt x="38" y="107"/>
                  <a:pt x="0" y="108"/>
                </a:cubicBezTo>
                <a:lnTo>
                  <a:pt x="1"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7905" name="AutoShape 2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5875" y="2706688"/>
            <a:ext cx="15001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6" name="AutoShape 2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5875" y="3048000"/>
            <a:ext cx="15001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7" name="Freeform 7"/>
          <p:cNvSpPr/>
          <p:nvPr/>
        </p:nvSpPr>
        <p:spPr bwMode="auto">
          <a:xfrm>
            <a:off x="2051050" y="1901825"/>
            <a:ext cx="1579563" cy="2047875"/>
          </a:xfrm>
          <a:custGeom>
            <a:avLst/>
            <a:gdLst>
              <a:gd name="T0" fmla="*/ 0 w 136"/>
              <a:gd name="T1" fmla="*/ 0 h 155"/>
              <a:gd name="T2" fmla="*/ 136 w 136"/>
              <a:gd name="T3" fmla="*/ 15 h 155"/>
              <a:gd name="T4" fmla="*/ 136 w 136"/>
              <a:gd name="T5" fmla="*/ 139 h 155"/>
              <a:gd name="T6" fmla="*/ 0 w 136"/>
              <a:gd name="T7" fmla="*/ 155 h 155"/>
              <a:gd name="T8" fmla="*/ 0 w 136"/>
              <a:gd name="T9" fmla="*/ 0 h 155"/>
            </a:gdLst>
            <a:ahLst/>
            <a:cxnLst>
              <a:cxn ang="0">
                <a:pos x="T0" y="T1"/>
              </a:cxn>
              <a:cxn ang="0">
                <a:pos x="T2" y="T3"/>
              </a:cxn>
              <a:cxn ang="0">
                <a:pos x="T4" y="T5"/>
              </a:cxn>
              <a:cxn ang="0">
                <a:pos x="T6" y="T7"/>
              </a:cxn>
              <a:cxn ang="0">
                <a:pos x="T8" y="T9"/>
              </a:cxn>
            </a:cxnLst>
            <a:rect l="0" t="0" r="r" b="b"/>
            <a:pathLst>
              <a:path w="136" h="155">
                <a:moveTo>
                  <a:pt x="0" y="0"/>
                </a:moveTo>
                <a:cubicBezTo>
                  <a:pt x="45" y="6"/>
                  <a:pt x="91" y="12"/>
                  <a:pt x="136" y="15"/>
                </a:cubicBezTo>
                <a:lnTo>
                  <a:pt x="136" y="139"/>
                </a:lnTo>
                <a:cubicBezTo>
                  <a:pt x="90" y="144"/>
                  <a:pt x="45" y="149"/>
                  <a:pt x="0" y="155"/>
                </a:cubicBezTo>
                <a:cubicBezTo>
                  <a:pt x="0" y="103"/>
                  <a:pt x="0" y="5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7908" name="AutoShape 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7088" y="2895600"/>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9" name="AutoShape 2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7088" y="3230563"/>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0" name="AutoShape 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7088" y="2566988"/>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11" name="Freeform 10"/>
          <p:cNvSpPr/>
          <p:nvPr/>
        </p:nvSpPr>
        <p:spPr bwMode="auto">
          <a:xfrm>
            <a:off x="6638925" y="2152650"/>
            <a:ext cx="1322388" cy="1600200"/>
          </a:xfrm>
          <a:custGeom>
            <a:avLst/>
            <a:gdLst>
              <a:gd name="T0" fmla="*/ 0 w 114"/>
              <a:gd name="T1" fmla="*/ 6 h 121"/>
              <a:gd name="T2" fmla="*/ 114 w 114"/>
              <a:gd name="T3" fmla="*/ 0 h 121"/>
              <a:gd name="T4" fmla="*/ 114 w 114"/>
              <a:gd name="T5" fmla="*/ 121 h 121"/>
              <a:gd name="T6" fmla="*/ 0 w 114"/>
              <a:gd name="T7" fmla="*/ 115 h 121"/>
              <a:gd name="T8" fmla="*/ 0 w 114"/>
              <a:gd name="T9" fmla="*/ 6 h 121"/>
            </a:gdLst>
            <a:ahLst/>
            <a:cxnLst>
              <a:cxn ang="0">
                <a:pos x="T0" y="T1"/>
              </a:cxn>
              <a:cxn ang="0">
                <a:pos x="T2" y="T3"/>
              </a:cxn>
              <a:cxn ang="0">
                <a:pos x="T4" y="T5"/>
              </a:cxn>
              <a:cxn ang="0">
                <a:pos x="T6" y="T7"/>
              </a:cxn>
              <a:cxn ang="0">
                <a:pos x="T8" y="T9"/>
              </a:cxn>
            </a:cxnLst>
            <a:rect l="0" t="0" r="r" b="b"/>
            <a:pathLst>
              <a:path w="114" h="121">
                <a:moveTo>
                  <a:pt x="0" y="6"/>
                </a:moveTo>
                <a:cubicBezTo>
                  <a:pt x="38" y="5"/>
                  <a:pt x="76" y="3"/>
                  <a:pt x="114" y="0"/>
                </a:cubicBezTo>
                <a:lnTo>
                  <a:pt x="114" y="121"/>
                </a:lnTo>
                <a:cubicBezTo>
                  <a:pt x="76" y="118"/>
                  <a:pt x="38" y="116"/>
                  <a:pt x="0" y="115"/>
                </a:cubicBezTo>
                <a:lnTo>
                  <a:pt x="0" y="6"/>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7912" name="AutoShape 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706688"/>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3" name="AutoShape 2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048000"/>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14" name="Freeform 11"/>
          <p:cNvSpPr/>
          <p:nvPr/>
        </p:nvSpPr>
        <p:spPr bwMode="auto">
          <a:xfrm>
            <a:off x="8101013" y="1901825"/>
            <a:ext cx="1590675" cy="2047875"/>
          </a:xfrm>
          <a:custGeom>
            <a:avLst/>
            <a:gdLst>
              <a:gd name="T0" fmla="*/ 1 w 137"/>
              <a:gd name="T1" fmla="*/ 15 h 155"/>
              <a:gd name="T2" fmla="*/ 137 w 137"/>
              <a:gd name="T3" fmla="*/ 0 h 155"/>
              <a:gd name="T4" fmla="*/ 137 w 137"/>
              <a:gd name="T5" fmla="*/ 155 h 155"/>
              <a:gd name="T6" fmla="*/ 0 w 137"/>
              <a:gd name="T7" fmla="*/ 139 h 155"/>
              <a:gd name="T8" fmla="*/ 1 w 137"/>
              <a:gd name="T9" fmla="*/ 15 h 155"/>
            </a:gdLst>
            <a:ahLst/>
            <a:cxnLst>
              <a:cxn ang="0">
                <a:pos x="T0" y="T1"/>
              </a:cxn>
              <a:cxn ang="0">
                <a:pos x="T2" y="T3"/>
              </a:cxn>
              <a:cxn ang="0">
                <a:pos x="T4" y="T5"/>
              </a:cxn>
              <a:cxn ang="0">
                <a:pos x="T6" y="T7"/>
              </a:cxn>
              <a:cxn ang="0">
                <a:pos x="T8" y="T9"/>
              </a:cxn>
            </a:cxnLst>
            <a:rect l="0" t="0" r="r" b="b"/>
            <a:pathLst>
              <a:path w="137" h="155">
                <a:moveTo>
                  <a:pt x="1" y="15"/>
                </a:moveTo>
                <a:cubicBezTo>
                  <a:pt x="46" y="12"/>
                  <a:pt x="92" y="6"/>
                  <a:pt x="137" y="0"/>
                </a:cubicBezTo>
                <a:cubicBezTo>
                  <a:pt x="137" y="52"/>
                  <a:pt x="137" y="103"/>
                  <a:pt x="137" y="155"/>
                </a:cubicBezTo>
                <a:cubicBezTo>
                  <a:pt x="92" y="149"/>
                  <a:pt x="46" y="143"/>
                  <a:pt x="0" y="139"/>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37915" name="AutoShape 2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2763" y="2895600"/>
            <a:ext cx="14986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6" name="AutoShape 28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32763" y="3230563"/>
            <a:ext cx="14986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7" name="AutoShape 2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2763" y="2566988"/>
            <a:ext cx="14986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918" name="Group 30"/>
          <p:cNvGrpSpPr/>
          <p:nvPr/>
        </p:nvGrpSpPr>
        <p:grpSpPr bwMode="auto">
          <a:xfrm>
            <a:off x="9966325" y="2020888"/>
            <a:ext cx="601663" cy="2279650"/>
            <a:chOff x="0" y="0"/>
            <a:chExt cx="601663" cy="2279650"/>
          </a:xfrm>
        </p:grpSpPr>
        <p:sp>
          <p:nvSpPr>
            <p:cNvPr id="37919" name="Freeform 25"/>
            <p:cNvSpPr/>
            <p:nvPr/>
          </p:nvSpPr>
          <p:spPr bwMode="auto">
            <a:xfrm>
              <a:off x="211137" y="277813"/>
              <a:ext cx="212725" cy="312738"/>
            </a:xfrm>
            <a:custGeom>
              <a:avLst/>
              <a:gdLst>
                <a:gd name="T0" fmla="*/ 112 w 134"/>
                <a:gd name="T1" fmla="*/ 0 h 197"/>
                <a:gd name="T2" fmla="*/ 112 w 134"/>
                <a:gd name="T3" fmla="*/ 0 h 197"/>
                <a:gd name="T4" fmla="*/ 116 w 134"/>
                <a:gd name="T5" fmla="*/ 3 h 197"/>
                <a:gd name="T6" fmla="*/ 116 w 134"/>
                <a:gd name="T7" fmla="*/ 3 h 197"/>
                <a:gd name="T8" fmla="*/ 127 w 134"/>
                <a:gd name="T9" fmla="*/ 29 h 197"/>
                <a:gd name="T10" fmla="*/ 127 w 134"/>
                <a:gd name="T11" fmla="*/ 29 h 197"/>
                <a:gd name="T12" fmla="*/ 134 w 134"/>
                <a:gd name="T13" fmla="*/ 41 h 197"/>
                <a:gd name="T14" fmla="*/ 134 w 134"/>
                <a:gd name="T15" fmla="*/ 41 h 197"/>
                <a:gd name="T16" fmla="*/ 93 w 134"/>
                <a:gd name="T17" fmla="*/ 96 h 197"/>
                <a:gd name="T18" fmla="*/ 45 w 134"/>
                <a:gd name="T19" fmla="*/ 167 h 197"/>
                <a:gd name="T20" fmla="*/ 45 w 134"/>
                <a:gd name="T21" fmla="*/ 167 h 197"/>
                <a:gd name="T22" fmla="*/ 38 w 134"/>
                <a:gd name="T23" fmla="*/ 182 h 197"/>
                <a:gd name="T24" fmla="*/ 30 w 134"/>
                <a:gd name="T25" fmla="*/ 189 h 197"/>
                <a:gd name="T26" fmla="*/ 23 w 134"/>
                <a:gd name="T27" fmla="*/ 197 h 197"/>
                <a:gd name="T28" fmla="*/ 23 w 134"/>
                <a:gd name="T29" fmla="*/ 197 h 197"/>
                <a:gd name="T30" fmla="*/ 12 w 134"/>
                <a:gd name="T31" fmla="*/ 160 h 197"/>
                <a:gd name="T32" fmla="*/ 4 w 134"/>
                <a:gd name="T33" fmla="*/ 134 h 197"/>
                <a:gd name="T34" fmla="*/ 0 w 134"/>
                <a:gd name="T35" fmla="*/ 111 h 197"/>
                <a:gd name="T36" fmla="*/ 0 w 134"/>
                <a:gd name="T37" fmla="*/ 111 h 197"/>
                <a:gd name="T38" fmla="*/ 4 w 134"/>
                <a:gd name="T39" fmla="*/ 96 h 197"/>
                <a:gd name="T40" fmla="*/ 12 w 134"/>
                <a:gd name="T41" fmla="*/ 82 h 197"/>
                <a:gd name="T42" fmla="*/ 19 w 134"/>
                <a:gd name="T43" fmla="*/ 63 h 197"/>
                <a:gd name="T44" fmla="*/ 19 w 134"/>
                <a:gd name="T45" fmla="*/ 63 h 197"/>
                <a:gd name="T46" fmla="*/ 23 w 134"/>
                <a:gd name="T47" fmla="*/ 59 h 197"/>
                <a:gd name="T48" fmla="*/ 23 w 134"/>
                <a:gd name="T49" fmla="*/ 59 h 197"/>
                <a:gd name="T50" fmla="*/ 26 w 134"/>
                <a:gd name="T51" fmla="*/ 52 h 197"/>
                <a:gd name="T52" fmla="*/ 30 w 134"/>
                <a:gd name="T53" fmla="*/ 44 h 197"/>
                <a:gd name="T54" fmla="*/ 30 w 134"/>
                <a:gd name="T55" fmla="*/ 44 h 197"/>
                <a:gd name="T56" fmla="*/ 30 w 134"/>
                <a:gd name="T57" fmla="*/ 33 h 197"/>
                <a:gd name="T58" fmla="*/ 30 w 134"/>
                <a:gd name="T59" fmla="*/ 33 h 197"/>
                <a:gd name="T60" fmla="*/ 75 w 134"/>
                <a:gd name="T61" fmla="*/ 18 h 197"/>
                <a:gd name="T62" fmla="*/ 75 w 134"/>
                <a:gd name="T63" fmla="*/ 18 h 197"/>
                <a:gd name="T64" fmla="*/ 112 w 134"/>
                <a:gd name="T65" fmla="*/ 0 h 197"/>
                <a:gd name="T66" fmla="*/ 112 w 134"/>
                <a:gd name="T6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 h="197">
                  <a:moveTo>
                    <a:pt x="112" y="0"/>
                  </a:moveTo>
                  <a:lnTo>
                    <a:pt x="112" y="0"/>
                  </a:lnTo>
                  <a:lnTo>
                    <a:pt x="116" y="3"/>
                  </a:lnTo>
                  <a:lnTo>
                    <a:pt x="127" y="29"/>
                  </a:lnTo>
                  <a:lnTo>
                    <a:pt x="134" y="41"/>
                  </a:lnTo>
                  <a:lnTo>
                    <a:pt x="93" y="96"/>
                  </a:lnTo>
                  <a:lnTo>
                    <a:pt x="45" y="167"/>
                  </a:lnTo>
                  <a:lnTo>
                    <a:pt x="38" y="182"/>
                  </a:lnTo>
                  <a:lnTo>
                    <a:pt x="30" y="189"/>
                  </a:lnTo>
                  <a:lnTo>
                    <a:pt x="23" y="197"/>
                  </a:lnTo>
                  <a:lnTo>
                    <a:pt x="12" y="160"/>
                  </a:lnTo>
                  <a:lnTo>
                    <a:pt x="4" y="134"/>
                  </a:lnTo>
                  <a:lnTo>
                    <a:pt x="0" y="111"/>
                  </a:lnTo>
                  <a:lnTo>
                    <a:pt x="4" y="96"/>
                  </a:lnTo>
                  <a:lnTo>
                    <a:pt x="12" y="82"/>
                  </a:lnTo>
                  <a:lnTo>
                    <a:pt x="19" y="63"/>
                  </a:lnTo>
                  <a:lnTo>
                    <a:pt x="23" y="59"/>
                  </a:lnTo>
                  <a:lnTo>
                    <a:pt x="26" y="52"/>
                  </a:lnTo>
                  <a:lnTo>
                    <a:pt x="30" y="44"/>
                  </a:lnTo>
                  <a:lnTo>
                    <a:pt x="30" y="33"/>
                  </a:lnTo>
                  <a:lnTo>
                    <a:pt x="75" y="18"/>
                  </a:lnTo>
                  <a:lnTo>
                    <a:pt x="11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920" name="Freeform 26"/>
            <p:cNvSpPr/>
            <p:nvPr/>
          </p:nvSpPr>
          <p:spPr bwMode="auto">
            <a:xfrm>
              <a:off x="0" y="323850"/>
              <a:ext cx="601663" cy="1955800"/>
            </a:xfrm>
            <a:custGeom>
              <a:avLst/>
              <a:gdLst>
                <a:gd name="T0" fmla="*/ 208 w 379"/>
                <a:gd name="T1" fmla="*/ 737 h 1232"/>
                <a:gd name="T2" fmla="*/ 208 w 379"/>
                <a:gd name="T3" fmla="*/ 867 h 1232"/>
                <a:gd name="T4" fmla="*/ 208 w 379"/>
                <a:gd name="T5" fmla="*/ 986 h 1232"/>
                <a:gd name="T6" fmla="*/ 204 w 379"/>
                <a:gd name="T7" fmla="*/ 1050 h 1232"/>
                <a:gd name="T8" fmla="*/ 204 w 379"/>
                <a:gd name="T9" fmla="*/ 1079 h 1232"/>
                <a:gd name="T10" fmla="*/ 204 w 379"/>
                <a:gd name="T11" fmla="*/ 1131 h 1232"/>
                <a:gd name="T12" fmla="*/ 145 w 379"/>
                <a:gd name="T13" fmla="*/ 1128 h 1232"/>
                <a:gd name="T14" fmla="*/ 37 w 379"/>
                <a:gd name="T15" fmla="*/ 1154 h 1232"/>
                <a:gd name="T16" fmla="*/ 7 w 379"/>
                <a:gd name="T17" fmla="*/ 1131 h 1232"/>
                <a:gd name="T18" fmla="*/ 63 w 379"/>
                <a:gd name="T19" fmla="*/ 1109 h 1232"/>
                <a:gd name="T20" fmla="*/ 107 w 379"/>
                <a:gd name="T21" fmla="*/ 1076 h 1232"/>
                <a:gd name="T22" fmla="*/ 126 w 379"/>
                <a:gd name="T23" fmla="*/ 1038 h 1232"/>
                <a:gd name="T24" fmla="*/ 119 w 379"/>
                <a:gd name="T25" fmla="*/ 1001 h 1232"/>
                <a:gd name="T26" fmla="*/ 111 w 379"/>
                <a:gd name="T27" fmla="*/ 942 h 1232"/>
                <a:gd name="T28" fmla="*/ 104 w 379"/>
                <a:gd name="T29" fmla="*/ 849 h 1232"/>
                <a:gd name="T30" fmla="*/ 93 w 379"/>
                <a:gd name="T31" fmla="*/ 711 h 1232"/>
                <a:gd name="T32" fmla="*/ 81 w 379"/>
                <a:gd name="T33" fmla="*/ 629 h 1232"/>
                <a:gd name="T34" fmla="*/ 74 w 379"/>
                <a:gd name="T35" fmla="*/ 529 h 1232"/>
                <a:gd name="T36" fmla="*/ 70 w 379"/>
                <a:gd name="T37" fmla="*/ 451 h 1232"/>
                <a:gd name="T38" fmla="*/ 81 w 379"/>
                <a:gd name="T39" fmla="*/ 369 h 1232"/>
                <a:gd name="T40" fmla="*/ 85 w 379"/>
                <a:gd name="T41" fmla="*/ 309 h 1232"/>
                <a:gd name="T42" fmla="*/ 22 w 379"/>
                <a:gd name="T43" fmla="*/ 298 h 1232"/>
                <a:gd name="T44" fmla="*/ 0 w 379"/>
                <a:gd name="T45" fmla="*/ 246 h 1232"/>
                <a:gd name="T46" fmla="*/ 11 w 379"/>
                <a:gd name="T47" fmla="*/ 205 h 1232"/>
                <a:gd name="T48" fmla="*/ 40 w 379"/>
                <a:gd name="T49" fmla="*/ 157 h 1232"/>
                <a:gd name="T50" fmla="*/ 55 w 379"/>
                <a:gd name="T51" fmla="*/ 97 h 1232"/>
                <a:gd name="T52" fmla="*/ 96 w 379"/>
                <a:gd name="T53" fmla="*/ 64 h 1232"/>
                <a:gd name="T54" fmla="*/ 145 w 379"/>
                <a:gd name="T55" fmla="*/ 41 h 1232"/>
                <a:gd name="T56" fmla="*/ 156 w 379"/>
                <a:gd name="T57" fmla="*/ 97 h 1232"/>
                <a:gd name="T58" fmla="*/ 171 w 379"/>
                <a:gd name="T59" fmla="*/ 30 h 1232"/>
                <a:gd name="T60" fmla="*/ 186 w 379"/>
                <a:gd name="T61" fmla="*/ 53 h 1232"/>
                <a:gd name="T62" fmla="*/ 212 w 379"/>
                <a:gd name="T63" fmla="*/ 56 h 1232"/>
                <a:gd name="T64" fmla="*/ 260 w 379"/>
                <a:gd name="T65" fmla="*/ 0 h 1232"/>
                <a:gd name="T66" fmla="*/ 327 w 379"/>
                <a:gd name="T67" fmla="*/ 30 h 1232"/>
                <a:gd name="T68" fmla="*/ 357 w 379"/>
                <a:gd name="T69" fmla="*/ 41 h 1232"/>
                <a:gd name="T70" fmla="*/ 375 w 379"/>
                <a:gd name="T71" fmla="*/ 127 h 1232"/>
                <a:gd name="T72" fmla="*/ 357 w 379"/>
                <a:gd name="T73" fmla="*/ 216 h 1232"/>
                <a:gd name="T74" fmla="*/ 331 w 379"/>
                <a:gd name="T75" fmla="*/ 302 h 1232"/>
                <a:gd name="T76" fmla="*/ 346 w 379"/>
                <a:gd name="T77" fmla="*/ 391 h 1232"/>
                <a:gd name="T78" fmla="*/ 331 w 379"/>
                <a:gd name="T79" fmla="*/ 510 h 1232"/>
                <a:gd name="T80" fmla="*/ 334 w 379"/>
                <a:gd name="T81" fmla="*/ 562 h 1232"/>
                <a:gd name="T82" fmla="*/ 323 w 379"/>
                <a:gd name="T83" fmla="*/ 692 h 1232"/>
                <a:gd name="T84" fmla="*/ 319 w 379"/>
                <a:gd name="T85" fmla="*/ 756 h 1232"/>
                <a:gd name="T86" fmla="*/ 323 w 379"/>
                <a:gd name="T87" fmla="*/ 789 h 1232"/>
                <a:gd name="T88" fmla="*/ 334 w 379"/>
                <a:gd name="T89" fmla="*/ 837 h 1232"/>
                <a:gd name="T90" fmla="*/ 346 w 379"/>
                <a:gd name="T91" fmla="*/ 945 h 1232"/>
                <a:gd name="T92" fmla="*/ 357 w 379"/>
                <a:gd name="T93" fmla="*/ 1087 h 1232"/>
                <a:gd name="T94" fmla="*/ 342 w 379"/>
                <a:gd name="T95" fmla="*/ 1143 h 1232"/>
                <a:gd name="T96" fmla="*/ 357 w 379"/>
                <a:gd name="T97" fmla="*/ 1217 h 1232"/>
                <a:gd name="T98" fmla="*/ 282 w 379"/>
                <a:gd name="T99" fmla="*/ 1228 h 1232"/>
                <a:gd name="T100" fmla="*/ 275 w 379"/>
                <a:gd name="T101" fmla="*/ 1202 h 1232"/>
                <a:gd name="T102" fmla="*/ 267 w 379"/>
                <a:gd name="T103" fmla="*/ 1124 h 1232"/>
                <a:gd name="T104" fmla="*/ 260 w 379"/>
                <a:gd name="T105" fmla="*/ 1068 h 1232"/>
                <a:gd name="T106" fmla="*/ 252 w 379"/>
                <a:gd name="T107" fmla="*/ 1020 h 1232"/>
                <a:gd name="T108" fmla="*/ 234 w 379"/>
                <a:gd name="T109" fmla="*/ 893 h 1232"/>
                <a:gd name="T110" fmla="*/ 226 w 379"/>
                <a:gd name="T111" fmla="*/ 815 h 1232"/>
                <a:gd name="T112" fmla="*/ 215 w 379"/>
                <a:gd name="T113" fmla="*/ 711 h 1232"/>
                <a:gd name="T114" fmla="*/ 212 w 379"/>
                <a:gd name="T115" fmla="*/ 674 h 1232"/>
                <a:gd name="T116" fmla="*/ 212 w 379"/>
                <a:gd name="T117" fmla="*/ 670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79" h="1232">
                  <a:moveTo>
                    <a:pt x="212" y="678"/>
                  </a:moveTo>
                  <a:lnTo>
                    <a:pt x="212" y="678"/>
                  </a:lnTo>
                  <a:lnTo>
                    <a:pt x="212" y="685"/>
                  </a:lnTo>
                  <a:lnTo>
                    <a:pt x="212" y="704"/>
                  </a:lnTo>
                  <a:lnTo>
                    <a:pt x="208" y="722"/>
                  </a:lnTo>
                  <a:lnTo>
                    <a:pt x="208" y="737"/>
                  </a:lnTo>
                  <a:lnTo>
                    <a:pt x="208" y="759"/>
                  </a:lnTo>
                  <a:lnTo>
                    <a:pt x="208" y="800"/>
                  </a:lnTo>
                  <a:lnTo>
                    <a:pt x="208" y="811"/>
                  </a:lnTo>
                  <a:lnTo>
                    <a:pt x="208" y="845"/>
                  </a:lnTo>
                  <a:lnTo>
                    <a:pt x="208" y="867"/>
                  </a:lnTo>
                  <a:lnTo>
                    <a:pt x="208" y="901"/>
                  </a:lnTo>
                  <a:lnTo>
                    <a:pt x="204" y="923"/>
                  </a:lnTo>
                  <a:lnTo>
                    <a:pt x="204" y="942"/>
                  </a:lnTo>
                  <a:lnTo>
                    <a:pt x="208" y="971"/>
                  </a:lnTo>
                  <a:lnTo>
                    <a:pt x="208" y="986"/>
                  </a:lnTo>
                  <a:lnTo>
                    <a:pt x="212" y="1001"/>
                  </a:lnTo>
                  <a:lnTo>
                    <a:pt x="208" y="1020"/>
                  </a:lnTo>
                  <a:lnTo>
                    <a:pt x="208" y="1042"/>
                  </a:lnTo>
                  <a:lnTo>
                    <a:pt x="208" y="1046"/>
                  </a:lnTo>
                  <a:lnTo>
                    <a:pt x="204" y="1050"/>
                  </a:lnTo>
                  <a:lnTo>
                    <a:pt x="200" y="1050"/>
                  </a:lnTo>
                  <a:lnTo>
                    <a:pt x="200" y="1053"/>
                  </a:lnTo>
                  <a:lnTo>
                    <a:pt x="200" y="1061"/>
                  </a:lnTo>
                  <a:lnTo>
                    <a:pt x="200" y="1079"/>
                  </a:lnTo>
                  <a:lnTo>
                    <a:pt x="204" y="1079"/>
                  </a:lnTo>
                  <a:lnTo>
                    <a:pt x="204" y="1087"/>
                  </a:lnTo>
                  <a:lnTo>
                    <a:pt x="204" y="1094"/>
                  </a:lnTo>
                  <a:lnTo>
                    <a:pt x="204" y="1098"/>
                  </a:lnTo>
                  <a:lnTo>
                    <a:pt x="204" y="1120"/>
                  </a:lnTo>
                  <a:lnTo>
                    <a:pt x="204" y="1128"/>
                  </a:lnTo>
                  <a:lnTo>
                    <a:pt x="204" y="1131"/>
                  </a:lnTo>
                  <a:lnTo>
                    <a:pt x="193" y="1131"/>
                  </a:lnTo>
                  <a:lnTo>
                    <a:pt x="163" y="1139"/>
                  </a:lnTo>
                  <a:lnTo>
                    <a:pt x="156" y="1139"/>
                  </a:lnTo>
                  <a:lnTo>
                    <a:pt x="156" y="1124"/>
                  </a:lnTo>
                  <a:lnTo>
                    <a:pt x="145" y="1128"/>
                  </a:lnTo>
                  <a:lnTo>
                    <a:pt x="122" y="1143"/>
                  </a:lnTo>
                  <a:lnTo>
                    <a:pt x="107" y="1150"/>
                  </a:lnTo>
                  <a:lnTo>
                    <a:pt x="89" y="1154"/>
                  </a:lnTo>
                  <a:lnTo>
                    <a:pt x="55" y="1157"/>
                  </a:lnTo>
                  <a:lnTo>
                    <a:pt x="37" y="1154"/>
                  </a:lnTo>
                  <a:lnTo>
                    <a:pt x="18" y="1150"/>
                  </a:lnTo>
                  <a:lnTo>
                    <a:pt x="11" y="1146"/>
                  </a:lnTo>
                  <a:lnTo>
                    <a:pt x="3" y="1139"/>
                  </a:lnTo>
                  <a:lnTo>
                    <a:pt x="3" y="1135"/>
                  </a:lnTo>
                  <a:lnTo>
                    <a:pt x="7" y="1131"/>
                  </a:lnTo>
                  <a:lnTo>
                    <a:pt x="11" y="1124"/>
                  </a:lnTo>
                  <a:lnTo>
                    <a:pt x="18" y="1120"/>
                  </a:lnTo>
                  <a:lnTo>
                    <a:pt x="37" y="1116"/>
                  </a:lnTo>
                  <a:lnTo>
                    <a:pt x="52" y="1113"/>
                  </a:lnTo>
                  <a:lnTo>
                    <a:pt x="63" y="1109"/>
                  </a:lnTo>
                  <a:lnTo>
                    <a:pt x="78" y="1105"/>
                  </a:lnTo>
                  <a:lnTo>
                    <a:pt x="81" y="1102"/>
                  </a:lnTo>
                  <a:lnTo>
                    <a:pt x="89" y="1098"/>
                  </a:lnTo>
                  <a:lnTo>
                    <a:pt x="100" y="1083"/>
                  </a:lnTo>
                  <a:lnTo>
                    <a:pt x="107" y="1076"/>
                  </a:lnTo>
                  <a:lnTo>
                    <a:pt x="111" y="1072"/>
                  </a:lnTo>
                  <a:lnTo>
                    <a:pt x="111" y="1068"/>
                  </a:lnTo>
                  <a:lnTo>
                    <a:pt x="111" y="1064"/>
                  </a:lnTo>
                  <a:lnTo>
                    <a:pt x="126" y="1042"/>
                  </a:lnTo>
                  <a:lnTo>
                    <a:pt x="126" y="1038"/>
                  </a:lnTo>
                  <a:lnTo>
                    <a:pt x="115" y="1031"/>
                  </a:lnTo>
                  <a:lnTo>
                    <a:pt x="111" y="1023"/>
                  </a:lnTo>
                  <a:lnTo>
                    <a:pt x="115" y="1012"/>
                  </a:lnTo>
                  <a:lnTo>
                    <a:pt x="119" y="1005"/>
                  </a:lnTo>
                  <a:lnTo>
                    <a:pt x="119" y="1001"/>
                  </a:lnTo>
                  <a:lnTo>
                    <a:pt x="119" y="997"/>
                  </a:lnTo>
                  <a:lnTo>
                    <a:pt x="115" y="994"/>
                  </a:lnTo>
                  <a:lnTo>
                    <a:pt x="111" y="986"/>
                  </a:lnTo>
                  <a:lnTo>
                    <a:pt x="107" y="979"/>
                  </a:lnTo>
                  <a:lnTo>
                    <a:pt x="107" y="964"/>
                  </a:lnTo>
                  <a:lnTo>
                    <a:pt x="111" y="942"/>
                  </a:lnTo>
                  <a:lnTo>
                    <a:pt x="107" y="919"/>
                  </a:lnTo>
                  <a:lnTo>
                    <a:pt x="107" y="897"/>
                  </a:lnTo>
                  <a:lnTo>
                    <a:pt x="107" y="882"/>
                  </a:lnTo>
                  <a:lnTo>
                    <a:pt x="104" y="849"/>
                  </a:lnTo>
                  <a:lnTo>
                    <a:pt x="104" y="845"/>
                  </a:lnTo>
                  <a:lnTo>
                    <a:pt x="104" y="815"/>
                  </a:lnTo>
                  <a:lnTo>
                    <a:pt x="100" y="785"/>
                  </a:lnTo>
                  <a:lnTo>
                    <a:pt x="96" y="752"/>
                  </a:lnTo>
                  <a:lnTo>
                    <a:pt x="93" y="711"/>
                  </a:lnTo>
                  <a:lnTo>
                    <a:pt x="89" y="685"/>
                  </a:lnTo>
                  <a:lnTo>
                    <a:pt x="85" y="670"/>
                  </a:lnTo>
                  <a:lnTo>
                    <a:pt x="81" y="644"/>
                  </a:lnTo>
                  <a:lnTo>
                    <a:pt x="81" y="629"/>
                  </a:lnTo>
                  <a:lnTo>
                    <a:pt x="78" y="614"/>
                  </a:lnTo>
                  <a:lnTo>
                    <a:pt x="74" y="592"/>
                  </a:lnTo>
                  <a:lnTo>
                    <a:pt x="74" y="573"/>
                  </a:lnTo>
                  <a:lnTo>
                    <a:pt x="74" y="547"/>
                  </a:lnTo>
                  <a:lnTo>
                    <a:pt x="74" y="529"/>
                  </a:lnTo>
                  <a:lnTo>
                    <a:pt x="74" y="506"/>
                  </a:lnTo>
                  <a:lnTo>
                    <a:pt x="70" y="503"/>
                  </a:lnTo>
                  <a:lnTo>
                    <a:pt x="70" y="495"/>
                  </a:lnTo>
                  <a:lnTo>
                    <a:pt x="70" y="469"/>
                  </a:lnTo>
                  <a:lnTo>
                    <a:pt x="70" y="451"/>
                  </a:lnTo>
                  <a:lnTo>
                    <a:pt x="70" y="439"/>
                  </a:lnTo>
                  <a:lnTo>
                    <a:pt x="78" y="395"/>
                  </a:lnTo>
                  <a:lnTo>
                    <a:pt x="78" y="380"/>
                  </a:lnTo>
                  <a:lnTo>
                    <a:pt x="81" y="369"/>
                  </a:lnTo>
                  <a:lnTo>
                    <a:pt x="81" y="358"/>
                  </a:lnTo>
                  <a:lnTo>
                    <a:pt x="81" y="343"/>
                  </a:lnTo>
                  <a:lnTo>
                    <a:pt x="85" y="339"/>
                  </a:lnTo>
                  <a:lnTo>
                    <a:pt x="85" y="332"/>
                  </a:lnTo>
                  <a:lnTo>
                    <a:pt x="85" y="309"/>
                  </a:lnTo>
                  <a:lnTo>
                    <a:pt x="85" y="298"/>
                  </a:lnTo>
                  <a:lnTo>
                    <a:pt x="63" y="302"/>
                  </a:lnTo>
                  <a:lnTo>
                    <a:pt x="40" y="302"/>
                  </a:lnTo>
                  <a:lnTo>
                    <a:pt x="22" y="298"/>
                  </a:lnTo>
                  <a:lnTo>
                    <a:pt x="11" y="291"/>
                  </a:lnTo>
                  <a:lnTo>
                    <a:pt x="3" y="279"/>
                  </a:lnTo>
                  <a:lnTo>
                    <a:pt x="0" y="268"/>
                  </a:lnTo>
                  <a:lnTo>
                    <a:pt x="0" y="265"/>
                  </a:lnTo>
                  <a:lnTo>
                    <a:pt x="0" y="246"/>
                  </a:lnTo>
                  <a:lnTo>
                    <a:pt x="0" y="242"/>
                  </a:lnTo>
                  <a:lnTo>
                    <a:pt x="0" y="235"/>
                  </a:lnTo>
                  <a:lnTo>
                    <a:pt x="0" y="231"/>
                  </a:lnTo>
                  <a:lnTo>
                    <a:pt x="7" y="216"/>
                  </a:lnTo>
                  <a:lnTo>
                    <a:pt x="11" y="205"/>
                  </a:lnTo>
                  <a:lnTo>
                    <a:pt x="22" y="190"/>
                  </a:lnTo>
                  <a:lnTo>
                    <a:pt x="29" y="175"/>
                  </a:lnTo>
                  <a:lnTo>
                    <a:pt x="33" y="172"/>
                  </a:lnTo>
                  <a:lnTo>
                    <a:pt x="37" y="164"/>
                  </a:lnTo>
                  <a:lnTo>
                    <a:pt x="40" y="157"/>
                  </a:lnTo>
                  <a:lnTo>
                    <a:pt x="40" y="146"/>
                  </a:lnTo>
                  <a:lnTo>
                    <a:pt x="44" y="131"/>
                  </a:lnTo>
                  <a:lnTo>
                    <a:pt x="52" y="112"/>
                  </a:lnTo>
                  <a:lnTo>
                    <a:pt x="55" y="105"/>
                  </a:lnTo>
                  <a:lnTo>
                    <a:pt x="55" y="97"/>
                  </a:lnTo>
                  <a:lnTo>
                    <a:pt x="59" y="82"/>
                  </a:lnTo>
                  <a:lnTo>
                    <a:pt x="63" y="79"/>
                  </a:lnTo>
                  <a:lnTo>
                    <a:pt x="74" y="75"/>
                  </a:lnTo>
                  <a:lnTo>
                    <a:pt x="85" y="71"/>
                  </a:lnTo>
                  <a:lnTo>
                    <a:pt x="96" y="64"/>
                  </a:lnTo>
                  <a:lnTo>
                    <a:pt x="107" y="60"/>
                  </a:lnTo>
                  <a:lnTo>
                    <a:pt x="122" y="53"/>
                  </a:lnTo>
                  <a:lnTo>
                    <a:pt x="130" y="53"/>
                  </a:lnTo>
                  <a:lnTo>
                    <a:pt x="137" y="45"/>
                  </a:lnTo>
                  <a:lnTo>
                    <a:pt x="145" y="41"/>
                  </a:lnTo>
                  <a:lnTo>
                    <a:pt x="156" y="30"/>
                  </a:lnTo>
                  <a:lnTo>
                    <a:pt x="152" y="45"/>
                  </a:lnTo>
                  <a:lnTo>
                    <a:pt x="152" y="64"/>
                  </a:lnTo>
                  <a:lnTo>
                    <a:pt x="156" y="97"/>
                  </a:lnTo>
                  <a:lnTo>
                    <a:pt x="156" y="93"/>
                  </a:lnTo>
                  <a:lnTo>
                    <a:pt x="159" y="67"/>
                  </a:lnTo>
                  <a:lnTo>
                    <a:pt x="163" y="41"/>
                  </a:lnTo>
                  <a:lnTo>
                    <a:pt x="167" y="34"/>
                  </a:lnTo>
                  <a:lnTo>
                    <a:pt x="171" y="30"/>
                  </a:lnTo>
                  <a:lnTo>
                    <a:pt x="178" y="30"/>
                  </a:lnTo>
                  <a:lnTo>
                    <a:pt x="197" y="34"/>
                  </a:lnTo>
                  <a:lnTo>
                    <a:pt x="200" y="38"/>
                  </a:lnTo>
                  <a:lnTo>
                    <a:pt x="197" y="41"/>
                  </a:lnTo>
                  <a:lnTo>
                    <a:pt x="189" y="49"/>
                  </a:lnTo>
                  <a:lnTo>
                    <a:pt x="186" y="53"/>
                  </a:lnTo>
                  <a:lnTo>
                    <a:pt x="186" y="67"/>
                  </a:lnTo>
                  <a:lnTo>
                    <a:pt x="186" y="97"/>
                  </a:lnTo>
                  <a:lnTo>
                    <a:pt x="189" y="101"/>
                  </a:lnTo>
                  <a:lnTo>
                    <a:pt x="189" y="97"/>
                  </a:lnTo>
                  <a:lnTo>
                    <a:pt x="212" y="56"/>
                  </a:lnTo>
                  <a:lnTo>
                    <a:pt x="226" y="30"/>
                  </a:lnTo>
                  <a:lnTo>
                    <a:pt x="234" y="19"/>
                  </a:lnTo>
                  <a:lnTo>
                    <a:pt x="245" y="8"/>
                  </a:lnTo>
                  <a:lnTo>
                    <a:pt x="260" y="0"/>
                  </a:lnTo>
                  <a:lnTo>
                    <a:pt x="264" y="0"/>
                  </a:lnTo>
                  <a:lnTo>
                    <a:pt x="279" y="12"/>
                  </a:lnTo>
                  <a:lnTo>
                    <a:pt x="286" y="19"/>
                  </a:lnTo>
                  <a:lnTo>
                    <a:pt x="308" y="26"/>
                  </a:lnTo>
                  <a:lnTo>
                    <a:pt x="327" y="30"/>
                  </a:lnTo>
                  <a:lnTo>
                    <a:pt x="346" y="38"/>
                  </a:lnTo>
                  <a:lnTo>
                    <a:pt x="353" y="41"/>
                  </a:lnTo>
                  <a:lnTo>
                    <a:pt x="353" y="38"/>
                  </a:lnTo>
                  <a:lnTo>
                    <a:pt x="357" y="41"/>
                  </a:lnTo>
                  <a:lnTo>
                    <a:pt x="364" y="45"/>
                  </a:lnTo>
                  <a:lnTo>
                    <a:pt x="372" y="56"/>
                  </a:lnTo>
                  <a:lnTo>
                    <a:pt x="375" y="71"/>
                  </a:lnTo>
                  <a:lnTo>
                    <a:pt x="379" y="90"/>
                  </a:lnTo>
                  <a:lnTo>
                    <a:pt x="375" y="108"/>
                  </a:lnTo>
                  <a:lnTo>
                    <a:pt x="375" y="127"/>
                  </a:lnTo>
                  <a:lnTo>
                    <a:pt x="372" y="149"/>
                  </a:lnTo>
                  <a:lnTo>
                    <a:pt x="368" y="172"/>
                  </a:lnTo>
                  <a:lnTo>
                    <a:pt x="364" y="194"/>
                  </a:lnTo>
                  <a:lnTo>
                    <a:pt x="357" y="216"/>
                  </a:lnTo>
                  <a:lnTo>
                    <a:pt x="346" y="242"/>
                  </a:lnTo>
                  <a:lnTo>
                    <a:pt x="334" y="265"/>
                  </a:lnTo>
                  <a:lnTo>
                    <a:pt x="327" y="279"/>
                  </a:lnTo>
                  <a:lnTo>
                    <a:pt x="327" y="283"/>
                  </a:lnTo>
                  <a:lnTo>
                    <a:pt x="331" y="302"/>
                  </a:lnTo>
                  <a:lnTo>
                    <a:pt x="334" y="309"/>
                  </a:lnTo>
                  <a:lnTo>
                    <a:pt x="334" y="332"/>
                  </a:lnTo>
                  <a:lnTo>
                    <a:pt x="338" y="350"/>
                  </a:lnTo>
                  <a:lnTo>
                    <a:pt x="342" y="372"/>
                  </a:lnTo>
                  <a:lnTo>
                    <a:pt x="346" y="391"/>
                  </a:lnTo>
                  <a:lnTo>
                    <a:pt x="349" y="425"/>
                  </a:lnTo>
                  <a:lnTo>
                    <a:pt x="353" y="462"/>
                  </a:lnTo>
                  <a:lnTo>
                    <a:pt x="357" y="488"/>
                  </a:lnTo>
                  <a:lnTo>
                    <a:pt x="331" y="491"/>
                  </a:lnTo>
                  <a:lnTo>
                    <a:pt x="331" y="510"/>
                  </a:lnTo>
                  <a:lnTo>
                    <a:pt x="334" y="525"/>
                  </a:lnTo>
                  <a:lnTo>
                    <a:pt x="331" y="536"/>
                  </a:lnTo>
                  <a:lnTo>
                    <a:pt x="334" y="558"/>
                  </a:lnTo>
                  <a:lnTo>
                    <a:pt x="334" y="562"/>
                  </a:lnTo>
                  <a:lnTo>
                    <a:pt x="334" y="588"/>
                  </a:lnTo>
                  <a:lnTo>
                    <a:pt x="331" y="618"/>
                  </a:lnTo>
                  <a:lnTo>
                    <a:pt x="327" y="648"/>
                  </a:lnTo>
                  <a:lnTo>
                    <a:pt x="327" y="670"/>
                  </a:lnTo>
                  <a:lnTo>
                    <a:pt x="323" y="692"/>
                  </a:lnTo>
                  <a:lnTo>
                    <a:pt x="323" y="704"/>
                  </a:lnTo>
                  <a:lnTo>
                    <a:pt x="323" y="726"/>
                  </a:lnTo>
                  <a:lnTo>
                    <a:pt x="319" y="744"/>
                  </a:lnTo>
                  <a:lnTo>
                    <a:pt x="319" y="756"/>
                  </a:lnTo>
                  <a:lnTo>
                    <a:pt x="319" y="759"/>
                  </a:lnTo>
                  <a:lnTo>
                    <a:pt x="323" y="767"/>
                  </a:lnTo>
                  <a:lnTo>
                    <a:pt x="323" y="774"/>
                  </a:lnTo>
                  <a:lnTo>
                    <a:pt x="323" y="782"/>
                  </a:lnTo>
                  <a:lnTo>
                    <a:pt x="323" y="789"/>
                  </a:lnTo>
                  <a:lnTo>
                    <a:pt x="327" y="797"/>
                  </a:lnTo>
                  <a:lnTo>
                    <a:pt x="323" y="804"/>
                  </a:lnTo>
                  <a:lnTo>
                    <a:pt x="323" y="808"/>
                  </a:lnTo>
                  <a:lnTo>
                    <a:pt x="327" y="819"/>
                  </a:lnTo>
                  <a:lnTo>
                    <a:pt x="331" y="830"/>
                  </a:lnTo>
                  <a:lnTo>
                    <a:pt x="334" y="837"/>
                  </a:lnTo>
                  <a:lnTo>
                    <a:pt x="338" y="864"/>
                  </a:lnTo>
                  <a:lnTo>
                    <a:pt x="342" y="886"/>
                  </a:lnTo>
                  <a:lnTo>
                    <a:pt x="342" y="923"/>
                  </a:lnTo>
                  <a:lnTo>
                    <a:pt x="346" y="945"/>
                  </a:lnTo>
                  <a:lnTo>
                    <a:pt x="349" y="968"/>
                  </a:lnTo>
                  <a:lnTo>
                    <a:pt x="349" y="994"/>
                  </a:lnTo>
                  <a:lnTo>
                    <a:pt x="353" y="1031"/>
                  </a:lnTo>
                  <a:lnTo>
                    <a:pt x="353" y="1068"/>
                  </a:lnTo>
                  <a:lnTo>
                    <a:pt x="357" y="1087"/>
                  </a:lnTo>
                  <a:lnTo>
                    <a:pt x="353" y="1102"/>
                  </a:lnTo>
                  <a:lnTo>
                    <a:pt x="349" y="1116"/>
                  </a:lnTo>
                  <a:lnTo>
                    <a:pt x="346" y="1131"/>
                  </a:lnTo>
                  <a:lnTo>
                    <a:pt x="342" y="1131"/>
                  </a:lnTo>
                  <a:lnTo>
                    <a:pt x="342" y="1143"/>
                  </a:lnTo>
                  <a:lnTo>
                    <a:pt x="346" y="1157"/>
                  </a:lnTo>
                  <a:lnTo>
                    <a:pt x="353" y="1183"/>
                  </a:lnTo>
                  <a:lnTo>
                    <a:pt x="360" y="1198"/>
                  </a:lnTo>
                  <a:lnTo>
                    <a:pt x="360" y="1209"/>
                  </a:lnTo>
                  <a:lnTo>
                    <a:pt x="357" y="1217"/>
                  </a:lnTo>
                  <a:lnTo>
                    <a:pt x="349" y="1224"/>
                  </a:lnTo>
                  <a:lnTo>
                    <a:pt x="342" y="1228"/>
                  </a:lnTo>
                  <a:lnTo>
                    <a:pt x="327" y="1232"/>
                  </a:lnTo>
                  <a:lnTo>
                    <a:pt x="305" y="1232"/>
                  </a:lnTo>
                  <a:lnTo>
                    <a:pt x="282" y="1228"/>
                  </a:lnTo>
                  <a:lnTo>
                    <a:pt x="279" y="1224"/>
                  </a:lnTo>
                  <a:lnTo>
                    <a:pt x="275" y="1221"/>
                  </a:lnTo>
                  <a:lnTo>
                    <a:pt x="275" y="1213"/>
                  </a:lnTo>
                  <a:lnTo>
                    <a:pt x="271" y="1206"/>
                  </a:lnTo>
                  <a:lnTo>
                    <a:pt x="275" y="1202"/>
                  </a:lnTo>
                  <a:lnTo>
                    <a:pt x="275" y="1157"/>
                  </a:lnTo>
                  <a:lnTo>
                    <a:pt x="275" y="1146"/>
                  </a:lnTo>
                  <a:lnTo>
                    <a:pt x="275" y="1143"/>
                  </a:lnTo>
                  <a:lnTo>
                    <a:pt x="275" y="1139"/>
                  </a:lnTo>
                  <a:lnTo>
                    <a:pt x="271" y="1131"/>
                  </a:lnTo>
                  <a:lnTo>
                    <a:pt x="267" y="1124"/>
                  </a:lnTo>
                  <a:lnTo>
                    <a:pt x="252" y="1098"/>
                  </a:lnTo>
                  <a:lnTo>
                    <a:pt x="252" y="1083"/>
                  </a:lnTo>
                  <a:lnTo>
                    <a:pt x="252" y="1076"/>
                  </a:lnTo>
                  <a:lnTo>
                    <a:pt x="260" y="1072"/>
                  </a:lnTo>
                  <a:lnTo>
                    <a:pt x="260" y="1068"/>
                  </a:lnTo>
                  <a:lnTo>
                    <a:pt x="256" y="1057"/>
                  </a:lnTo>
                  <a:lnTo>
                    <a:pt x="256" y="1046"/>
                  </a:lnTo>
                  <a:lnTo>
                    <a:pt x="252" y="1035"/>
                  </a:lnTo>
                  <a:lnTo>
                    <a:pt x="252" y="1020"/>
                  </a:lnTo>
                  <a:lnTo>
                    <a:pt x="245" y="994"/>
                  </a:lnTo>
                  <a:lnTo>
                    <a:pt x="241" y="968"/>
                  </a:lnTo>
                  <a:lnTo>
                    <a:pt x="238" y="942"/>
                  </a:lnTo>
                  <a:lnTo>
                    <a:pt x="238" y="919"/>
                  </a:lnTo>
                  <a:lnTo>
                    <a:pt x="234" y="893"/>
                  </a:lnTo>
                  <a:lnTo>
                    <a:pt x="230" y="875"/>
                  </a:lnTo>
                  <a:lnTo>
                    <a:pt x="230" y="849"/>
                  </a:lnTo>
                  <a:lnTo>
                    <a:pt x="226" y="815"/>
                  </a:lnTo>
                  <a:lnTo>
                    <a:pt x="226" y="793"/>
                  </a:lnTo>
                  <a:lnTo>
                    <a:pt x="226" y="774"/>
                  </a:lnTo>
                  <a:lnTo>
                    <a:pt x="223" y="744"/>
                  </a:lnTo>
                  <a:lnTo>
                    <a:pt x="219" y="718"/>
                  </a:lnTo>
                  <a:lnTo>
                    <a:pt x="215" y="711"/>
                  </a:lnTo>
                  <a:lnTo>
                    <a:pt x="215" y="689"/>
                  </a:lnTo>
                  <a:lnTo>
                    <a:pt x="212" y="678"/>
                  </a:lnTo>
                  <a:lnTo>
                    <a:pt x="212" y="674"/>
                  </a:lnTo>
                  <a:lnTo>
                    <a:pt x="208" y="655"/>
                  </a:lnTo>
                  <a:lnTo>
                    <a:pt x="208" y="644"/>
                  </a:lnTo>
                  <a:lnTo>
                    <a:pt x="204" y="644"/>
                  </a:lnTo>
                  <a:lnTo>
                    <a:pt x="204" y="651"/>
                  </a:lnTo>
                  <a:lnTo>
                    <a:pt x="212" y="670"/>
                  </a:lnTo>
                  <a:lnTo>
                    <a:pt x="212" y="678"/>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921" name="Freeform 27"/>
            <p:cNvSpPr/>
            <p:nvPr/>
          </p:nvSpPr>
          <p:spPr bwMode="auto">
            <a:xfrm>
              <a:off x="147637" y="0"/>
              <a:ext cx="252413" cy="371475"/>
            </a:xfrm>
            <a:custGeom>
              <a:avLst/>
              <a:gdLst>
                <a:gd name="T0" fmla="*/ 156 w 159"/>
                <a:gd name="T1" fmla="*/ 93 h 234"/>
                <a:gd name="T2" fmla="*/ 156 w 159"/>
                <a:gd name="T3" fmla="*/ 74 h 234"/>
                <a:gd name="T4" fmla="*/ 152 w 159"/>
                <a:gd name="T5" fmla="*/ 67 h 234"/>
                <a:gd name="T6" fmla="*/ 152 w 159"/>
                <a:gd name="T7" fmla="*/ 52 h 234"/>
                <a:gd name="T8" fmla="*/ 152 w 159"/>
                <a:gd name="T9" fmla="*/ 48 h 234"/>
                <a:gd name="T10" fmla="*/ 148 w 159"/>
                <a:gd name="T11" fmla="*/ 48 h 234"/>
                <a:gd name="T12" fmla="*/ 148 w 159"/>
                <a:gd name="T13" fmla="*/ 41 h 234"/>
                <a:gd name="T14" fmla="*/ 148 w 159"/>
                <a:gd name="T15" fmla="*/ 37 h 234"/>
                <a:gd name="T16" fmla="*/ 141 w 159"/>
                <a:gd name="T17" fmla="*/ 33 h 234"/>
                <a:gd name="T18" fmla="*/ 130 w 159"/>
                <a:gd name="T19" fmla="*/ 26 h 234"/>
                <a:gd name="T20" fmla="*/ 122 w 159"/>
                <a:gd name="T21" fmla="*/ 26 h 234"/>
                <a:gd name="T22" fmla="*/ 115 w 159"/>
                <a:gd name="T23" fmla="*/ 15 h 234"/>
                <a:gd name="T24" fmla="*/ 111 w 159"/>
                <a:gd name="T25" fmla="*/ 11 h 234"/>
                <a:gd name="T26" fmla="*/ 100 w 159"/>
                <a:gd name="T27" fmla="*/ 11 h 234"/>
                <a:gd name="T28" fmla="*/ 85 w 159"/>
                <a:gd name="T29" fmla="*/ 7 h 234"/>
                <a:gd name="T30" fmla="*/ 81 w 159"/>
                <a:gd name="T31" fmla="*/ 7 h 234"/>
                <a:gd name="T32" fmla="*/ 66 w 159"/>
                <a:gd name="T33" fmla="*/ 7 h 234"/>
                <a:gd name="T34" fmla="*/ 59 w 159"/>
                <a:gd name="T35" fmla="*/ 7 h 234"/>
                <a:gd name="T36" fmla="*/ 48 w 159"/>
                <a:gd name="T37" fmla="*/ 0 h 234"/>
                <a:gd name="T38" fmla="*/ 44 w 159"/>
                <a:gd name="T39" fmla="*/ 4 h 234"/>
                <a:gd name="T40" fmla="*/ 40 w 159"/>
                <a:gd name="T41" fmla="*/ 4 h 234"/>
                <a:gd name="T42" fmla="*/ 40 w 159"/>
                <a:gd name="T43" fmla="*/ 11 h 234"/>
                <a:gd name="T44" fmla="*/ 33 w 159"/>
                <a:gd name="T45" fmla="*/ 11 h 234"/>
                <a:gd name="T46" fmla="*/ 33 w 159"/>
                <a:gd name="T47" fmla="*/ 7 h 234"/>
                <a:gd name="T48" fmla="*/ 29 w 159"/>
                <a:gd name="T49" fmla="*/ 11 h 234"/>
                <a:gd name="T50" fmla="*/ 29 w 159"/>
                <a:gd name="T51" fmla="*/ 15 h 234"/>
                <a:gd name="T52" fmla="*/ 26 w 159"/>
                <a:gd name="T53" fmla="*/ 15 h 234"/>
                <a:gd name="T54" fmla="*/ 26 w 159"/>
                <a:gd name="T55" fmla="*/ 18 h 234"/>
                <a:gd name="T56" fmla="*/ 18 w 159"/>
                <a:gd name="T57" fmla="*/ 26 h 234"/>
                <a:gd name="T58" fmla="*/ 14 w 159"/>
                <a:gd name="T59" fmla="*/ 30 h 234"/>
                <a:gd name="T60" fmla="*/ 11 w 159"/>
                <a:gd name="T61" fmla="*/ 30 h 234"/>
                <a:gd name="T62" fmla="*/ 7 w 159"/>
                <a:gd name="T63" fmla="*/ 41 h 234"/>
                <a:gd name="T64" fmla="*/ 3 w 159"/>
                <a:gd name="T65" fmla="*/ 56 h 234"/>
                <a:gd name="T66" fmla="*/ 0 w 159"/>
                <a:gd name="T67" fmla="*/ 63 h 234"/>
                <a:gd name="T68" fmla="*/ 7 w 159"/>
                <a:gd name="T69" fmla="*/ 67 h 234"/>
                <a:gd name="T70" fmla="*/ 0 w 159"/>
                <a:gd name="T71" fmla="*/ 67 h 234"/>
                <a:gd name="T72" fmla="*/ 3 w 159"/>
                <a:gd name="T73" fmla="*/ 78 h 234"/>
                <a:gd name="T74" fmla="*/ 7 w 159"/>
                <a:gd name="T75" fmla="*/ 74 h 234"/>
                <a:gd name="T76" fmla="*/ 7 w 159"/>
                <a:gd name="T77" fmla="*/ 82 h 234"/>
                <a:gd name="T78" fmla="*/ 11 w 159"/>
                <a:gd name="T79" fmla="*/ 89 h 234"/>
                <a:gd name="T80" fmla="*/ 18 w 159"/>
                <a:gd name="T81" fmla="*/ 119 h 234"/>
                <a:gd name="T82" fmla="*/ 29 w 159"/>
                <a:gd name="T83" fmla="*/ 156 h 234"/>
                <a:gd name="T84" fmla="*/ 48 w 159"/>
                <a:gd name="T85" fmla="*/ 186 h 234"/>
                <a:gd name="T86" fmla="*/ 66 w 159"/>
                <a:gd name="T87" fmla="*/ 201 h 234"/>
                <a:gd name="T88" fmla="*/ 74 w 159"/>
                <a:gd name="T89" fmla="*/ 216 h 234"/>
                <a:gd name="T90" fmla="*/ 96 w 159"/>
                <a:gd name="T91" fmla="*/ 230 h 234"/>
                <a:gd name="T92" fmla="*/ 152 w 159"/>
                <a:gd name="T93" fmla="*/ 182 h 234"/>
                <a:gd name="T94" fmla="*/ 145 w 159"/>
                <a:gd name="T95" fmla="*/ 152 h 234"/>
                <a:gd name="T96" fmla="*/ 148 w 159"/>
                <a:gd name="T97" fmla="*/ 141 h 234"/>
                <a:gd name="T98" fmla="*/ 152 w 159"/>
                <a:gd name="T99" fmla="*/ 123 h 234"/>
                <a:gd name="T100" fmla="*/ 159 w 159"/>
                <a:gd name="T101" fmla="*/ 115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9" h="234">
                  <a:moveTo>
                    <a:pt x="159" y="108"/>
                  </a:moveTo>
                  <a:lnTo>
                    <a:pt x="159" y="108"/>
                  </a:lnTo>
                  <a:lnTo>
                    <a:pt x="159" y="100"/>
                  </a:lnTo>
                  <a:lnTo>
                    <a:pt x="156" y="93"/>
                  </a:lnTo>
                  <a:lnTo>
                    <a:pt x="156" y="89"/>
                  </a:lnTo>
                  <a:lnTo>
                    <a:pt x="156" y="74"/>
                  </a:lnTo>
                  <a:lnTo>
                    <a:pt x="148" y="63"/>
                  </a:lnTo>
                  <a:lnTo>
                    <a:pt x="152" y="67"/>
                  </a:lnTo>
                  <a:lnTo>
                    <a:pt x="152" y="63"/>
                  </a:lnTo>
                  <a:lnTo>
                    <a:pt x="152" y="52"/>
                  </a:lnTo>
                  <a:lnTo>
                    <a:pt x="152" y="48"/>
                  </a:lnTo>
                  <a:lnTo>
                    <a:pt x="152" y="44"/>
                  </a:lnTo>
                  <a:lnTo>
                    <a:pt x="148" y="48"/>
                  </a:lnTo>
                  <a:lnTo>
                    <a:pt x="145" y="44"/>
                  </a:lnTo>
                  <a:lnTo>
                    <a:pt x="145" y="37"/>
                  </a:lnTo>
                  <a:lnTo>
                    <a:pt x="148" y="41"/>
                  </a:lnTo>
                  <a:lnTo>
                    <a:pt x="152" y="44"/>
                  </a:lnTo>
                  <a:lnTo>
                    <a:pt x="148" y="37"/>
                  </a:lnTo>
                  <a:lnTo>
                    <a:pt x="145" y="37"/>
                  </a:lnTo>
                  <a:lnTo>
                    <a:pt x="141" y="33"/>
                  </a:lnTo>
                  <a:lnTo>
                    <a:pt x="133" y="30"/>
                  </a:lnTo>
                  <a:lnTo>
                    <a:pt x="130" y="26"/>
                  </a:lnTo>
                  <a:lnTo>
                    <a:pt x="126" y="22"/>
                  </a:lnTo>
                  <a:lnTo>
                    <a:pt x="122" y="26"/>
                  </a:lnTo>
                  <a:lnTo>
                    <a:pt x="119" y="18"/>
                  </a:lnTo>
                  <a:lnTo>
                    <a:pt x="115" y="15"/>
                  </a:lnTo>
                  <a:lnTo>
                    <a:pt x="111" y="11"/>
                  </a:lnTo>
                  <a:lnTo>
                    <a:pt x="111" y="15"/>
                  </a:lnTo>
                  <a:lnTo>
                    <a:pt x="104" y="15"/>
                  </a:lnTo>
                  <a:lnTo>
                    <a:pt x="100" y="11"/>
                  </a:lnTo>
                  <a:lnTo>
                    <a:pt x="93" y="11"/>
                  </a:lnTo>
                  <a:lnTo>
                    <a:pt x="85" y="7"/>
                  </a:lnTo>
                  <a:lnTo>
                    <a:pt x="81" y="7"/>
                  </a:lnTo>
                  <a:lnTo>
                    <a:pt x="70" y="7"/>
                  </a:lnTo>
                  <a:lnTo>
                    <a:pt x="66" y="7"/>
                  </a:lnTo>
                  <a:lnTo>
                    <a:pt x="63" y="7"/>
                  </a:lnTo>
                  <a:lnTo>
                    <a:pt x="59" y="7"/>
                  </a:lnTo>
                  <a:lnTo>
                    <a:pt x="52" y="4"/>
                  </a:lnTo>
                  <a:lnTo>
                    <a:pt x="48" y="0"/>
                  </a:lnTo>
                  <a:lnTo>
                    <a:pt x="44" y="0"/>
                  </a:lnTo>
                  <a:lnTo>
                    <a:pt x="44" y="4"/>
                  </a:lnTo>
                  <a:lnTo>
                    <a:pt x="40" y="4"/>
                  </a:lnTo>
                  <a:lnTo>
                    <a:pt x="44" y="7"/>
                  </a:lnTo>
                  <a:lnTo>
                    <a:pt x="40" y="11"/>
                  </a:lnTo>
                  <a:lnTo>
                    <a:pt x="33" y="11"/>
                  </a:lnTo>
                  <a:lnTo>
                    <a:pt x="37" y="11"/>
                  </a:lnTo>
                  <a:lnTo>
                    <a:pt x="33" y="11"/>
                  </a:lnTo>
                  <a:lnTo>
                    <a:pt x="33" y="7"/>
                  </a:lnTo>
                  <a:lnTo>
                    <a:pt x="29" y="7"/>
                  </a:lnTo>
                  <a:lnTo>
                    <a:pt x="29" y="11"/>
                  </a:lnTo>
                  <a:lnTo>
                    <a:pt x="29" y="7"/>
                  </a:lnTo>
                  <a:lnTo>
                    <a:pt x="29" y="15"/>
                  </a:lnTo>
                  <a:lnTo>
                    <a:pt x="26" y="15"/>
                  </a:lnTo>
                  <a:lnTo>
                    <a:pt x="22" y="15"/>
                  </a:lnTo>
                  <a:lnTo>
                    <a:pt x="26" y="18"/>
                  </a:lnTo>
                  <a:lnTo>
                    <a:pt x="18" y="26"/>
                  </a:lnTo>
                  <a:lnTo>
                    <a:pt x="14" y="30"/>
                  </a:lnTo>
                  <a:lnTo>
                    <a:pt x="11" y="22"/>
                  </a:lnTo>
                  <a:lnTo>
                    <a:pt x="11" y="30"/>
                  </a:lnTo>
                  <a:lnTo>
                    <a:pt x="11" y="37"/>
                  </a:lnTo>
                  <a:lnTo>
                    <a:pt x="7" y="41"/>
                  </a:lnTo>
                  <a:lnTo>
                    <a:pt x="7" y="52"/>
                  </a:lnTo>
                  <a:lnTo>
                    <a:pt x="3" y="56"/>
                  </a:lnTo>
                  <a:lnTo>
                    <a:pt x="0" y="56"/>
                  </a:lnTo>
                  <a:lnTo>
                    <a:pt x="0" y="63"/>
                  </a:lnTo>
                  <a:lnTo>
                    <a:pt x="3" y="63"/>
                  </a:lnTo>
                  <a:lnTo>
                    <a:pt x="7" y="67"/>
                  </a:lnTo>
                  <a:lnTo>
                    <a:pt x="0" y="67"/>
                  </a:lnTo>
                  <a:lnTo>
                    <a:pt x="7" y="71"/>
                  </a:lnTo>
                  <a:lnTo>
                    <a:pt x="3" y="78"/>
                  </a:lnTo>
                  <a:lnTo>
                    <a:pt x="7" y="74"/>
                  </a:lnTo>
                  <a:lnTo>
                    <a:pt x="7" y="82"/>
                  </a:lnTo>
                  <a:lnTo>
                    <a:pt x="11" y="74"/>
                  </a:lnTo>
                  <a:lnTo>
                    <a:pt x="11" y="89"/>
                  </a:lnTo>
                  <a:lnTo>
                    <a:pt x="18" y="115"/>
                  </a:lnTo>
                  <a:lnTo>
                    <a:pt x="18" y="119"/>
                  </a:lnTo>
                  <a:lnTo>
                    <a:pt x="22" y="137"/>
                  </a:lnTo>
                  <a:lnTo>
                    <a:pt x="29" y="156"/>
                  </a:lnTo>
                  <a:lnTo>
                    <a:pt x="37" y="167"/>
                  </a:lnTo>
                  <a:lnTo>
                    <a:pt x="48" y="186"/>
                  </a:lnTo>
                  <a:lnTo>
                    <a:pt x="52" y="193"/>
                  </a:lnTo>
                  <a:lnTo>
                    <a:pt x="59" y="197"/>
                  </a:lnTo>
                  <a:lnTo>
                    <a:pt x="66" y="201"/>
                  </a:lnTo>
                  <a:lnTo>
                    <a:pt x="66" y="204"/>
                  </a:lnTo>
                  <a:lnTo>
                    <a:pt x="74" y="216"/>
                  </a:lnTo>
                  <a:lnTo>
                    <a:pt x="85" y="230"/>
                  </a:lnTo>
                  <a:lnTo>
                    <a:pt x="89" y="234"/>
                  </a:lnTo>
                  <a:lnTo>
                    <a:pt x="96" y="230"/>
                  </a:lnTo>
                  <a:lnTo>
                    <a:pt x="148" y="186"/>
                  </a:lnTo>
                  <a:lnTo>
                    <a:pt x="152" y="182"/>
                  </a:lnTo>
                  <a:lnTo>
                    <a:pt x="152" y="178"/>
                  </a:lnTo>
                  <a:lnTo>
                    <a:pt x="145" y="160"/>
                  </a:lnTo>
                  <a:lnTo>
                    <a:pt x="145" y="152"/>
                  </a:lnTo>
                  <a:lnTo>
                    <a:pt x="148" y="145"/>
                  </a:lnTo>
                  <a:lnTo>
                    <a:pt x="148" y="141"/>
                  </a:lnTo>
                  <a:lnTo>
                    <a:pt x="148" y="134"/>
                  </a:lnTo>
                  <a:lnTo>
                    <a:pt x="152" y="130"/>
                  </a:lnTo>
                  <a:lnTo>
                    <a:pt x="152" y="123"/>
                  </a:lnTo>
                  <a:lnTo>
                    <a:pt x="159" y="115"/>
                  </a:lnTo>
                  <a:lnTo>
                    <a:pt x="159" y="108"/>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922" name="Freeform 28"/>
            <p:cNvSpPr/>
            <p:nvPr/>
          </p:nvSpPr>
          <p:spPr bwMode="auto">
            <a:xfrm>
              <a:off x="317500" y="642938"/>
              <a:ext cx="23813" cy="106363"/>
            </a:xfrm>
            <a:custGeom>
              <a:avLst/>
              <a:gdLst>
                <a:gd name="T0" fmla="*/ 15 w 15"/>
                <a:gd name="T1" fmla="*/ 0 h 67"/>
                <a:gd name="T2" fmla="*/ 15 w 15"/>
                <a:gd name="T3" fmla="*/ 0 h 67"/>
                <a:gd name="T4" fmla="*/ 12 w 15"/>
                <a:gd name="T5" fmla="*/ 8 h 67"/>
                <a:gd name="T6" fmla="*/ 12 w 15"/>
                <a:gd name="T7" fmla="*/ 30 h 67"/>
                <a:gd name="T8" fmla="*/ 12 w 15"/>
                <a:gd name="T9" fmla="*/ 30 h 67"/>
                <a:gd name="T10" fmla="*/ 12 w 15"/>
                <a:gd name="T11" fmla="*/ 67 h 67"/>
                <a:gd name="T12" fmla="*/ 4 w 15"/>
                <a:gd name="T13" fmla="*/ 67 h 67"/>
                <a:gd name="T14" fmla="*/ 4 w 15"/>
                <a:gd name="T15" fmla="*/ 67 h 67"/>
                <a:gd name="T16" fmla="*/ 0 w 15"/>
                <a:gd name="T17" fmla="*/ 56 h 67"/>
                <a:gd name="T18" fmla="*/ 0 w 15"/>
                <a:gd name="T19" fmla="*/ 30 h 67"/>
                <a:gd name="T20" fmla="*/ 0 w 15"/>
                <a:gd name="T21" fmla="*/ 30 h 67"/>
                <a:gd name="T22" fmla="*/ 4 w 15"/>
                <a:gd name="T23" fmla="*/ 0 h 67"/>
                <a:gd name="T24" fmla="*/ 15 w 15"/>
                <a:gd name="T2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67">
                  <a:moveTo>
                    <a:pt x="15" y="0"/>
                  </a:moveTo>
                  <a:lnTo>
                    <a:pt x="15" y="0"/>
                  </a:lnTo>
                  <a:lnTo>
                    <a:pt x="12" y="8"/>
                  </a:lnTo>
                  <a:lnTo>
                    <a:pt x="12" y="30"/>
                  </a:lnTo>
                  <a:lnTo>
                    <a:pt x="12" y="67"/>
                  </a:lnTo>
                  <a:lnTo>
                    <a:pt x="4" y="67"/>
                  </a:lnTo>
                  <a:lnTo>
                    <a:pt x="0" y="56"/>
                  </a:lnTo>
                  <a:lnTo>
                    <a:pt x="0" y="30"/>
                  </a:lnTo>
                  <a:lnTo>
                    <a:pt x="4" y="0"/>
                  </a:ln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923" name="Freeform 29"/>
            <p:cNvSpPr/>
            <p:nvPr/>
          </p:nvSpPr>
          <p:spPr bwMode="auto">
            <a:xfrm>
              <a:off x="206375" y="779463"/>
              <a:ext cx="17463" cy="34925"/>
            </a:xfrm>
            <a:custGeom>
              <a:avLst/>
              <a:gdLst>
                <a:gd name="T0" fmla="*/ 0 w 11"/>
                <a:gd name="T1" fmla="*/ 0 h 22"/>
                <a:gd name="T2" fmla="*/ 0 w 11"/>
                <a:gd name="T3" fmla="*/ 0 h 22"/>
                <a:gd name="T4" fmla="*/ 0 w 11"/>
                <a:gd name="T5" fmla="*/ 18 h 22"/>
                <a:gd name="T6" fmla="*/ 7 w 11"/>
                <a:gd name="T7" fmla="*/ 22 h 22"/>
                <a:gd name="T8" fmla="*/ 7 w 11"/>
                <a:gd name="T9" fmla="*/ 22 h 22"/>
                <a:gd name="T10" fmla="*/ 11 w 11"/>
                <a:gd name="T11" fmla="*/ 15 h 22"/>
                <a:gd name="T12" fmla="*/ 11 w 11"/>
                <a:gd name="T13" fmla="*/ 0 h 22"/>
                <a:gd name="T14" fmla="*/ 11 w 11"/>
                <a:gd name="T15" fmla="*/ 0 h 22"/>
                <a:gd name="T16" fmla="*/ 0 w 11"/>
                <a:gd name="T17" fmla="*/ 0 h 22"/>
                <a:gd name="T18" fmla="*/ 0 w 11"/>
                <a:gd name="T19"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2">
                  <a:moveTo>
                    <a:pt x="0" y="0"/>
                  </a:moveTo>
                  <a:lnTo>
                    <a:pt x="0" y="0"/>
                  </a:lnTo>
                  <a:lnTo>
                    <a:pt x="0" y="18"/>
                  </a:lnTo>
                  <a:lnTo>
                    <a:pt x="7" y="22"/>
                  </a:lnTo>
                  <a:lnTo>
                    <a:pt x="11" y="15"/>
                  </a:lnTo>
                  <a:lnTo>
                    <a:pt x="1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7924" name="Group 36"/>
          <p:cNvGrpSpPr/>
          <p:nvPr/>
        </p:nvGrpSpPr>
        <p:grpSpPr bwMode="auto">
          <a:xfrm>
            <a:off x="914400" y="1979613"/>
            <a:ext cx="727075" cy="2320925"/>
            <a:chOff x="0" y="0"/>
            <a:chExt cx="727076" cy="2320925"/>
          </a:xfrm>
        </p:grpSpPr>
        <p:sp>
          <p:nvSpPr>
            <p:cNvPr id="37925" name="Freeform 36"/>
            <p:cNvSpPr/>
            <p:nvPr/>
          </p:nvSpPr>
          <p:spPr bwMode="auto">
            <a:xfrm>
              <a:off x="377825" y="312737"/>
              <a:ext cx="288925" cy="703263"/>
            </a:xfrm>
            <a:custGeom>
              <a:avLst/>
              <a:gdLst>
                <a:gd name="T0" fmla="*/ 11 w 182"/>
                <a:gd name="T1" fmla="*/ 0 h 443"/>
                <a:gd name="T2" fmla="*/ 0 w 182"/>
                <a:gd name="T3" fmla="*/ 26 h 443"/>
                <a:gd name="T4" fmla="*/ 108 w 182"/>
                <a:gd name="T5" fmla="*/ 443 h 443"/>
                <a:gd name="T6" fmla="*/ 182 w 182"/>
                <a:gd name="T7" fmla="*/ 436 h 443"/>
                <a:gd name="T8" fmla="*/ 153 w 182"/>
                <a:gd name="T9" fmla="*/ 112 h 443"/>
                <a:gd name="T10" fmla="*/ 153 w 182"/>
                <a:gd name="T11" fmla="*/ 112 h 443"/>
                <a:gd name="T12" fmla="*/ 112 w 182"/>
                <a:gd name="T13" fmla="*/ 60 h 443"/>
                <a:gd name="T14" fmla="*/ 112 w 182"/>
                <a:gd name="T15" fmla="*/ 60 h 443"/>
                <a:gd name="T16" fmla="*/ 101 w 182"/>
                <a:gd name="T17" fmla="*/ 30 h 443"/>
                <a:gd name="T18" fmla="*/ 101 w 182"/>
                <a:gd name="T19" fmla="*/ 30 h 443"/>
                <a:gd name="T20" fmla="*/ 89 w 182"/>
                <a:gd name="T21" fmla="*/ 34 h 443"/>
                <a:gd name="T22" fmla="*/ 78 w 182"/>
                <a:gd name="T23" fmla="*/ 38 h 443"/>
                <a:gd name="T24" fmla="*/ 78 w 182"/>
                <a:gd name="T25" fmla="*/ 38 h 443"/>
                <a:gd name="T26" fmla="*/ 67 w 182"/>
                <a:gd name="T27" fmla="*/ 30 h 443"/>
                <a:gd name="T28" fmla="*/ 48 w 182"/>
                <a:gd name="T29" fmla="*/ 15 h 443"/>
                <a:gd name="T30" fmla="*/ 15 w 182"/>
                <a:gd name="T31" fmla="*/ 0 h 443"/>
                <a:gd name="T32" fmla="*/ 15 w 182"/>
                <a:gd name="T33" fmla="*/ 0 h 443"/>
                <a:gd name="T34" fmla="*/ 11 w 182"/>
                <a:gd name="T35" fmla="*/ 0 h 443"/>
                <a:gd name="T36" fmla="*/ 11 w 182"/>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2" h="443">
                  <a:moveTo>
                    <a:pt x="11" y="0"/>
                  </a:moveTo>
                  <a:lnTo>
                    <a:pt x="0" y="26"/>
                  </a:lnTo>
                  <a:lnTo>
                    <a:pt x="108" y="443"/>
                  </a:lnTo>
                  <a:lnTo>
                    <a:pt x="182" y="436"/>
                  </a:lnTo>
                  <a:lnTo>
                    <a:pt x="153" y="112"/>
                  </a:lnTo>
                  <a:lnTo>
                    <a:pt x="112" y="60"/>
                  </a:lnTo>
                  <a:lnTo>
                    <a:pt x="101" y="30"/>
                  </a:lnTo>
                  <a:lnTo>
                    <a:pt x="89" y="34"/>
                  </a:lnTo>
                  <a:lnTo>
                    <a:pt x="78" y="38"/>
                  </a:lnTo>
                  <a:lnTo>
                    <a:pt x="67" y="30"/>
                  </a:lnTo>
                  <a:lnTo>
                    <a:pt x="48" y="15"/>
                  </a:lnTo>
                  <a:lnTo>
                    <a:pt x="15" y="0"/>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926" name="Freeform 37"/>
            <p:cNvSpPr/>
            <p:nvPr/>
          </p:nvSpPr>
          <p:spPr bwMode="auto">
            <a:xfrm>
              <a:off x="0" y="950912"/>
              <a:ext cx="514350" cy="288925"/>
            </a:xfrm>
            <a:custGeom>
              <a:avLst/>
              <a:gdLst>
                <a:gd name="T0" fmla="*/ 324 w 324"/>
                <a:gd name="T1" fmla="*/ 0 h 182"/>
                <a:gd name="T2" fmla="*/ 279 w 324"/>
                <a:gd name="T3" fmla="*/ 182 h 182"/>
                <a:gd name="T4" fmla="*/ 7 w 324"/>
                <a:gd name="T5" fmla="*/ 168 h 182"/>
                <a:gd name="T6" fmla="*/ 7 w 324"/>
                <a:gd name="T7" fmla="*/ 168 h 182"/>
                <a:gd name="T8" fmla="*/ 0 w 324"/>
                <a:gd name="T9" fmla="*/ 164 h 182"/>
                <a:gd name="T10" fmla="*/ 0 w 324"/>
                <a:gd name="T11" fmla="*/ 160 h 182"/>
                <a:gd name="T12" fmla="*/ 48 w 324"/>
                <a:gd name="T13" fmla="*/ 8 h 182"/>
                <a:gd name="T14" fmla="*/ 48 w 324"/>
                <a:gd name="T15" fmla="*/ 8 h 182"/>
                <a:gd name="T16" fmla="*/ 52 w 324"/>
                <a:gd name="T17" fmla="*/ 0 h 182"/>
                <a:gd name="T18" fmla="*/ 60 w 324"/>
                <a:gd name="T19" fmla="*/ 0 h 182"/>
                <a:gd name="T20" fmla="*/ 324 w 324"/>
                <a:gd name="T21"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182">
                  <a:moveTo>
                    <a:pt x="324" y="0"/>
                  </a:moveTo>
                  <a:lnTo>
                    <a:pt x="279" y="182"/>
                  </a:lnTo>
                  <a:lnTo>
                    <a:pt x="7" y="168"/>
                  </a:lnTo>
                  <a:lnTo>
                    <a:pt x="0" y="164"/>
                  </a:lnTo>
                  <a:lnTo>
                    <a:pt x="0" y="160"/>
                  </a:lnTo>
                  <a:lnTo>
                    <a:pt x="48" y="8"/>
                  </a:lnTo>
                  <a:lnTo>
                    <a:pt x="52" y="0"/>
                  </a:lnTo>
                  <a:lnTo>
                    <a:pt x="60" y="0"/>
                  </a:lnTo>
                  <a:lnTo>
                    <a:pt x="32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927" name="Freeform 38"/>
            <p:cNvSpPr>
              <a:spLocks noEditPoints="1"/>
            </p:cNvSpPr>
            <p:nvPr/>
          </p:nvSpPr>
          <p:spPr bwMode="auto">
            <a:xfrm>
              <a:off x="112713" y="0"/>
              <a:ext cx="614363" cy="2320925"/>
            </a:xfrm>
            <a:custGeom>
              <a:avLst/>
              <a:gdLst>
                <a:gd name="T0" fmla="*/ 18 w 387"/>
                <a:gd name="T1" fmla="*/ 770 h 1462"/>
                <a:gd name="T2" fmla="*/ 67 w 387"/>
                <a:gd name="T3" fmla="*/ 785 h 1462"/>
                <a:gd name="T4" fmla="*/ 89 w 387"/>
                <a:gd name="T5" fmla="*/ 874 h 1462"/>
                <a:gd name="T6" fmla="*/ 93 w 387"/>
                <a:gd name="T7" fmla="*/ 979 h 1462"/>
                <a:gd name="T8" fmla="*/ 70 w 387"/>
                <a:gd name="T9" fmla="*/ 1075 h 1462"/>
                <a:gd name="T10" fmla="*/ 55 w 387"/>
                <a:gd name="T11" fmla="*/ 1209 h 1462"/>
                <a:gd name="T12" fmla="*/ 41 w 387"/>
                <a:gd name="T13" fmla="*/ 1328 h 1462"/>
                <a:gd name="T14" fmla="*/ 41 w 387"/>
                <a:gd name="T15" fmla="*/ 1395 h 1462"/>
                <a:gd name="T16" fmla="*/ 100 w 387"/>
                <a:gd name="T17" fmla="*/ 1462 h 1462"/>
                <a:gd name="T18" fmla="*/ 115 w 387"/>
                <a:gd name="T19" fmla="*/ 1351 h 1462"/>
                <a:gd name="T20" fmla="*/ 137 w 387"/>
                <a:gd name="T21" fmla="*/ 1280 h 1462"/>
                <a:gd name="T22" fmla="*/ 167 w 387"/>
                <a:gd name="T23" fmla="*/ 1105 h 1462"/>
                <a:gd name="T24" fmla="*/ 201 w 387"/>
                <a:gd name="T25" fmla="*/ 945 h 1462"/>
                <a:gd name="T26" fmla="*/ 197 w 387"/>
                <a:gd name="T27" fmla="*/ 1027 h 1462"/>
                <a:gd name="T28" fmla="*/ 197 w 387"/>
                <a:gd name="T29" fmla="*/ 1124 h 1462"/>
                <a:gd name="T30" fmla="*/ 182 w 387"/>
                <a:gd name="T31" fmla="*/ 1239 h 1462"/>
                <a:gd name="T32" fmla="*/ 186 w 387"/>
                <a:gd name="T33" fmla="*/ 1310 h 1462"/>
                <a:gd name="T34" fmla="*/ 234 w 387"/>
                <a:gd name="T35" fmla="*/ 1343 h 1462"/>
                <a:gd name="T36" fmla="*/ 375 w 387"/>
                <a:gd name="T37" fmla="*/ 1373 h 1462"/>
                <a:gd name="T38" fmla="*/ 335 w 387"/>
                <a:gd name="T39" fmla="*/ 1332 h 1462"/>
                <a:gd name="T40" fmla="*/ 271 w 387"/>
                <a:gd name="T41" fmla="*/ 1246 h 1462"/>
                <a:gd name="T42" fmla="*/ 290 w 387"/>
                <a:gd name="T43" fmla="*/ 1165 h 1462"/>
                <a:gd name="T44" fmla="*/ 312 w 387"/>
                <a:gd name="T45" fmla="*/ 1012 h 1462"/>
                <a:gd name="T46" fmla="*/ 335 w 387"/>
                <a:gd name="T47" fmla="*/ 856 h 1462"/>
                <a:gd name="T48" fmla="*/ 383 w 387"/>
                <a:gd name="T49" fmla="*/ 759 h 1462"/>
                <a:gd name="T50" fmla="*/ 364 w 387"/>
                <a:gd name="T51" fmla="*/ 640 h 1462"/>
                <a:gd name="T52" fmla="*/ 346 w 387"/>
                <a:gd name="T53" fmla="*/ 495 h 1462"/>
                <a:gd name="T54" fmla="*/ 349 w 387"/>
                <a:gd name="T55" fmla="*/ 328 h 1462"/>
                <a:gd name="T56" fmla="*/ 282 w 387"/>
                <a:gd name="T57" fmla="*/ 257 h 1462"/>
                <a:gd name="T58" fmla="*/ 331 w 387"/>
                <a:gd name="T59" fmla="*/ 562 h 1462"/>
                <a:gd name="T60" fmla="*/ 286 w 387"/>
                <a:gd name="T61" fmla="*/ 614 h 1462"/>
                <a:gd name="T62" fmla="*/ 323 w 387"/>
                <a:gd name="T63" fmla="*/ 562 h 1462"/>
                <a:gd name="T64" fmla="*/ 282 w 387"/>
                <a:gd name="T65" fmla="*/ 302 h 1462"/>
                <a:gd name="T66" fmla="*/ 268 w 387"/>
                <a:gd name="T67" fmla="*/ 220 h 1462"/>
                <a:gd name="T68" fmla="*/ 301 w 387"/>
                <a:gd name="T69" fmla="*/ 134 h 1462"/>
                <a:gd name="T70" fmla="*/ 305 w 387"/>
                <a:gd name="T71" fmla="*/ 78 h 1462"/>
                <a:gd name="T72" fmla="*/ 308 w 387"/>
                <a:gd name="T73" fmla="*/ 67 h 1462"/>
                <a:gd name="T74" fmla="*/ 301 w 387"/>
                <a:gd name="T75" fmla="*/ 45 h 1462"/>
                <a:gd name="T76" fmla="*/ 290 w 387"/>
                <a:gd name="T77" fmla="*/ 26 h 1462"/>
                <a:gd name="T78" fmla="*/ 279 w 387"/>
                <a:gd name="T79" fmla="*/ 23 h 1462"/>
                <a:gd name="T80" fmla="*/ 260 w 387"/>
                <a:gd name="T81" fmla="*/ 4 h 1462"/>
                <a:gd name="T82" fmla="*/ 249 w 387"/>
                <a:gd name="T83" fmla="*/ 4 h 1462"/>
                <a:gd name="T84" fmla="*/ 241 w 387"/>
                <a:gd name="T85" fmla="*/ 4 h 1462"/>
                <a:gd name="T86" fmla="*/ 230 w 387"/>
                <a:gd name="T87" fmla="*/ 8 h 1462"/>
                <a:gd name="T88" fmla="*/ 215 w 387"/>
                <a:gd name="T89" fmla="*/ 15 h 1462"/>
                <a:gd name="T90" fmla="*/ 186 w 387"/>
                <a:gd name="T91" fmla="*/ 30 h 1462"/>
                <a:gd name="T92" fmla="*/ 178 w 387"/>
                <a:gd name="T93" fmla="*/ 49 h 1462"/>
                <a:gd name="T94" fmla="*/ 160 w 387"/>
                <a:gd name="T95" fmla="*/ 82 h 1462"/>
                <a:gd name="T96" fmla="*/ 163 w 387"/>
                <a:gd name="T97" fmla="*/ 130 h 1462"/>
                <a:gd name="T98" fmla="*/ 204 w 387"/>
                <a:gd name="T99" fmla="*/ 212 h 1462"/>
                <a:gd name="T100" fmla="*/ 253 w 387"/>
                <a:gd name="T101" fmla="*/ 275 h 1462"/>
                <a:gd name="T102" fmla="*/ 175 w 387"/>
                <a:gd name="T103" fmla="*/ 227 h 1462"/>
                <a:gd name="T104" fmla="*/ 85 w 387"/>
                <a:gd name="T105" fmla="*/ 253 h 1462"/>
                <a:gd name="T106" fmla="*/ 29 w 387"/>
                <a:gd name="T107" fmla="*/ 324 h 1462"/>
                <a:gd name="T108" fmla="*/ 33 w 387"/>
                <a:gd name="T109" fmla="*/ 432 h 1462"/>
                <a:gd name="T110" fmla="*/ 22 w 387"/>
                <a:gd name="T111" fmla="*/ 528 h 1462"/>
                <a:gd name="T112" fmla="*/ 0 w 387"/>
                <a:gd name="T113" fmla="*/ 726 h 1462"/>
                <a:gd name="T114" fmla="*/ 82 w 387"/>
                <a:gd name="T115" fmla="*/ 767 h 1462"/>
                <a:gd name="T116" fmla="*/ 238 w 387"/>
                <a:gd name="T117" fmla="*/ 599 h 1462"/>
                <a:gd name="T118" fmla="*/ 156 w 387"/>
                <a:gd name="T119" fmla="*/ 778 h 1462"/>
                <a:gd name="T120" fmla="*/ 89 w 387"/>
                <a:gd name="T121" fmla="*/ 722 h 1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7" h="1462">
                  <a:moveTo>
                    <a:pt x="0" y="726"/>
                  </a:moveTo>
                  <a:lnTo>
                    <a:pt x="0" y="726"/>
                  </a:lnTo>
                  <a:lnTo>
                    <a:pt x="7" y="722"/>
                  </a:lnTo>
                  <a:lnTo>
                    <a:pt x="7" y="726"/>
                  </a:lnTo>
                  <a:lnTo>
                    <a:pt x="11" y="729"/>
                  </a:lnTo>
                  <a:lnTo>
                    <a:pt x="15" y="733"/>
                  </a:lnTo>
                  <a:lnTo>
                    <a:pt x="15" y="755"/>
                  </a:lnTo>
                  <a:lnTo>
                    <a:pt x="18" y="770"/>
                  </a:lnTo>
                  <a:lnTo>
                    <a:pt x="22" y="778"/>
                  </a:lnTo>
                  <a:lnTo>
                    <a:pt x="41" y="785"/>
                  </a:lnTo>
                  <a:lnTo>
                    <a:pt x="44" y="785"/>
                  </a:lnTo>
                  <a:lnTo>
                    <a:pt x="48" y="785"/>
                  </a:lnTo>
                  <a:lnTo>
                    <a:pt x="55" y="789"/>
                  </a:lnTo>
                  <a:lnTo>
                    <a:pt x="63" y="785"/>
                  </a:lnTo>
                  <a:lnTo>
                    <a:pt x="67" y="785"/>
                  </a:lnTo>
                  <a:lnTo>
                    <a:pt x="70" y="789"/>
                  </a:lnTo>
                  <a:lnTo>
                    <a:pt x="85" y="789"/>
                  </a:lnTo>
                  <a:lnTo>
                    <a:pt x="89" y="789"/>
                  </a:lnTo>
                  <a:lnTo>
                    <a:pt x="89" y="796"/>
                  </a:lnTo>
                  <a:lnTo>
                    <a:pt x="89" y="819"/>
                  </a:lnTo>
                  <a:lnTo>
                    <a:pt x="89" y="848"/>
                  </a:lnTo>
                  <a:lnTo>
                    <a:pt x="89" y="874"/>
                  </a:lnTo>
                  <a:lnTo>
                    <a:pt x="93" y="908"/>
                  </a:lnTo>
                  <a:lnTo>
                    <a:pt x="93" y="927"/>
                  </a:lnTo>
                  <a:lnTo>
                    <a:pt x="93" y="938"/>
                  </a:lnTo>
                  <a:lnTo>
                    <a:pt x="93" y="949"/>
                  </a:lnTo>
                  <a:lnTo>
                    <a:pt x="93" y="956"/>
                  </a:lnTo>
                  <a:lnTo>
                    <a:pt x="93" y="960"/>
                  </a:lnTo>
                  <a:lnTo>
                    <a:pt x="93" y="979"/>
                  </a:lnTo>
                  <a:lnTo>
                    <a:pt x="93" y="986"/>
                  </a:lnTo>
                  <a:lnTo>
                    <a:pt x="89" y="993"/>
                  </a:lnTo>
                  <a:lnTo>
                    <a:pt x="89" y="1020"/>
                  </a:lnTo>
                  <a:lnTo>
                    <a:pt x="82" y="1027"/>
                  </a:lnTo>
                  <a:lnTo>
                    <a:pt x="78" y="1034"/>
                  </a:lnTo>
                  <a:lnTo>
                    <a:pt x="74" y="1046"/>
                  </a:lnTo>
                  <a:lnTo>
                    <a:pt x="70" y="1075"/>
                  </a:lnTo>
                  <a:lnTo>
                    <a:pt x="63" y="1094"/>
                  </a:lnTo>
                  <a:lnTo>
                    <a:pt x="59" y="1116"/>
                  </a:lnTo>
                  <a:lnTo>
                    <a:pt x="55" y="1150"/>
                  </a:lnTo>
                  <a:lnTo>
                    <a:pt x="55" y="1176"/>
                  </a:lnTo>
                  <a:lnTo>
                    <a:pt x="55" y="1198"/>
                  </a:lnTo>
                  <a:lnTo>
                    <a:pt x="55" y="1209"/>
                  </a:lnTo>
                  <a:lnTo>
                    <a:pt x="55" y="1220"/>
                  </a:lnTo>
                  <a:lnTo>
                    <a:pt x="52" y="1232"/>
                  </a:lnTo>
                  <a:lnTo>
                    <a:pt x="44" y="1254"/>
                  </a:lnTo>
                  <a:lnTo>
                    <a:pt x="41" y="1272"/>
                  </a:lnTo>
                  <a:lnTo>
                    <a:pt x="37" y="1291"/>
                  </a:lnTo>
                  <a:lnTo>
                    <a:pt x="37" y="1306"/>
                  </a:lnTo>
                  <a:lnTo>
                    <a:pt x="37" y="1317"/>
                  </a:lnTo>
                  <a:lnTo>
                    <a:pt x="41" y="1328"/>
                  </a:lnTo>
                  <a:lnTo>
                    <a:pt x="44" y="1339"/>
                  </a:lnTo>
                  <a:lnTo>
                    <a:pt x="48" y="1343"/>
                  </a:lnTo>
                  <a:lnTo>
                    <a:pt x="48" y="1347"/>
                  </a:lnTo>
                  <a:lnTo>
                    <a:pt x="44" y="1358"/>
                  </a:lnTo>
                  <a:lnTo>
                    <a:pt x="44" y="1365"/>
                  </a:lnTo>
                  <a:lnTo>
                    <a:pt x="44" y="1380"/>
                  </a:lnTo>
                  <a:lnTo>
                    <a:pt x="41" y="1395"/>
                  </a:lnTo>
                  <a:lnTo>
                    <a:pt x="37" y="1421"/>
                  </a:lnTo>
                  <a:lnTo>
                    <a:pt x="37" y="1429"/>
                  </a:lnTo>
                  <a:lnTo>
                    <a:pt x="41" y="1436"/>
                  </a:lnTo>
                  <a:lnTo>
                    <a:pt x="48" y="1451"/>
                  </a:lnTo>
                  <a:lnTo>
                    <a:pt x="63" y="1458"/>
                  </a:lnTo>
                  <a:lnTo>
                    <a:pt x="74" y="1458"/>
                  </a:lnTo>
                  <a:lnTo>
                    <a:pt x="100" y="1462"/>
                  </a:lnTo>
                  <a:lnTo>
                    <a:pt x="111" y="1458"/>
                  </a:lnTo>
                  <a:lnTo>
                    <a:pt x="119" y="1455"/>
                  </a:lnTo>
                  <a:lnTo>
                    <a:pt x="126" y="1451"/>
                  </a:lnTo>
                  <a:lnTo>
                    <a:pt x="126" y="1447"/>
                  </a:lnTo>
                  <a:lnTo>
                    <a:pt x="126" y="1429"/>
                  </a:lnTo>
                  <a:lnTo>
                    <a:pt x="122" y="1403"/>
                  </a:lnTo>
                  <a:lnTo>
                    <a:pt x="119" y="1373"/>
                  </a:lnTo>
                  <a:lnTo>
                    <a:pt x="115" y="1351"/>
                  </a:lnTo>
                  <a:lnTo>
                    <a:pt x="119" y="1347"/>
                  </a:lnTo>
                  <a:lnTo>
                    <a:pt x="122" y="1343"/>
                  </a:lnTo>
                  <a:lnTo>
                    <a:pt x="126" y="1336"/>
                  </a:lnTo>
                  <a:lnTo>
                    <a:pt x="130" y="1325"/>
                  </a:lnTo>
                  <a:lnTo>
                    <a:pt x="137" y="1310"/>
                  </a:lnTo>
                  <a:lnTo>
                    <a:pt x="145" y="1291"/>
                  </a:lnTo>
                  <a:lnTo>
                    <a:pt x="141" y="1287"/>
                  </a:lnTo>
                  <a:lnTo>
                    <a:pt x="137" y="1280"/>
                  </a:lnTo>
                  <a:lnTo>
                    <a:pt x="145" y="1243"/>
                  </a:lnTo>
                  <a:lnTo>
                    <a:pt x="148" y="1209"/>
                  </a:lnTo>
                  <a:lnTo>
                    <a:pt x="152" y="1191"/>
                  </a:lnTo>
                  <a:lnTo>
                    <a:pt x="156" y="1161"/>
                  </a:lnTo>
                  <a:lnTo>
                    <a:pt x="160" y="1135"/>
                  </a:lnTo>
                  <a:lnTo>
                    <a:pt x="167" y="1105"/>
                  </a:lnTo>
                  <a:lnTo>
                    <a:pt x="175" y="1072"/>
                  </a:lnTo>
                  <a:lnTo>
                    <a:pt x="178" y="1049"/>
                  </a:lnTo>
                  <a:lnTo>
                    <a:pt x="178" y="1031"/>
                  </a:lnTo>
                  <a:lnTo>
                    <a:pt x="186" y="1001"/>
                  </a:lnTo>
                  <a:lnTo>
                    <a:pt x="189" y="982"/>
                  </a:lnTo>
                  <a:lnTo>
                    <a:pt x="193" y="964"/>
                  </a:lnTo>
                  <a:lnTo>
                    <a:pt x="201" y="945"/>
                  </a:lnTo>
                  <a:lnTo>
                    <a:pt x="204" y="915"/>
                  </a:lnTo>
                  <a:lnTo>
                    <a:pt x="204" y="930"/>
                  </a:lnTo>
                  <a:lnTo>
                    <a:pt x="204" y="941"/>
                  </a:lnTo>
                  <a:lnTo>
                    <a:pt x="201" y="960"/>
                  </a:lnTo>
                  <a:lnTo>
                    <a:pt x="201" y="979"/>
                  </a:lnTo>
                  <a:lnTo>
                    <a:pt x="201" y="997"/>
                  </a:lnTo>
                  <a:lnTo>
                    <a:pt x="201" y="1005"/>
                  </a:lnTo>
                  <a:lnTo>
                    <a:pt x="197" y="1027"/>
                  </a:lnTo>
                  <a:lnTo>
                    <a:pt x="197" y="1038"/>
                  </a:lnTo>
                  <a:lnTo>
                    <a:pt x="197" y="1053"/>
                  </a:lnTo>
                  <a:lnTo>
                    <a:pt x="193" y="1072"/>
                  </a:lnTo>
                  <a:lnTo>
                    <a:pt x="193" y="1079"/>
                  </a:lnTo>
                  <a:lnTo>
                    <a:pt x="193" y="1105"/>
                  </a:lnTo>
                  <a:lnTo>
                    <a:pt x="197" y="1124"/>
                  </a:lnTo>
                  <a:lnTo>
                    <a:pt x="197" y="1135"/>
                  </a:lnTo>
                  <a:lnTo>
                    <a:pt x="193" y="1153"/>
                  </a:lnTo>
                  <a:lnTo>
                    <a:pt x="193" y="1172"/>
                  </a:lnTo>
                  <a:lnTo>
                    <a:pt x="193" y="1187"/>
                  </a:lnTo>
                  <a:lnTo>
                    <a:pt x="193" y="1209"/>
                  </a:lnTo>
                  <a:lnTo>
                    <a:pt x="189" y="1224"/>
                  </a:lnTo>
                  <a:lnTo>
                    <a:pt x="182" y="1239"/>
                  </a:lnTo>
                  <a:lnTo>
                    <a:pt x="182" y="1246"/>
                  </a:lnTo>
                  <a:lnTo>
                    <a:pt x="186" y="1250"/>
                  </a:lnTo>
                  <a:lnTo>
                    <a:pt x="193" y="1258"/>
                  </a:lnTo>
                  <a:lnTo>
                    <a:pt x="197" y="1265"/>
                  </a:lnTo>
                  <a:lnTo>
                    <a:pt x="193" y="1272"/>
                  </a:lnTo>
                  <a:lnTo>
                    <a:pt x="189" y="1291"/>
                  </a:lnTo>
                  <a:lnTo>
                    <a:pt x="186" y="1310"/>
                  </a:lnTo>
                  <a:lnTo>
                    <a:pt x="186" y="1328"/>
                  </a:lnTo>
                  <a:lnTo>
                    <a:pt x="186" y="1339"/>
                  </a:lnTo>
                  <a:lnTo>
                    <a:pt x="189" y="1343"/>
                  </a:lnTo>
                  <a:lnTo>
                    <a:pt x="212" y="1351"/>
                  </a:lnTo>
                  <a:lnTo>
                    <a:pt x="230" y="1354"/>
                  </a:lnTo>
                  <a:lnTo>
                    <a:pt x="234" y="1354"/>
                  </a:lnTo>
                  <a:lnTo>
                    <a:pt x="234" y="1343"/>
                  </a:lnTo>
                  <a:lnTo>
                    <a:pt x="260" y="1358"/>
                  </a:lnTo>
                  <a:lnTo>
                    <a:pt x="275" y="1365"/>
                  </a:lnTo>
                  <a:lnTo>
                    <a:pt x="290" y="1373"/>
                  </a:lnTo>
                  <a:lnTo>
                    <a:pt x="316" y="1380"/>
                  </a:lnTo>
                  <a:lnTo>
                    <a:pt x="342" y="1380"/>
                  </a:lnTo>
                  <a:lnTo>
                    <a:pt x="364" y="1377"/>
                  </a:lnTo>
                  <a:lnTo>
                    <a:pt x="375" y="1373"/>
                  </a:lnTo>
                  <a:lnTo>
                    <a:pt x="387" y="1365"/>
                  </a:lnTo>
                  <a:lnTo>
                    <a:pt x="387" y="1358"/>
                  </a:lnTo>
                  <a:lnTo>
                    <a:pt x="383" y="1354"/>
                  </a:lnTo>
                  <a:lnTo>
                    <a:pt x="383" y="1347"/>
                  </a:lnTo>
                  <a:lnTo>
                    <a:pt x="375" y="1343"/>
                  </a:lnTo>
                  <a:lnTo>
                    <a:pt x="361" y="1339"/>
                  </a:lnTo>
                  <a:lnTo>
                    <a:pt x="349" y="1336"/>
                  </a:lnTo>
                  <a:lnTo>
                    <a:pt x="335" y="1332"/>
                  </a:lnTo>
                  <a:lnTo>
                    <a:pt x="312" y="1321"/>
                  </a:lnTo>
                  <a:lnTo>
                    <a:pt x="297" y="1310"/>
                  </a:lnTo>
                  <a:lnTo>
                    <a:pt x="286" y="1295"/>
                  </a:lnTo>
                  <a:lnTo>
                    <a:pt x="282" y="1291"/>
                  </a:lnTo>
                  <a:lnTo>
                    <a:pt x="282" y="1287"/>
                  </a:lnTo>
                  <a:lnTo>
                    <a:pt x="279" y="1276"/>
                  </a:lnTo>
                  <a:lnTo>
                    <a:pt x="275" y="1258"/>
                  </a:lnTo>
                  <a:lnTo>
                    <a:pt x="271" y="1246"/>
                  </a:lnTo>
                  <a:lnTo>
                    <a:pt x="275" y="1243"/>
                  </a:lnTo>
                  <a:lnTo>
                    <a:pt x="279" y="1239"/>
                  </a:lnTo>
                  <a:lnTo>
                    <a:pt x="279" y="1232"/>
                  </a:lnTo>
                  <a:lnTo>
                    <a:pt x="268" y="1217"/>
                  </a:lnTo>
                  <a:lnTo>
                    <a:pt x="268" y="1213"/>
                  </a:lnTo>
                  <a:lnTo>
                    <a:pt x="279" y="1187"/>
                  </a:lnTo>
                  <a:lnTo>
                    <a:pt x="290" y="1165"/>
                  </a:lnTo>
                  <a:lnTo>
                    <a:pt x="297" y="1135"/>
                  </a:lnTo>
                  <a:lnTo>
                    <a:pt x="297" y="1124"/>
                  </a:lnTo>
                  <a:lnTo>
                    <a:pt x="301" y="1101"/>
                  </a:lnTo>
                  <a:lnTo>
                    <a:pt x="305" y="1075"/>
                  </a:lnTo>
                  <a:lnTo>
                    <a:pt x="305" y="1057"/>
                  </a:lnTo>
                  <a:lnTo>
                    <a:pt x="308" y="1046"/>
                  </a:lnTo>
                  <a:lnTo>
                    <a:pt x="312" y="1012"/>
                  </a:lnTo>
                  <a:lnTo>
                    <a:pt x="312" y="1001"/>
                  </a:lnTo>
                  <a:lnTo>
                    <a:pt x="316" y="967"/>
                  </a:lnTo>
                  <a:lnTo>
                    <a:pt x="320" y="934"/>
                  </a:lnTo>
                  <a:lnTo>
                    <a:pt x="327" y="908"/>
                  </a:lnTo>
                  <a:lnTo>
                    <a:pt x="331" y="886"/>
                  </a:lnTo>
                  <a:lnTo>
                    <a:pt x="335" y="856"/>
                  </a:lnTo>
                  <a:lnTo>
                    <a:pt x="338" y="834"/>
                  </a:lnTo>
                  <a:lnTo>
                    <a:pt x="346" y="807"/>
                  </a:lnTo>
                  <a:lnTo>
                    <a:pt x="346" y="789"/>
                  </a:lnTo>
                  <a:lnTo>
                    <a:pt x="349" y="778"/>
                  </a:lnTo>
                  <a:lnTo>
                    <a:pt x="357" y="778"/>
                  </a:lnTo>
                  <a:lnTo>
                    <a:pt x="364" y="774"/>
                  </a:lnTo>
                  <a:lnTo>
                    <a:pt x="383" y="759"/>
                  </a:lnTo>
                  <a:lnTo>
                    <a:pt x="387" y="755"/>
                  </a:lnTo>
                  <a:lnTo>
                    <a:pt x="387" y="748"/>
                  </a:lnTo>
                  <a:lnTo>
                    <a:pt x="379" y="726"/>
                  </a:lnTo>
                  <a:lnTo>
                    <a:pt x="379" y="714"/>
                  </a:lnTo>
                  <a:lnTo>
                    <a:pt x="379" y="707"/>
                  </a:lnTo>
                  <a:lnTo>
                    <a:pt x="372" y="670"/>
                  </a:lnTo>
                  <a:lnTo>
                    <a:pt x="364" y="640"/>
                  </a:lnTo>
                  <a:lnTo>
                    <a:pt x="361" y="618"/>
                  </a:lnTo>
                  <a:lnTo>
                    <a:pt x="361" y="607"/>
                  </a:lnTo>
                  <a:lnTo>
                    <a:pt x="361" y="581"/>
                  </a:lnTo>
                  <a:lnTo>
                    <a:pt x="357" y="562"/>
                  </a:lnTo>
                  <a:lnTo>
                    <a:pt x="353" y="543"/>
                  </a:lnTo>
                  <a:lnTo>
                    <a:pt x="349" y="521"/>
                  </a:lnTo>
                  <a:lnTo>
                    <a:pt x="346" y="495"/>
                  </a:lnTo>
                  <a:lnTo>
                    <a:pt x="342" y="458"/>
                  </a:lnTo>
                  <a:lnTo>
                    <a:pt x="346" y="435"/>
                  </a:lnTo>
                  <a:lnTo>
                    <a:pt x="346" y="413"/>
                  </a:lnTo>
                  <a:lnTo>
                    <a:pt x="349" y="376"/>
                  </a:lnTo>
                  <a:lnTo>
                    <a:pt x="349" y="346"/>
                  </a:lnTo>
                  <a:lnTo>
                    <a:pt x="349" y="328"/>
                  </a:lnTo>
                  <a:lnTo>
                    <a:pt x="349" y="316"/>
                  </a:lnTo>
                  <a:lnTo>
                    <a:pt x="346" y="309"/>
                  </a:lnTo>
                  <a:lnTo>
                    <a:pt x="342" y="305"/>
                  </a:lnTo>
                  <a:lnTo>
                    <a:pt x="331" y="298"/>
                  </a:lnTo>
                  <a:lnTo>
                    <a:pt x="320" y="290"/>
                  </a:lnTo>
                  <a:lnTo>
                    <a:pt x="305" y="279"/>
                  </a:lnTo>
                  <a:lnTo>
                    <a:pt x="290" y="268"/>
                  </a:lnTo>
                  <a:lnTo>
                    <a:pt x="282" y="257"/>
                  </a:lnTo>
                  <a:lnTo>
                    <a:pt x="279" y="257"/>
                  </a:lnTo>
                  <a:lnTo>
                    <a:pt x="282" y="261"/>
                  </a:lnTo>
                  <a:lnTo>
                    <a:pt x="294" y="298"/>
                  </a:lnTo>
                  <a:lnTo>
                    <a:pt x="305" y="339"/>
                  </a:lnTo>
                  <a:lnTo>
                    <a:pt x="312" y="376"/>
                  </a:lnTo>
                  <a:lnTo>
                    <a:pt x="316" y="413"/>
                  </a:lnTo>
                  <a:lnTo>
                    <a:pt x="327" y="525"/>
                  </a:lnTo>
                  <a:lnTo>
                    <a:pt x="331" y="562"/>
                  </a:lnTo>
                  <a:lnTo>
                    <a:pt x="338" y="603"/>
                  </a:lnTo>
                  <a:lnTo>
                    <a:pt x="338" y="610"/>
                  </a:lnTo>
                  <a:lnTo>
                    <a:pt x="338" y="618"/>
                  </a:lnTo>
                  <a:lnTo>
                    <a:pt x="335" y="621"/>
                  </a:lnTo>
                  <a:lnTo>
                    <a:pt x="305" y="618"/>
                  </a:lnTo>
                  <a:lnTo>
                    <a:pt x="290" y="618"/>
                  </a:lnTo>
                  <a:lnTo>
                    <a:pt x="286" y="614"/>
                  </a:lnTo>
                  <a:lnTo>
                    <a:pt x="286" y="577"/>
                  </a:lnTo>
                  <a:lnTo>
                    <a:pt x="290" y="577"/>
                  </a:lnTo>
                  <a:lnTo>
                    <a:pt x="301" y="592"/>
                  </a:lnTo>
                  <a:lnTo>
                    <a:pt x="305" y="588"/>
                  </a:lnTo>
                  <a:lnTo>
                    <a:pt x="323" y="562"/>
                  </a:lnTo>
                  <a:lnTo>
                    <a:pt x="323" y="558"/>
                  </a:lnTo>
                  <a:lnTo>
                    <a:pt x="308" y="499"/>
                  </a:lnTo>
                  <a:lnTo>
                    <a:pt x="305" y="469"/>
                  </a:lnTo>
                  <a:lnTo>
                    <a:pt x="305" y="443"/>
                  </a:lnTo>
                  <a:lnTo>
                    <a:pt x="297" y="354"/>
                  </a:lnTo>
                  <a:lnTo>
                    <a:pt x="297" y="342"/>
                  </a:lnTo>
                  <a:lnTo>
                    <a:pt x="282" y="302"/>
                  </a:lnTo>
                  <a:lnTo>
                    <a:pt x="275" y="279"/>
                  </a:lnTo>
                  <a:lnTo>
                    <a:pt x="271" y="261"/>
                  </a:lnTo>
                  <a:lnTo>
                    <a:pt x="271" y="253"/>
                  </a:lnTo>
                  <a:lnTo>
                    <a:pt x="268" y="249"/>
                  </a:lnTo>
                  <a:lnTo>
                    <a:pt x="256" y="242"/>
                  </a:lnTo>
                  <a:lnTo>
                    <a:pt x="264" y="227"/>
                  </a:lnTo>
                  <a:lnTo>
                    <a:pt x="268" y="220"/>
                  </a:lnTo>
                  <a:lnTo>
                    <a:pt x="271" y="201"/>
                  </a:lnTo>
                  <a:lnTo>
                    <a:pt x="279" y="190"/>
                  </a:lnTo>
                  <a:lnTo>
                    <a:pt x="286" y="175"/>
                  </a:lnTo>
                  <a:lnTo>
                    <a:pt x="294" y="160"/>
                  </a:lnTo>
                  <a:lnTo>
                    <a:pt x="294" y="156"/>
                  </a:lnTo>
                  <a:lnTo>
                    <a:pt x="297" y="153"/>
                  </a:lnTo>
                  <a:lnTo>
                    <a:pt x="297" y="145"/>
                  </a:lnTo>
                  <a:lnTo>
                    <a:pt x="301" y="134"/>
                  </a:lnTo>
                  <a:lnTo>
                    <a:pt x="305" y="119"/>
                  </a:lnTo>
                  <a:lnTo>
                    <a:pt x="305" y="112"/>
                  </a:lnTo>
                  <a:lnTo>
                    <a:pt x="305" y="97"/>
                  </a:lnTo>
                  <a:lnTo>
                    <a:pt x="305" y="86"/>
                  </a:lnTo>
                  <a:lnTo>
                    <a:pt x="305" y="82"/>
                  </a:lnTo>
                  <a:lnTo>
                    <a:pt x="308" y="82"/>
                  </a:lnTo>
                  <a:lnTo>
                    <a:pt x="305" y="78"/>
                  </a:lnTo>
                  <a:lnTo>
                    <a:pt x="305" y="75"/>
                  </a:lnTo>
                  <a:lnTo>
                    <a:pt x="308" y="71"/>
                  </a:lnTo>
                  <a:lnTo>
                    <a:pt x="305" y="67"/>
                  </a:lnTo>
                  <a:lnTo>
                    <a:pt x="308" y="67"/>
                  </a:lnTo>
                  <a:lnTo>
                    <a:pt x="305" y="60"/>
                  </a:lnTo>
                  <a:lnTo>
                    <a:pt x="308" y="60"/>
                  </a:lnTo>
                  <a:lnTo>
                    <a:pt x="301" y="56"/>
                  </a:lnTo>
                  <a:lnTo>
                    <a:pt x="305" y="52"/>
                  </a:lnTo>
                  <a:lnTo>
                    <a:pt x="308" y="52"/>
                  </a:lnTo>
                  <a:lnTo>
                    <a:pt x="305" y="49"/>
                  </a:lnTo>
                  <a:lnTo>
                    <a:pt x="301" y="45"/>
                  </a:lnTo>
                  <a:lnTo>
                    <a:pt x="297" y="45"/>
                  </a:lnTo>
                  <a:lnTo>
                    <a:pt x="297" y="41"/>
                  </a:lnTo>
                  <a:lnTo>
                    <a:pt x="297" y="34"/>
                  </a:lnTo>
                  <a:lnTo>
                    <a:pt x="294" y="34"/>
                  </a:lnTo>
                  <a:lnTo>
                    <a:pt x="290" y="26"/>
                  </a:lnTo>
                  <a:lnTo>
                    <a:pt x="290" y="30"/>
                  </a:lnTo>
                  <a:lnTo>
                    <a:pt x="282" y="11"/>
                  </a:lnTo>
                  <a:lnTo>
                    <a:pt x="282" y="15"/>
                  </a:lnTo>
                  <a:lnTo>
                    <a:pt x="279" y="19"/>
                  </a:lnTo>
                  <a:lnTo>
                    <a:pt x="282" y="23"/>
                  </a:lnTo>
                  <a:lnTo>
                    <a:pt x="279" y="23"/>
                  </a:lnTo>
                  <a:lnTo>
                    <a:pt x="271" y="15"/>
                  </a:lnTo>
                  <a:lnTo>
                    <a:pt x="268" y="11"/>
                  </a:lnTo>
                  <a:lnTo>
                    <a:pt x="268" y="8"/>
                  </a:lnTo>
                  <a:lnTo>
                    <a:pt x="260" y="8"/>
                  </a:lnTo>
                  <a:lnTo>
                    <a:pt x="260" y="4"/>
                  </a:lnTo>
                  <a:lnTo>
                    <a:pt x="256" y="4"/>
                  </a:lnTo>
                  <a:lnTo>
                    <a:pt x="256" y="8"/>
                  </a:lnTo>
                  <a:lnTo>
                    <a:pt x="249" y="8"/>
                  </a:lnTo>
                  <a:lnTo>
                    <a:pt x="249" y="4"/>
                  </a:lnTo>
                  <a:lnTo>
                    <a:pt x="249" y="0"/>
                  </a:lnTo>
                  <a:lnTo>
                    <a:pt x="245" y="8"/>
                  </a:lnTo>
                  <a:lnTo>
                    <a:pt x="241" y="4"/>
                  </a:lnTo>
                  <a:lnTo>
                    <a:pt x="245" y="0"/>
                  </a:lnTo>
                  <a:lnTo>
                    <a:pt x="241" y="0"/>
                  </a:lnTo>
                  <a:lnTo>
                    <a:pt x="238" y="4"/>
                  </a:lnTo>
                  <a:lnTo>
                    <a:pt x="234" y="8"/>
                  </a:lnTo>
                  <a:lnTo>
                    <a:pt x="230" y="8"/>
                  </a:lnTo>
                  <a:lnTo>
                    <a:pt x="227" y="4"/>
                  </a:lnTo>
                  <a:lnTo>
                    <a:pt x="230" y="0"/>
                  </a:lnTo>
                  <a:lnTo>
                    <a:pt x="227" y="4"/>
                  </a:lnTo>
                  <a:lnTo>
                    <a:pt x="223" y="11"/>
                  </a:lnTo>
                  <a:lnTo>
                    <a:pt x="215" y="15"/>
                  </a:lnTo>
                  <a:lnTo>
                    <a:pt x="212" y="15"/>
                  </a:lnTo>
                  <a:lnTo>
                    <a:pt x="212" y="19"/>
                  </a:lnTo>
                  <a:lnTo>
                    <a:pt x="208" y="19"/>
                  </a:lnTo>
                  <a:lnTo>
                    <a:pt x="197" y="26"/>
                  </a:lnTo>
                  <a:lnTo>
                    <a:pt x="189" y="30"/>
                  </a:lnTo>
                  <a:lnTo>
                    <a:pt x="186" y="30"/>
                  </a:lnTo>
                  <a:lnTo>
                    <a:pt x="189" y="34"/>
                  </a:lnTo>
                  <a:lnTo>
                    <a:pt x="182" y="41"/>
                  </a:lnTo>
                  <a:lnTo>
                    <a:pt x="178" y="41"/>
                  </a:lnTo>
                  <a:lnTo>
                    <a:pt x="178" y="45"/>
                  </a:lnTo>
                  <a:lnTo>
                    <a:pt x="178" y="49"/>
                  </a:lnTo>
                  <a:lnTo>
                    <a:pt x="171" y="52"/>
                  </a:lnTo>
                  <a:lnTo>
                    <a:pt x="167" y="60"/>
                  </a:lnTo>
                  <a:lnTo>
                    <a:pt x="160" y="75"/>
                  </a:lnTo>
                  <a:lnTo>
                    <a:pt x="167" y="67"/>
                  </a:lnTo>
                  <a:lnTo>
                    <a:pt x="160" y="82"/>
                  </a:lnTo>
                  <a:lnTo>
                    <a:pt x="163" y="89"/>
                  </a:lnTo>
                  <a:lnTo>
                    <a:pt x="163" y="93"/>
                  </a:lnTo>
                  <a:lnTo>
                    <a:pt x="160" y="101"/>
                  </a:lnTo>
                  <a:lnTo>
                    <a:pt x="163" y="104"/>
                  </a:lnTo>
                  <a:lnTo>
                    <a:pt x="163" y="108"/>
                  </a:lnTo>
                  <a:lnTo>
                    <a:pt x="163" y="116"/>
                  </a:lnTo>
                  <a:lnTo>
                    <a:pt x="160" y="123"/>
                  </a:lnTo>
                  <a:lnTo>
                    <a:pt x="163" y="130"/>
                  </a:lnTo>
                  <a:lnTo>
                    <a:pt x="171" y="145"/>
                  </a:lnTo>
                  <a:lnTo>
                    <a:pt x="178" y="153"/>
                  </a:lnTo>
                  <a:lnTo>
                    <a:pt x="182" y="164"/>
                  </a:lnTo>
                  <a:lnTo>
                    <a:pt x="182" y="175"/>
                  </a:lnTo>
                  <a:lnTo>
                    <a:pt x="182" y="197"/>
                  </a:lnTo>
                  <a:lnTo>
                    <a:pt x="186" y="201"/>
                  </a:lnTo>
                  <a:lnTo>
                    <a:pt x="204" y="212"/>
                  </a:lnTo>
                  <a:lnTo>
                    <a:pt x="219" y="220"/>
                  </a:lnTo>
                  <a:lnTo>
                    <a:pt x="230" y="231"/>
                  </a:lnTo>
                  <a:lnTo>
                    <a:pt x="245" y="246"/>
                  </a:lnTo>
                  <a:lnTo>
                    <a:pt x="238" y="253"/>
                  </a:lnTo>
                  <a:lnTo>
                    <a:pt x="238" y="261"/>
                  </a:lnTo>
                  <a:lnTo>
                    <a:pt x="245" y="264"/>
                  </a:lnTo>
                  <a:lnTo>
                    <a:pt x="253" y="275"/>
                  </a:lnTo>
                  <a:lnTo>
                    <a:pt x="256" y="290"/>
                  </a:lnTo>
                  <a:lnTo>
                    <a:pt x="260" y="402"/>
                  </a:lnTo>
                  <a:lnTo>
                    <a:pt x="260" y="409"/>
                  </a:lnTo>
                  <a:lnTo>
                    <a:pt x="260" y="406"/>
                  </a:lnTo>
                  <a:lnTo>
                    <a:pt x="241" y="357"/>
                  </a:lnTo>
                  <a:lnTo>
                    <a:pt x="223" y="313"/>
                  </a:lnTo>
                  <a:lnTo>
                    <a:pt x="175" y="227"/>
                  </a:lnTo>
                  <a:lnTo>
                    <a:pt x="171" y="223"/>
                  </a:lnTo>
                  <a:lnTo>
                    <a:pt x="167" y="220"/>
                  </a:lnTo>
                  <a:lnTo>
                    <a:pt x="163" y="223"/>
                  </a:lnTo>
                  <a:lnTo>
                    <a:pt x="156" y="231"/>
                  </a:lnTo>
                  <a:lnTo>
                    <a:pt x="148" y="235"/>
                  </a:lnTo>
                  <a:lnTo>
                    <a:pt x="126" y="242"/>
                  </a:lnTo>
                  <a:lnTo>
                    <a:pt x="115" y="246"/>
                  </a:lnTo>
                  <a:lnTo>
                    <a:pt x="85" y="253"/>
                  </a:lnTo>
                  <a:lnTo>
                    <a:pt x="67" y="261"/>
                  </a:lnTo>
                  <a:lnTo>
                    <a:pt x="59" y="264"/>
                  </a:lnTo>
                  <a:lnTo>
                    <a:pt x="48" y="268"/>
                  </a:lnTo>
                  <a:lnTo>
                    <a:pt x="41" y="279"/>
                  </a:lnTo>
                  <a:lnTo>
                    <a:pt x="37" y="294"/>
                  </a:lnTo>
                  <a:lnTo>
                    <a:pt x="33" y="309"/>
                  </a:lnTo>
                  <a:lnTo>
                    <a:pt x="29" y="324"/>
                  </a:lnTo>
                  <a:lnTo>
                    <a:pt x="33" y="354"/>
                  </a:lnTo>
                  <a:lnTo>
                    <a:pt x="33" y="372"/>
                  </a:lnTo>
                  <a:lnTo>
                    <a:pt x="33" y="391"/>
                  </a:lnTo>
                  <a:lnTo>
                    <a:pt x="33" y="395"/>
                  </a:lnTo>
                  <a:lnTo>
                    <a:pt x="29" y="406"/>
                  </a:lnTo>
                  <a:lnTo>
                    <a:pt x="29" y="421"/>
                  </a:lnTo>
                  <a:lnTo>
                    <a:pt x="33" y="432"/>
                  </a:lnTo>
                  <a:lnTo>
                    <a:pt x="29" y="439"/>
                  </a:lnTo>
                  <a:lnTo>
                    <a:pt x="26" y="465"/>
                  </a:lnTo>
                  <a:lnTo>
                    <a:pt x="26" y="480"/>
                  </a:lnTo>
                  <a:lnTo>
                    <a:pt x="26" y="495"/>
                  </a:lnTo>
                  <a:lnTo>
                    <a:pt x="26" y="499"/>
                  </a:lnTo>
                  <a:lnTo>
                    <a:pt x="22" y="514"/>
                  </a:lnTo>
                  <a:lnTo>
                    <a:pt x="22" y="528"/>
                  </a:lnTo>
                  <a:lnTo>
                    <a:pt x="18" y="547"/>
                  </a:lnTo>
                  <a:lnTo>
                    <a:pt x="11" y="566"/>
                  </a:lnTo>
                  <a:lnTo>
                    <a:pt x="11" y="584"/>
                  </a:lnTo>
                  <a:lnTo>
                    <a:pt x="11" y="603"/>
                  </a:lnTo>
                  <a:lnTo>
                    <a:pt x="11" y="647"/>
                  </a:lnTo>
                  <a:lnTo>
                    <a:pt x="7" y="666"/>
                  </a:lnTo>
                  <a:lnTo>
                    <a:pt x="0" y="726"/>
                  </a:lnTo>
                  <a:close/>
                  <a:moveTo>
                    <a:pt x="230" y="8"/>
                  </a:moveTo>
                  <a:lnTo>
                    <a:pt x="230" y="8"/>
                  </a:lnTo>
                  <a:lnTo>
                    <a:pt x="227" y="11"/>
                  </a:lnTo>
                  <a:lnTo>
                    <a:pt x="227" y="8"/>
                  </a:lnTo>
                  <a:lnTo>
                    <a:pt x="230" y="8"/>
                  </a:lnTo>
                  <a:close/>
                  <a:moveTo>
                    <a:pt x="82" y="755"/>
                  </a:moveTo>
                  <a:lnTo>
                    <a:pt x="82" y="755"/>
                  </a:lnTo>
                  <a:lnTo>
                    <a:pt x="89" y="774"/>
                  </a:lnTo>
                  <a:lnTo>
                    <a:pt x="85" y="770"/>
                  </a:lnTo>
                  <a:lnTo>
                    <a:pt x="82" y="767"/>
                  </a:lnTo>
                  <a:lnTo>
                    <a:pt x="82" y="759"/>
                  </a:lnTo>
                  <a:lnTo>
                    <a:pt x="82" y="755"/>
                  </a:lnTo>
                  <a:close/>
                  <a:moveTo>
                    <a:pt x="78" y="655"/>
                  </a:moveTo>
                  <a:lnTo>
                    <a:pt x="78" y="655"/>
                  </a:lnTo>
                  <a:lnTo>
                    <a:pt x="82" y="640"/>
                  </a:lnTo>
                  <a:lnTo>
                    <a:pt x="85" y="603"/>
                  </a:lnTo>
                  <a:lnTo>
                    <a:pt x="85" y="599"/>
                  </a:lnTo>
                  <a:lnTo>
                    <a:pt x="89" y="599"/>
                  </a:lnTo>
                  <a:lnTo>
                    <a:pt x="238" y="599"/>
                  </a:lnTo>
                  <a:lnTo>
                    <a:pt x="245" y="603"/>
                  </a:lnTo>
                  <a:lnTo>
                    <a:pt x="245" y="614"/>
                  </a:lnTo>
                  <a:lnTo>
                    <a:pt x="223" y="711"/>
                  </a:lnTo>
                  <a:lnTo>
                    <a:pt x="212" y="770"/>
                  </a:lnTo>
                  <a:lnTo>
                    <a:pt x="204" y="778"/>
                  </a:lnTo>
                  <a:lnTo>
                    <a:pt x="197" y="781"/>
                  </a:lnTo>
                  <a:lnTo>
                    <a:pt x="156" y="778"/>
                  </a:lnTo>
                  <a:lnTo>
                    <a:pt x="111" y="774"/>
                  </a:lnTo>
                  <a:lnTo>
                    <a:pt x="108" y="774"/>
                  </a:lnTo>
                  <a:lnTo>
                    <a:pt x="108" y="770"/>
                  </a:lnTo>
                  <a:lnTo>
                    <a:pt x="104" y="759"/>
                  </a:lnTo>
                  <a:lnTo>
                    <a:pt x="100" y="752"/>
                  </a:lnTo>
                  <a:lnTo>
                    <a:pt x="96" y="737"/>
                  </a:lnTo>
                  <a:lnTo>
                    <a:pt x="89" y="722"/>
                  </a:lnTo>
                  <a:lnTo>
                    <a:pt x="85" y="711"/>
                  </a:lnTo>
                  <a:lnTo>
                    <a:pt x="78" y="670"/>
                  </a:lnTo>
                  <a:lnTo>
                    <a:pt x="78" y="65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7899"/>
                                        </p:tgtEl>
                                        <p:attrNameLst>
                                          <p:attrName>style.visibility</p:attrName>
                                        </p:attrNameLst>
                                      </p:cBhvr>
                                      <p:to>
                                        <p:strVal val="visible"/>
                                      </p:to>
                                    </p:set>
                                    <p:animEffect transition="in" filter="fade">
                                      <p:cBhvr>
                                        <p:cTn id="7" dur="500"/>
                                        <p:tgtEl>
                                          <p:spTgt spid="37899"/>
                                        </p:tgtEl>
                                      </p:cBhvr>
                                    </p:animEffect>
                                    <p:anim calcmode="lin" valueType="num">
                                      <p:cBhvr>
                                        <p:cTn id="8" dur="500" fill="hold"/>
                                        <p:tgtEl>
                                          <p:spTgt spid="37899"/>
                                        </p:tgtEl>
                                        <p:attrNameLst>
                                          <p:attrName>ppt_x</p:attrName>
                                        </p:attrNameLst>
                                      </p:cBhvr>
                                      <p:tavLst>
                                        <p:tav tm="0">
                                          <p:val>
                                            <p:strVal val="#ppt_x"/>
                                          </p:val>
                                        </p:tav>
                                        <p:tav tm="100000">
                                          <p:val>
                                            <p:strVal val="#ppt_x"/>
                                          </p:val>
                                        </p:tav>
                                      </p:tavLst>
                                    </p:anim>
                                    <p:anim calcmode="lin" valueType="num">
                                      <p:cBhvr>
                                        <p:cTn id="9" dur="500" fill="hold"/>
                                        <p:tgtEl>
                                          <p:spTgt spid="3789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37891"/>
                                        </p:tgtEl>
                                        <p:attrNameLst>
                                          <p:attrName>style.visibility</p:attrName>
                                        </p:attrNameLst>
                                      </p:cBhvr>
                                      <p:to>
                                        <p:strVal val="visible"/>
                                      </p:to>
                                    </p:set>
                                    <p:anim calcmode="lin" valueType="num">
                                      <p:cBhvr additive="base">
                                        <p:cTn id="13" dur="500" fill="hold"/>
                                        <p:tgtEl>
                                          <p:spTgt spid="37891"/>
                                        </p:tgtEl>
                                        <p:attrNameLst>
                                          <p:attrName>ppt_x</p:attrName>
                                        </p:attrNameLst>
                                      </p:cBhvr>
                                      <p:tavLst>
                                        <p:tav tm="0">
                                          <p:val>
                                            <p:strVal val="1+#ppt_w/2"/>
                                          </p:val>
                                        </p:tav>
                                        <p:tav tm="100000">
                                          <p:val>
                                            <p:strVal val="#ppt_x"/>
                                          </p:val>
                                        </p:tav>
                                      </p:tavLst>
                                    </p:anim>
                                    <p:anim calcmode="lin" valueType="num">
                                      <p:cBhvr additive="base">
                                        <p:cTn id="14" dur="500" fill="hold"/>
                                        <p:tgtEl>
                                          <p:spTgt spid="37891"/>
                                        </p:tgtEl>
                                        <p:attrNameLst>
                                          <p:attrName>ppt_y</p:attrName>
                                        </p:attrNameLst>
                                      </p:cBhvr>
                                      <p:tavLst>
                                        <p:tav tm="0">
                                          <p:val>
                                            <p:strVal val="#ppt_y"/>
                                          </p:val>
                                        </p:tav>
                                        <p:tav tm="100000">
                                          <p:val>
                                            <p:strVal val="#ppt_y"/>
                                          </p:val>
                                        </p:tav>
                                      </p:tavLst>
                                    </p:anim>
                                  </p:childTnLst>
                                </p:cTn>
                              </p:par>
                              <p:par>
                                <p:cTn id="15" presetID="22" presetClass="entr" presetSubtype="2" fill="hold" nodeType="withEffect">
                                  <p:stCondLst>
                                    <p:cond delay="100"/>
                                  </p:stCondLst>
                                  <p:childTnLst>
                                    <p:set>
                                      <p:cBhvr>
                                        <p:cTn id="16" dur="1" fill="hold">
                                          <p:stCondLst>
                                            <p:cond delay="0"/>
                                          </p:stCondLst>
                                        </p:cTn>
                                        <p:tgtEl>
                                          <p:spTgt spid="37892"/>
                                        </p:tgtEl>
                                        <p:attrNameLst>
                                          <p:attrName>style.visibility</p:attrName>
                                        </p:attrNameLst>
                                      </p:cBhvr>
                                      <p:to>
                                        <p:strVal val="visible"/>
                                      </p:to>
                                    </p:set>
                                    <p:animEffect transition="in" filter="wipe(right)">
                                      <p:cBhvr>
                                        <p:cTn id="17" dur="500"/>
                                        <p:tgtEl>
                                          <p:spTgt spid="37892"/>
                                        </p:tgtEl>
                                      </p:cBhvr>
                                    </p:animEffect>
                                  </p:childTnLst>
                                </p:cTn>
                              </p:par>
                            </p:childTnLst>
                          </p:cTn>
                        </p:par>
                        <p:par>
                          <p:cTn id="18" fill="hold">
                            <p:stCondLst>
                              <p:cond delay="10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37890"/>
                                        </p:tgtEl>
                                        <p:attrNameLst>
                                          <p:attrName>style.visibility</p:attrName>
                                        </p:attrNameLst>
                                      </p:cBhvr>
                                      <p:to>
                                        <p:strVal val="visible"/>
                                      </p:to>
                                    </p:set>
                                    <p:anim calcmode="lin" valueType="num">
                                      <p:cBhvr>
                                        <p:cTn id="21" dur="400" fill="hold"/>
                                        <p:tgtEl>
                                          <p:spTgt spid="37890"/>
                                        </p:tgtEl>
                                        <p:attrNameLst>
                                          <p:attrName>ppt_x</p:attrName>
                                        </p:attrNameLst>
                                      </p:cBhvr>
                                      <p:tavLst>
                                        <p:tav tm="0">
                                          <p:val>
                                            <p:strVal val="#ppt_x"/>
                                          </p:val>
                                        </p:tav>
                                        <p:tav tm="50000">
                                          <p:val>
                                            <p:strVal val="#ppt_x+.1"/>
                                          </p:val>
                                        </p:tav>
                                        <p:tav tm="100000">
                                          <p:val>
                                            <p:strVal val="#ppt_x"/>
                                          </p:val>
                                        </p:tav>
                                      </p:tavLst>
                                    </p:anim>
                                    <p:anim calcmode="lin" valueType="num">
                                      <p:cBhvr>
                                        <p:cTn id="22" dur="400" fill="hold"/>
                                        <p:tgtEl>
                                          <p:spTgt spid="37890"/>
                                        </p:tgtEl>
                                        <p:attrNameLst>
                                          <p:attrName>ppt_y</p:attrName>
                                        </p:attrNameLst>
                                      </p:cBhvr>
                                      <p:tavLst>
                                        <p:tav tm="0">
                                          <p:val>
                                            <p:strVal val="#ppt_y"/>
                                          </p:val>
                                        </p:tav>
                                        <p:tav tm="100000">
                                          <p:val>
                                            <p:strVal val="#ppt_y"/>
                                          </p:val>
                                        </p:tav>
                                      </p:tavLst>
                                    </p:anim>
                                    <p:anim calcmode="lin" valueType="num">
                                      <p:cBhvr>
                                        <p:cTn id="23" dur="400" fill="hold"/>
                                        <p:tgtEl>
                                          <p:spTgt spid="37890"/>
                                        </p:tgtEl>
                                        <p:attrNameLst>
                                          <p:attrName>ppt_h</p:attrName>
                                        </p:attrNameLst>
                                      </p:cBhvr>
                                      <p:tavLst>
                                        <p:tav tm="0">
                                          <p:val>
                                            <p:strVal val="#ppt_h/10"/>
                                          </p:val>
                                        </p:tav>
                                        <p:tav tm="50000">
                                          <p:val>
                                            <p:strVal val="#ppt_h+.01"/>
                                          </p:val>
                                        </p:tav>
                                        <p:tav tm="100000">
                                          <p:val>
                                            <p:strVal val="#ppt_h"/>
                                          </p:val>
                                        </p:tav>
                                      </p:tavLst>
                                    </p:anim>
                                    <p:anim calcmode="lin" valueType="num">
                                      <p:cBhvr>
                                        <p:cTn id="24" dur="400" fill="hold"/>
                                        <p:tgtEl>
                                          <p:spTgt spid="37890"/>
                                        </p:tgtEl>
                                        <p:attrNameLst>
                                          <p:attrName>ppt_w</p:attrName>
                                        </p:attrNameLst>
                                      </p:cBhvr>
                                      <p:tavLst>
                                        <p:tav tm="0">
                                          <p:val>
                                            <p:strVal val="#ppt_w/10"/>
                                          </p:val>
                                        </p:tav>
                                        <p:tav tm="50000">
                                          <p:val>
                                            <p:strVal val="#ppt_w+.01"/>
                                          </p:val>
                                        </p:tav>
                                        <p:tav tm="100000">
                                          <p:val>
                                            <p:strVal val="#ppt_w"/>
                                          </p:val>
                                        </p:tav>
                                      </p:tavLst>
                                    </p:anim>
                                    <p:animEffect transition="in" filter="fade">
                                      <p:cBhvr>
                                        <p:cTn id="25" dur="400" tmFilter="0,0; .5, 1; 1, 1"/>
                                        <p:tgtEl>
                                          <p:spTgt spid="37890"/>
                                        </p:tgtEl>
                                      </p:cBhvr>
                                    </p:animEffect>
                                  </p:childTnLst>
                                </p:cTn>
                              </p:par>
                            </p:childTnLst>
                          </p:cTn>
                        </p:par>
                        <p:par>
                          <p:cTn id="26" fill="hold">
                            <p:stCondLst>
                              <p:cond delay="1740"/>
                            </p:stCondLst>
                            <p:childTnLst>
                              <p:par>
                                <p:cTn id="27" presetID="31" presetClass="entr" presetSubtype="0" fill="hold" nodeType="afterEffect">
                                  <p:stCondLst>
                                    <p:cond delay="0"/>
                                  </p:stCondLst>
                                  <p:childTnLst>
                                    <p:set>
                                      <p:cBhvr>
                                        <p:cTn id="28" dur="1" fill="hold">
                                          <p:stCondLst>
                                            <p:cond delay="0"/>
                                          </p:stCondLst>
                                        </p:cTn>
                                        <p:tgtEl>
                                          <p:spTgt spid="37900"/>
                                        </p:tgtEl>
                                        <p:attrNameLst>
                                          <p:attrName>style.visibility</p:attrName>
                                        </p:attrNameLst>
                                      </p:cBhvr>
                                      <p:to>
                                        <p:strVal val="visible"/>
                                      </p:to>
                                    </p:set>
                                    <p:anim calcmode="lin" valueType="num">
                                      <p:cBhvr>
                                        <p:cTn id="29" dur="400" fill="hold"/>
                                        <p:tgtEl>
                                          <p:spTgt spid="37900"/>
                                        </p:tgtEl>
                                        <p:attrNameLst>
                                          <p:attrName>ppt_w</p:attrName>
                                        </p:attrNameLst>
                                      </p:cBhvr>
                                      <p:tavLst>
                                        <p:tav tm="0">
                                          <p:val>
                                            <p:fltVal val="0"/>
                                          </p:val>
                                        </p:tav>
                                        <p:tav tm="100000">
                                          <p:val>
                                            <p:strVal val="#ppt_w"/>
                                          </p:val>
                                        </p:tav>
                                      </p:tavLst>
                                    </p:anim>
                                    <p:anim calcmode="lin" valueType="num">
                                      <p:cBhvr>
                                        <p:cTn id="30" dur="400" fill="hold"/>
                                        <p:tgtEl>
                                          <p:spTgt spid="37900"/>
                                        </p:tgtEl>
                                        <p:attrNameLst>
                                          <p:attrName>ppt_h</p:attrName>
                                        </p:attrNameLst>
                                      </p:cBhvr>
                                      <p:tavLst>
                                        <p:tav tm="0">
                                          <p:val>
                                            <p:fltVal val="0"/>
                                          </p:val>
                                        </p:tav>
                                        <p:tav tm="100000">
                                          <p:val>
                                            <p:strVal val="#ppt_h"/>
                                          </p:val>
                                        </p:tav>
                                      </p:tavLst>
                                    </p:anim>
                                    <p:anim calcmode="lin" valueType="num">
                                      <p:cBhvr>
                                        <p:cTn id="31" dur="400" fill="hold"/>
                                        <p:tgtEl>
                                          <p:spTgt spid="37900"/>
                                        </p:tgtEl>
                                        <p:attrNameLst>
                                          <p:attrName>style.rotation</p:attrName>
                                        </p:attrNameLst>
                                      </p:cBhvr>
                                      <p:tavLst>
                                        <p:tav tm="0">
                                          <p:val>
                                            <p:fltVal val="90"/>
                                          </p:val>
                                        </p:tav>
                                        <p:tav tm="100000">
                                          <p:val>
                                            <p:fltVal val="0"/>
                                          </p:val>
                                        </p:tav>
                                      </p:tavLst>
                                    </p:anim>
                                    <p:animEffect transition="in" filter="fade">
                                      <p:cBhvr>
                                        <p:cTn id="32" dur="400"/>
                                        <p:tgtEl>
                                          <p:spTgt spid="37900"/>
                                        </p:tgtEl>
                                      </p:cBhvr>
                                    </p:animEffect>
                                  </p:childTnLst>
                                </p:cTn>
                              </p:par>
                            </p:childTnLst>
                          </p:cTn>
                        </p:par>
                        <p:par>
                          <p:cTn id="33" fill="hold">
                            <p:stCondLst>
                              <p:cond delay="2240"/>
                            </p:stCondLst>
                            <p:childTnLst>
                              <p:par>
                                <p:cTn id="34" presetID="22" presetClass="entr" presetSubtype="4" fill="hold" grpId="0" nodeType="afterEffect">
                                  <p:stCondLst>
                                    <p:cond delay="0"/>
                                  </p:stCondLst>
                                  <p:childTnLst>
                                    <p:set>
                                      <p:cBhvr>
                                        <p:cTn id="35" dur="1" fill="hold">
                                          <p:stCondLst>
                                            <p:cond delay="0"/>
                                          </p:stCondLst>
                                        </p:cTn>
                                        <p:tgtEl>
                                          <p:spTgt spid="37893"/>
                                        </p:tgtEl>
                                        <p:attrNameLst>
                                          <p:attrName>style.visibility</p:attrName>
                                        </p:attrNameLst>
                                      </p:cBhvr>
                                      <p:to>
                                        <p:strVal val="visible"/>
                                      </p:to>
                                    </p:set>
                                    <p:animEffect transition="in" filter="wipe(down)">
                                      <p:cBhvr>
                                        <p:cTn id="36" dur="500"/>
                                        <p:tgtEl>
                                          <p:spTgt spid="37893"/>
                                        </p:tgtEl>
                                      </p:cBhvr>
                                    </p:animEffect>
                                  </p:childTnLst>
                                </p:cTn>
                              </p:par>
                            </p:childTnLst>
                          </p:cTn>
                        </p:par>
                        <p:par>
                          <p:cTn id="37" fill="hold">
                            <p:stCondLst>
                              <p:cond delay="2740"/>
                            </p:stCondLst>
                            <p:childTnLst>
                              <p:par>
                                <p:cTn id="38" presetID="22" presetClass="entr" presetSubtype="2" fill="hold" grpId="0" nodeType="afterEffect">
                                  <p:stCondLst>
                                    <p:cond delay="0"/>
                                  </p:stCondLst>
                                  <p:childTnLst>
                                    <p:set>
                                      <p:cBhvr>
                                        <p:cTn id="39" dur="1" fill="hold">
                                          <p:stCondLst>
                                            <p:cond delay="0"/>
                                          </p:stCondLst>
                                        </p:cTn>
                                        <p:tgtEl>
                                          <p:spTgt spid="37894"/>
                                        </p:tgtEl>
                                        <p:attrNameLst>
                                          <p:attrName>style.visibility</p:attrName>
                                        </p:attrNameLst>
                                      </p:cBhvr>
                                      <p:to>
                                        <p:strVal val="visible"/>
                                      </p:to>
                                    </p:set>
                                    <p:animEffect transition="in" filter="wipe(right)">
                                      <p:cBhvr>
                                        <p:cTn id="40" dur="500"/>
                                        <p:tgtEl>
                                          <p:spTgt spid="37894"/>
                                        </p:tgtEl>
                                      </p:cBhvr>
                                    </p:animEffect>
                                  </p:childTnLst>
                                </p:cTn>
                              </p:par>
                            </p:childTnLst>
                          </p:cTn>
                        </p:par>
                        <p:par>
                          <p:cTn id="41" fill="hold">
                            <p:stCondLst>
                              <p:cond delay="3240"/>
                            </p:stCondLst>
                            <p:childTnLst>
                              <p:par>
                                <p:cTn id="42" presetID="42" presetClass="entr" presetSubtype="0" fill="hold" grpId="0" nodeType="afterEffect">
                                  <p:stCondLst>
                                    <p:cond delay="0"/>
                                  </p:stCondLst>
                                  <p:childTnLst>
                                    <p:set>
                                      <p:cBhvr>
                                        <p:cTn id="43" dur="1" fill="hold">
                                          <p:stCondLst>
                                            <p:cond delay="0"/>
                                          </p:stCondLst>
                                        </p:cTn>
                                        <p:tgtEl>
                                          <p:spTgt spid="37907"/>
                                        </p:tgtEl>
                                        <p:attrNameLst>
                                          <p:attrName>style.visibility</p:attrName>
                                        </p:attrNameLst>
                                      </p:cBhvr>
                                      <p:to>
                                        <p:strVal val="visible"/>
                                      </p:to>
                                    </p:set>
                                    <p:animEffect transition="in" filter="fade">
                                      <p:cBhvr>
                                        <p:cTn id="44" dur="500"/>
                                        <p:tgtEl>
                                          <p:spTgt spid="37907"/>
                                        </p:tgtEl>
                                      </p:cBhvr>
                                    </p:animEffect>
                                    <p:anim calcmode="lin" valueType="num">
                                      <p:cBhvr>
                                        <p:cTn id="45" dur="500" fill="hold"/>
                                        <p:tgtEl>
                                          <p:spTgt spid="37907"/>
                                        </p:tgtEl>
                                        <p:attrNameLst>
                                          <p:attrName>ppt_x</p:attrName>
                                        </p:attrNameLst>
                                      </p:cBhvr>
                                      <p:tavLst>
                                        <p:tav tm="0">
                                          <p:val>
                                            <p:strVal val="#ppt_x"/>
                                          </p:val>
                                        </p:tav>
                                        <p:tav tm="100000">
                                          <p:val>
                                            <p:strVal val="#ppt_x"/>
                                          </p:val>
                                        </p:tav>
                                      </p:tavLst>
                                    </p:anim>
                                    <p:anim calcmode="lin" valueType="num">
                                      <p:cBhvr>
                                        <p:cTn id="46" dur="500" fill="hold"/>
                                        <p:tgtEl>
                                          <p:spTgt spid="37907"/>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7908"/>
                                        </p:tgtEl>
                                        <p:attrNameLst>
                                          <p:attrName>style.visibility</p:attrName>
                                        </p:attrNameLst>
                                      </p:cBhvr>
                                      <p:to>
                                        <p:strVal val="visible"/>
                                      </p:to>
                                    </p:set>
                                    <p:animEffect transition="in" filter="fade">
                                      <p:cBhvr>
                                        <p:cTn id="49" dur="500"/>
                                        <p:tgtEl>
                                          <p:spTgt spid="37908"/>
                                        </p:tgtEl>
                                      </p:cBhvr>
                                    </p:animEffect>
                                    <p:anim calcmode="lin" valueType="num">
                                      <p:cBhvr>
                                        <p:cTn id="50" dur="500" fill="hold"/>
                                        <p:tgtEl>
                                          <p:spTgt spid="37908"/>
                                        </p:tgtEl>
                                        <p:attrNameLst>
                                          <p:attrName>ppt_x</p:attrName>
                                        </p:attrNameLst>
                                      </p:cBhvr>
                                      <p:tavLst>
                                        <p:tav tm="0">
                                          <p:val>
                                            <p:strVal val="#ppt_x"/>
                                          </p:val>
                                        </p:tav>
                                        <p:tav tm="100000">
                                          <p:val>
                                            <p:strVal val="#ppt_x"/>
                                          </p:val>
                                        </p:tav>
                                      </p:tavLst>
                                    </p:anim>
                                    <p:anim calcmode="lin" valueType="num">
                                      <p:cBhvr>
                                        <p:cTn id="51" dur="500" fill="hold"/>
                                        <p:tgtEl>
                                          <p:spTgt spid="37908"/>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7909"/>
                                        </p:tgtEl>
                                        <p:attrNameLst>
                                          <p:attrName>style.visibility</p:attrName>
                                        </p:attrNameLst>
                                      </p:cBhvr>
                                      <p:to>
                                        <p:strVal val="visible"/>
                                      </p:to>
                                    </p:set>
                                    <p:animEffect transition="in" filter="fade">
                                      <p:cBhvr>
                                        <p:cTn id="54" dur="500"/>
                                        <p:tgtEl>
                                          <p:spTgt spid="37909"/>
                                        </p:tgtEl>
                                      </p:cBhvr>
                                    </p:animEffect>
                                    <p:anim calcmode="lin" valueType="num">
                                      <p:cBhvr>
                                        <p:cTn id="55" dur="500" fill="hold"/>
                                        <p:tgtEl>
                                          <p:spTgt spid="37909"/>
                                        </p:tgtEl>
                                        <p:attrNameLst>
                                          <p:attrName>ppt_x</p:attrName>
                                        </p:attrNameLst>
                                      </p:cBhvr>
                                      <p:tavLst>
                                        <p:tav tm="0">
                                          <p:val>
                                            <p:strVal val="#ppt_x"/>
                                          </p:val>
                                        </p:tav>
                                        <p:tav tm="100000">
                                          <p:val>
                                            <p:strVal val="#ppt_x"/>
                                          </p:val>
                                        </p:tav>
                                      </p:tavLst>
                                    </p:anim>
                                    <p:anim calcmode="lin" valueType="num">
                                      <p:cBhvr>
                                        <p:cTn id="56" dur="500" fill="hold"/>
                                        <p:tgtEl>
                                          <p:spTgt spid="37909"/>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7910"/>
                                        </p:tgtEl>
                                        <p:attrNameLst>
                                          <p:attrName>style.visibility</p:attrName>
                                        </p:attrNameLst>
                                      </p:cBhvr>
                                      <p:to>
                                        <p:strVal val="visible"/>
                                      </p:to>
                                    </p:set>
                                    <p:animEffect transition="in" filter="fade">
                                      <p:cBhvr>
                                        <p:cTn id="59" dur="500"/>
                                        <p:tgtEl>
                                          <p:spTgt spid="37910"/>
                                        </p:tgtEl>
                                      </p:cBhvr>
                                    </p:animEffect>
                                    <p:anim calcmode="lin" valueType="num">
                                      <p:cBhvr>
                                        <p:cTn id="60" dur="500" fill="hold"/>
                                        <p:tgtEl>
                                          <p:spTgt spid="37910"/>
                                        </p:tgtEl>
                                        <p:attrNameLst>
                                          <p:attrName>ppt_x</p:attrName>
                                        </p:attrNameLst>
                                      </p:cBhvr>
                                      <p:tavLst>
                                        <p:tav tm="0">
                                          <p:val>
                                            <p:strVal val="#ppt_x"/>
                                          </p:val>
                                        </p:tav>
                                        <p:tav tm="100000">
                                          <p:val>
                                            <p:strVal val="#ppt_x"/>
                                          </p:val>
                                        </p:tav>
                                      </p:tavLst>
                                    </p:anim>
                                    <p:anim calcmode="lin" valueType="num">
                                      <p:cBhvr>
                                        <p:cTn id="61" dur="500" fill="hold"/>
                                        <p:tgtEl>
                                          <p:spTgt spid="37910"/>
                                        </p:tgtEl>
                                        <p:attrNameLst>
                                          <p:attrName>ppt_y</p:attrName>
                                        </p:attrNameLst>
                                      </p:cBhvr>
                                      <p:tavLst>
                                        <p:tav tm="0">
                                          <p:val>
                                            <p:strVal val="#ppt_y+.1"/>
                                          </p:val>
                                        </p:tav>
                                        <p:tav tm="100000">
                                          <p:val>
                                            <p:strVal val="#ppt_y"/>
                                          </p:val>
                                        </p:tav>
                                      </p:tavLst>
                                    </p:anim>
                                  </p:childTnLst>
                                </p:cTn>
                              </p:par>
                            </p:childTnLst>
                          </p:cTn>
                        </p:par>
                        <p:par>
                          <p:cTn id="62" fill="hold">
                            <p:stCondLst>
                              <p:cond delay="3740"/>
                            </p:stCondLst>
                            <p:childTnLst>
                              <p:par>
                                <p:cTn id="63" presetID="22" presetClass="entr" presetSubtype="4" fill="hold" grpId="0" nodeType="afterEffect">
                                  <p:stCondLst>
                                    <p:cond delay="0"/>
                                  </p:stCondLst>
                                  <p:childTnLst>
                                    <p:set>
                                      <p:cBhvr>
                                        <p:cTn id="64" dur="1" fill="hold">
                                          <p:stCondLst>
                                            <p:cond delay="0"/>
                                          </p:stCondLst>
                                        </p:cTn>
                                        <p:tgtEl>
                                          <p:spTgt spid="37895"/>
                                        </p:tgtEl>
                                        <p:attrNameLst>
                                          <p:attrName>style.visibility</p:attrName>
                                        </p:attrNameLst>
                                      </p:cBhvr>
                                      <p:to>
                                        <p:strVal val="visible"/>
                                      </p:to>
                                    </p:set>
                                    <p:animEffect transition="in" filter="wipe(down)">
                                      <p:cBhvr>
                                        <p:cTn id="65" dur="500"/>
                                        <p:tgtEl>
                                          <p:spTgt spid="37895"/>
                                        </p:tgtEl>
                                      </p:cBhvr>
                                    </p:animEffect>
                                  </p:childTnLst>
                                </p:cTn>
                              </p:par>
                            </p:childTnLst>
                          </p:cTn>
                        </p:par>
                        <p:par>
                          <p:cTn id="66" fill="hold">
                            <p:stCondLst>
                              <p:cond delay="4240"/>
                            </p:stCondLst>
                            <p:childTnLst>
                              <p:par>
                                <p:cTn id="67" presetID="42" presetClass="entr" presetSubtype="0" fill="hold" nodeType="afterEffect">
                                  <p:stCondLst>
                                    <p:cond delay="0"/>
                                  </p:stCondLst>
                                  <p:childTnLst>
                                    <p:set>
                                      <p:cBhvr>
                                        <p:cTn id="68" dur="1" fill="hold">
                                          <p:stCondLst>
                                            <p:cond delay="0"/>
                                          </p:stCondLst>
                                        </p:cTn>
                                        <p:tgtEl>
                                          <p:spTgt spid="37902"/>
                                        </p:tgtEl>
                                        <p:attrNameLst>
                                          <p:attrName>style.visibility</p:attrName>
                                        </p:attrNameLst>
                                      </p:cBhvr>
                                      <p:to>
                                        <p:strVal val="visible"/>
                                      </p:to>
                                    </p:set>
                                    <p:animEffect transition="in" filter="fade">
                                      <p:cBhvr>
                                        <p:cTn id="69" dur="500"/>
                                        <p:tgtEl>
                                          <p:spTgt spid="37902"/>
                                        </p:tgtEl>
                                      </p:cBhvr>
                                    </p:animEffect>
                                    <p:anim calcmode="lin" valueType="num">
                                      <p:cBhvr>
                                        <p:cTn id="70" dur="500" fill="hold"/>
                                        <p:tgtEl>
                                          <p:spTgt spid="37902"/>
                                        </p:tgtEl>
                                        <p:attrNameLst>
                                          <p:attrName>ppt_x</p:attrName>
                                        </p:attrNameLst>
                                      </p:cBhvr>
                                      <p:tavLst>
                                        <p:tav tm="0">
                                          <p:val>
                                            <p:strVal val="#ppt_x"/>
                                          </p:val>
                                        </p:tav>
                                        <p:tav tm="100000">
                                          <p:val>
                                            <p:strVal val="#ppt_x"/>
                                          </p:val>
                                        </p:tav>
                                      </p:tavLst>
                                    </p:anim>
                                    <p:anim calcmode="lin" valueType="num">
                                      <p:cBhvr>
                                        <p:cTn id="71" dur="500" fill="hold"/>
                                        <p:tgtEl>
                                          <p:spTgt spid="3790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37903"/>
                                        </p:tgtEl>
                                        <p:attrNameLst>
                                          <p:attrName>style.visibility</p:attrName>
                                        </p:attrNameLst>
                                      </p:cBhvr>
                                      <p:to>
                                        <p:strVal val="visible"/>
                                      </p:to>
                                    </p:set>
                                    <p:animEffect transition="in" filter="fade">
                                      <p:cBhvr>
                                        <p:cTn id="74" dur="500"/>
                                        <p:tgtEl>
                                          <p:spTgt spid="37903"/>
                                        </p:tgtEl>
                                      </p:cBhvr>
                                    </p:animEffect>
                                    <p:anim calcmode="lin" valueType="num">
                                      <p:cBhvr>
                                        <p:cTn id="75" dur="500" fill="hold"/>
                                        <p:tgtEl>
                                          <p:spTgt spid="37903"/>
                                        </p:tgtEl>
                                        <p:attrNameLst>
                                          <p:attrName>ppt_x</p:attrName>
                                        </p:attrNameLst>
                                      </p:cBhvr>
                                      <p:tavLst>
                                        <p:tav tm="0">
                                          <p:val>
                                            <p:strVal val="#ppt_x"/>
                                          </p:val>
                                        </p:tav>
                                        <p:tav tm="100000">
                                          <p:val>
                                            <p:strVal val="#ppt_x"/>
                                          </p:val>
                                        </p:tav>
                                      </p:tavLst>
                                    </p:anim>
                                    <p:anim calcmode="lin" valueType="num">
                                      <p:cBhvr>
                                        <p:cTn id="76" dur="500" fill="hold"/>
                                        <p:tgtEl>
                                          <p:spTgt spid="37903"/>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7901"/>
                                        </p:tgtEl>
                                        <p:attrNameLst>
                                          <p:attrName>style.visibility</p:attrName>
                                        </p:attrNameLst>
                                      </p:cBhvr>
                                      <p:to>
                                        <p:strVal val="visible"/>
                                      </p:to>
                                    </p:set>
                                    <p:animEffect transition="in" filter="fade">
                                      <p:cBhvr>
                                        <p:cTn id="79" dur="500"/>
                                        <p:tgtEl>
                                          <p:spTgt spid="37901"/>
                                        </p:tgtEl>
                                      </p:cBhvr>
                                    </p:animEffect>
                                    <p:anim calcmode="lin" valueType="num">
                                      <p:cBhvr>
                                        <p:cTn id="80" dur="500" fill="hold"/>
                                        <p:tgtEl>
                                          <p:spTgt spid="37901"/>
                                        </p:tgtEl>
                                        <p:attrNameLst>
                                          <p:attrName>ppt_x</p:attrName>
                                        </p:attrNameLst>
                                      </p:cBhvr>
                                      <p:tavLst>
                                        <p:tav tm="0">
                                          <p:val>
                                            <p:strVal val="#ppt_x"/>
                                          </p:val>
                                        </p:tav>
                                        <p:tav tm="100000">
                                          <p:val>
                                            <p:strVal val="#ppt_x"/>
                                          </p:val>
                                        </p:tav>
                                      </p:tavLst>
                                    </p:anim>
                                    <p:anim calcmode="lin" valueType="num">
                                      <p:cBhvr>
                                        <p:cTn id="81" dur="500" fill="hold"/>
                                        <p:tgtEl>
                                          <p:spTgt spid="37901"/>
                                        </p:tgtEl>
                                        <p:attrNameLst>
                                          <p:attrName>ppt_y</p:attrName>
                                        </p:attrNameLst>
                                      </p:cBhvr>
                                      <p:tavLst>
                                        <p:tav tm="0">
                                          <p:val>
                                            <p:strVal val="#ppt_y+.1"/>
                                          </p:val>
                                        </p:tav>
                                        <p:tav tm="100000">
                                          <p:val>
                                            <p:strVal val="#ppt_y"/>
                                          </p:val>
                                        </p:tav>
                                      </p:tavLst>
                                    </p:anim>
                                  </p:childTnLst>
                                </p:cTn>
                              </p:par>
                            </p:childTnLst>
                          </p:cTn>
                        </p:par>
                        <p:par>
                          <p:cTn id="82" fill="hold">
                            <p:stCondLst>
                              <p:cond delay="4740"/>
                            </p:stCondLst>
                            <p:childTnLst>
                              <p:par>
                                <p:cTn id="83" presetID="22" presetClass="entr" presetSubtype="4" fill="hold" grpId="0" nodeType="afterEffect">
                                  <p:stCondLst>
                                    <p:cond delay="0"/>
                                  </p:stCondLst>
                                  <p:childTnLst>
                                    <p:set>
                                      <p:cBhvr>
                                        <p:cTn id="84" dur="1" fill="hold">
                                          <p:stCondLst>
                                            <p:cond delay="0"/>
                                          </p:stCondLst>
                                        </p:cTn>
                                        <p:tgtEl>
                                          <p:spTgt spid="37896"/>
                                        </p:tgtEl>
                                        <p:attrNameLst>
                                          <p:attrName>style.visibility</p:attrName>
                                        </p:attrNameLst>
                                      </p:cBhvr>
                                      <p:to>
                                        <p:strVal val="visible"/>
                                      </p:to>
                                    </p:set>
                                    <p:animEffect transition="in" filter="wipe(down)">
                                      <p:cBhvr>
                                        <p:cTn id="85" dur="500"/>
                                        <p:tgtEl>
                                          <p:spTgt spid="37896"/>
                                        </p:tgtEl>
                                      </p:cBhvr>
                                    </p:animEffect>
                                  </p:childTnLst>
                                </p:cTn>
                              </p:par>
                            </p:childTnLst>
                          </p:cTn>
                        </p:par>
                        <p:par>
                          <p:cTn id="86" fill="hold">
                            <p:stCondLst>
                              <p:cond delay="5240"/>
                            </p:stCondLst>
                            <p:childTnLst>
                              <p:par>
                                <p:cTn id="87" presetID="42" presetClass="entr" presetSubtype="0" fill="hold" grpId="0" nodeType="afterEffect">
                                  <p:stCondLst>
                                    <p:cond delay="0"/>
                                  </p:stCondLst>
                                  <p:childTnLst>
                                    <p:set>
                                      <p:cBhvr>
                                        <p:cTn id="88" dur="1" fill="hold">
                                          <p:stCondLst>
                                            <p:cond delay="0"/>
                                          </p:stCondLst>
                                        </p:cTn>
                                        <p:tgtEl>
                                          <p:spTgt spid="37904"/>
                                        </p:tgtEl>
                                        <p:attrNameLst>
                                          <p:attrName>style.visibility</p:attrName>
                                        </p:attrNameLst>
                                      </p:cBhvr>
                                      <p:to>
                                        <p:strVal val="visible"/>
                                      </p:to>
                                    </p:set>
                                    <p:animEffect transition="in" filter="fade">
                                      <p:cBhvr>
                                        <p:cTn id="89" dur="500"/>
                                        <p:tgtEl>
                                          <p:spTgt spid="37904"/>
                                        </p:tgtEl>
                                      </p:cBhvr>
                                    </p:animEffect>
                                    <p:anim calcmode="lin" valueType="num">
                                      <p:cBhvr>
                                        <p:cTn id="90" dur="500" fill="hold"/>
                                        <p:tgtEl>
                                          <p:spTgt spid="37904"/>
                                        </p:tgtEl>
                                        <p:attrNameLst>
                                          <p:attrName>ppt_x</p:attrName>
                                        </p:attrNameLst>
                                      </p:cBhvr>
                                      <p:tavLst>
                                        <p:tav tm="0">
                                          <p:val>
                                            <p:strVal val="#ppt_x"/>
                                          </p:val>
                                        </p:tav>
                                        <p:tav tm="100000">
                                          <p:val>
                                            <p:strVal val="#ppt_x"/>
                                          </p:val>
                                        </p:tav>
                                      </p:tavLst>
                                    </p:anim>
                                    <p:anim calcmode="lin" valueType="num">
                                      <p:cBhvr>
                                        <p:cTn id="91" dur="500" fill="hold"/>
                                        <p:tgtEl>
                                          <p:spTgt spid="37904"/>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37905"/>
                                        </p:tgtEl>
                                        <p:attrNameLst>
                                          <p:attrName>style.visibility</p:attrName>
                                        </p:attrNameLst>
                                      </p:cBhvr>
                                      <p:to>
                                        <p:strVal val="visible"/>
                                      </p:to>
                                    </p:set>
                                    <p:animEffect transition="in" filter="fade">
                                      <p:cBhvr>
                                        <p:cTn id="94" dur="500"/>
                                        <p:tgtEl>
                                          <p:spTgt spid="37905"/>
                                        </p:tgtEl>
                                      </p:cBhvr>
                                    </p:animEffect>
                                    <p:anim calcmode="lin" valueType="num">
                                      <p:cBhvr>
                                        <p:cTn id="95" dur="500" fill="hold"/>
                                        <p:tgtEl>
                                          <p:spTgt spid="37905"/>
                                        </p:tgtEl>
                                        <p:attrNameLst>
                                          <p:attrName>ppt_x</p:attrName>
                                        </p:attrNameLst>
                                      </p:cBhvr>
                                      <p:tavLst>
                                        <p:tav tm="0">
                                          <p:val>
                                            <p:strVal val="#ppt_x"/>
                                          </p:val>
                                        </p:tav>
                                        <p:tav tm="100000">
                                          <p:val>
                                            <p:strVal val="#ppt_x"/>
                                          </p:val>
                                        </p:tav>
                                      </p:tavLst>
                                    </p:anim>
                                    <p:anim calcmode="lin" valueType="num">
                                      <p:cBhvr>
                                        <p:cTn id="96" dur="500" fill="hold"/>
                                        <p:tgtEl>
                                          <p:spTgt spid="37905"/>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37906"/>
                                        </p:tgtEl>
                                        <p:attrNameLst>
                                          <p:attrName>style.visibility</p:attrName>
                                        </p:attrNameLst>
                                      </p:cBhvr>
                                      <p:to>
                                        <p:strVal val="visible"/>
                                      </p:to>
                                    </p:set>
                                    <p:animEffect transition="in" filter="fade">
                                      <p:cBhvr>
                                        <p:cTn id="99" dur="500"/>
                                        <p:tgtEl>
                                          <p:spTgt spid="37906"/>
                                        </p:tgtEl>
                                      </p:cBhvr>
                                    </p:animEffect>
                                    <p:anim calcmode="lin" valueType="num">
                                      <p:cBhvr>
                                        <p:cTn id="100" dur="500" fill="hold"/>
                                        <p:tgtEl>
                                          <p:spTgt spid="37906"/>
                                        </p:tgtEl>
                                        <p:attrNameLst>
                                          <p:attrName>ppt_x</p:attrName>
                                        </p:attrNameLst>
                                      </p:cBhvr>
                                      <p:tavLst>
                                        <p:tav tm="0">
                                          <p:val>
                                            <p:strVal val="#ppt_x"/>
                                          </p:val>
                                        </p:tav>
                                        <p:tav tm="100000">
                                          <p:val>
                                            <p:strVal val="#ppt_x"/>
                                          </p:val>
                                        </p:tav>
                                      </p:tavLst>
                                    </p:anim>
                                    <p:anim calcmode="lin" valueType="num">
                                      <p:cBhvr>
                                        <p:cTn id="101" dur="500" fill="hold"/>
                                        <p:tgtEl>
                                          <p:spTgt spid="37906"/>
                                        </p:tgtEl>
                                        <p:attrNameLst>
                                          <p:attrName>ppt_y</p:attrName>
                                        </p:attrNameLst>
                                      </p:cBhvr>
                                      <p:tavLst>
                                        <p:tav tm="0">
                                          <p:val>
                                            <p:strVal val="#ppt_y+.1"/>
                                          </p:val>
                                        </p:tav>
                                        <p:tav tm="100000">
                                          <p:val>
                                            <p:strVal val="#ppt_y"/>
                                          </p:val>
                                        </p:tav>
                                      </p:tavLst>
                                    </p:anim>
                                  </p:childTnLst>
                                </p:cTn>
                              </p:par>
                            </p:childTnLst>
                          </p:cTn>
                        </p:par>
                        <p:par>
                          <p:cTn id="102" fill="hold">
                            <p:stCondLst>
                              <p:cond delay="5740"/>
                            </p:stCondLst>
                            <p:childTnLst>
                              <p:par>
                                <p:cTn id="103" presetID="22" presetClass="entr" presetSubtype="4" fill="hold" grpId="0" nodeType="afterEffect">
                                  <p:stCondLst>
                                    <p:cond delay="0"/>
                                  </p:stCondLst>
                                  <p:childTnLst>
                                    <p:set>
                                      <p:cBhvr>
                                        <p:cTn id="104" dur="1" fill="hold">
                                          <p:stCondLst>
                                            <p:cond delay="0"/>
                                          </p:stCondLst>
                                        </p:cTn>
                                        <p:tgtEl>
                                          <p:spTgt spid="37897"/>
                                        </p:tgtEl>
                                        <p:attrNameLst>
                                          <p:attrName>style.visibility</p:attrName>
                                        </p:attrNameLst>
                                      </p:cBhvr>
                                      <p:to>
                                        <p:strVal val="visible"/>
                                      </p:to>
                                    </p:set>
                                    <p:animEffect transition="in" filter="wipe(down)">
                                      <p:cBhvr>
                                        <p:cTn id="105" dur="500"/>
                                        <p:tgtEl>
                                          <p:spTgt spid="37897"/>
                                        </p:tgtEl>
                                      </p:cBhvr>
                                    </p:animEffect>
                                  </p:childTnLst>
                                </p:cTn>
                              </p:par>
                            </p:childTnLst>
                          </p:cTn>
                        </p:par>
                        <p:par>
                          <p:cTn id="106" fill="hold">
                            <p:stCondLst>
                              <p:cond delay="6240"/>
                            </p:stCondLst>
                            <p:childTnLst>
                              <p:par>
                                <p:cTn id="107" presetID="42" presetClass="entr" presetSubtype="0" fill="hold" grpId="0" nodeType="afterEffect">
                                  <p:stCondLst>
                                    <p:cond delay="0"/>
                                  </p:stCondLst>
                                  <p:childTnLst>
                                    <p:set>
                                      <p:cBhvr>
                                        <p:cTn id="108" dur="1" fill="hold">
                                          <p:stCondLst>
                                            <p:cond delay="0"/>
                                          </p:stCondLst>
                                        </p:cTn>
                                        <p:tgtEl>
                                          <p:spTgt spid="37911"/>
                                        </p:tgtEl>
                                        <p:attrNameLst>
                                          <p:attrName>style.visibility</p:attrName>
                                        </p:attrNameLst>
                                      </p:cBhvr>
                                      <p:to>
                                        <p:strVal val="visible"/>
                                      </p:to>
                                    </p:set>
                                    <p:animEffect transition="in" filter="fade">
                                      <p:cBhvr>
                                        <p:cTn id="109" dur="500"/>
                                        <p:tgtEl>
                                          <p:spTgt spid="37911"/>
                                        </p:tgtEl>
                                      </p:cBhvr>
                                    </p:animEffect>
                                    <p:anim calcmode="lin" valueType="num">
                                      <p:cBhvr>
                                        <p:cTn id="110" dur="500" fill="hold"/>
                                        <p:tgtEl>
                                          <p:spTgt spid="37911"/>
                                        </p:tgtEl>
                                        <p:attrNameLst>
                                          <p:attrName>ppt_x</p:attrName>
                                        </p:attrNameLst>
                                      </p:cBhvr>
                                      <p:tavLst>
                                        <p:tav tm="0">
                                          <p:val>
                                            <p:strVal val="#ppt_x"/>
                                          </p:val>
                                        </p:tav>
                                        <p:tav tm="100000">
                                          <p:val>
                                            <p:strVal val="#ppt_x"/>
                                          </p:val>
                                        </p:tav>
                                      </p:tavLst>
                                    </p:anim>
                                    <p:anim calcmode="lin" valueType="num">
                                      <p:cBhvr>
                                        <p:cTn id="111" dur="500" fill="hold"/>
                                        <p:tgtEl>
                                          <p:spTgt spid="37911"/>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37912"/>
                                        </p:tgtEl>
                                        <p:attrNameLst>
                                          <p:attrName>style.visibility</p:attrName>
                                        </p:attrNameLst>
                                      </p:cBhvr>
                                      <p:to>
                                        <p:strVal val="visible"/>
                                      </p:to>
                                    </p:set>
                                    <p:animEffect transition="in" filter="fade">
                                      <p:cBhvr>
                                        <p:cTn id="114" dur="500"/>
                                        <p:tgtEl>
                                          <p:spTgt spid="37912"/>
                                        </p:tgtEl>
                                      </p:cBhvr>
                                    </p:animEffect>
                                    <p:anim calcmode="lin" valueType="num">
                                      <p:cBhvr>
                                        <p:cTn id="115" dur="500" fill="hold"/>
                                        <p:tgtEl>
                                          <p:spTgt spid="37912"/>
                                        </p:tgtEl>
                                        <p:attrNameLst>
                                          <p:attrName>ppt_x</p:attrName>
                                        </p:attrNameLst>
                                      </p:cBhvr>
                                      <p:tavLst>
                                        <p:tav tm="0">
                                          <p:val>
                                            <p:strVal val="#ppt_x"/>
                                          </p:val>
                                        </p:tav>
                                        <p:tav tm="100000">
                                          <p:val>
                                            <p:strVal val="#ppt_x"/>
                                          </p:val>
                                        </p:tav>
                                      </p:tavLst>
                                    </p:anim>
                                    <p:anim calcmode="lin" valueType="num">
                                      <p:cBhvr>
                                        <p:cTn id="116" dur="500" fill="hold"/>
                                        <p:tgtEl>
                                          <p:spTgt spid="37912"/>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37913"/>
                                        </p:tgtEl>
                                        <p:attrNameLst>
                                          <p:attrName>style.visibility</p:attrName>
                                        </p:attrNameLst>
                                      </p:cBhvr>
                                      <p:to>
                                        <p:strVal val="visible"/>
                                      </p:to>
                                    </p:set>
                                    <p:animEffect transition="in" filter="fade">
                                      <p:cBhvr>
                                        <p:cTn id="119" dur="500"/>
                                        <p:tgtEl>
                                          <p:spTgt spid="37913"/>
                                        </p:tgtEl>
                                      </p:cBhvr>
                                    </p:animEffect>
                                    <p:anim calcmode="lin" valueType="num">
                                      <p:cBhvr>
                                        <p:cTn id="120" dur="500" fill="hold"/>
                                        <p:tgtEl>
                                          <p:spTgt spid="37913"/>
                                        </p:tgtEl>
                                        <p:attrNameLst>
                                          <p:attrName>ppt_x</p:attrName>
                                        </p:attrNameLst>
                                      </p:cBhvr>
                                      <p:tavLst>
                                        <p:tav tm="0">
                                          <p:val>
                                            <p:strVal val="#ppt_x"/>
                                          </p:val>
                                        </p:tav>
                                        <p:tav tm="100000">
                                          <p:val>
                                            <p:strVal val="#ppt_x"/>
                                          </p:val>
                                        </p:tav>
                                      </p:tavLst>
                                    </p:anim>
                                    <p:anim calcmode="lin" valueType="num">
                                      <p:cBhvr>
                                        <p:cTn id="121" dur="500" fill="hold"/>
                                        <p:tgtEl>
                                          <p:spTgt spid="37913"/>
                                        </p:tgtEl>
                                        <p:attrNameLst>
                                          <p:attrName>ppt_y</p:attrName>
                                        </p:attrNameLst>
                                      </p:cBhvr>
                                      <p:tavLst>
                                        <p:tav tm="0">
                                          <p:val>
                                            <p:strVal val="#ppt_y+.1"/>
                                          </p:val>
                                        </p:tav>
                                        <p:tav tm="100000">
                                          <p:val>
                                            <p:strVal val="#ppt_y"/>
                                          </p:val>
                                        </p:tav>
                                      </p:tavLst>
                                    </p:anim>
                                  </p:childTnLst>
                                </p:cTn>
                              </p:par>
                            </p:childTnLst>
                          </p:cTn>
                        </p:par>
                        <p:par>
                          <p:cTn id="122" fill="hold">
                            <p:stCondLst>
                              <p:cond delay="6740"/>
                            </p:stCondLst>
                            <p:childTnLst>
                              <p:par>
                                <p:cTn id="123" presetID="22" presetClass="entr" presetSubtype="8" fill="hold" grpId="0" nodeType="afterEffect">
                                  <p:stCondLst>
                                    <p:cond delay="0"/>
                                  </p:stCondLst>
                                  <p:childTnLst>
                                    <p:set>
                                      <p:cBhvr>
                                        <p:cTn id="124" dur="1" fill="hold">
                                          <p:stCondLst>
                                            <p:cond delay="0"/>
                                          </p:stCondLst>
                                        </p:cTn>
                                        <p:tgtEl>
                                          <p:spTgt spid="37898"/>
                                        </p:tgtEl>
                                        <p:attrNameLst>
                                          <p:attrName>style.visibility</p:attrName>
                                        </p:attrNameLst>
                                      </p:cBhvr>
                                      <p:to>
                                        <p:strVal val="visible"/>
                                      </p:to>
                                    </p:set>
                                    <p:animEffect transition="in" filter="wipe(left)">
                                      <p:cBhvr>
                                        <p:cTn id="125" dur="500"/>
                                        <p:tgtEl>
                                          <p:spTgt spid="37898"/>
                                        </p:tgtEl>
                                      </p:cBhvr>
                                    </p:animEffect>
                                  </p:childTnLst>
                                </p:cTn>
                              </p:par>
                            </p:childTnLst>
                          </p:cTn>
                        </p:par>
                        <p:par>
                          <p:cTn id="126" fill="hold">
                            <p:stCondLst>
                              <p:cond delay="7240"/>
                            </p:stCondLst>
                            <p:childTnLst>
                              <p:par>
                                <p:cTn id="127" presetID="42" presetClass="entr" presetSubtype="0" fill="hold" grpId="0" nodeType="afterEffect">
                                  <p:stCondLst>
                                    <p:cond delay="0"/>
                                  </p:stCondLst>
                                  <p:childTnLst>
                                    <p:set>
                                      <p:cBhvr>
                                        <p:cTn id="128" dur="1" fill="hold">
                                          <p:stCondLst>
                                            <p:cond delay="0"/>
                                          </p:stCondLst>
                                        </p:cTn>
                                        <p:tgtEl>
                                          <p:spTgt spid="37914"/>
                                        </p:tgtEl>
                                        <p:attrNameLst>
                                          <p:attrName>style.visibility</p:attrName>
                                        </p:attrNameLst>
                                      </p:cBhvr>
                                      <p:to>
                                        <p:strVal val="visible"/>
                                      </p:to>
                                    </p:set>
                                    <p:animEffect transition="in" filter="fade">
                                      <p:cBhvr>
                                        <p:cTn id="129" dur="500"/>
                                        <p:tgtEl>
                                          <p:spTgt spid="37914"/>
                                        </p:tgtEl>
                                      </p:cBhvr>
                                    </p:animEffect>
                                    <p:anim calcmode="lin" valueType="num">
                                      <p:cBhvr>
                                        <p:cTn id="130" dur="500" fill="hold"/>
                                        <p:tgtEl>
                                          <p:spTgt spid="37914"/>
                                        </p:tgtEl>
                                        <p:attrNameLst>
                                          <p:attrName>ppt_x</p:attrName>
                                        </p:attrNameLst>
                                      </p:cBhvr>
                                      <p:tavLst>
                                        <p:tav tm="0">
                                          <p:val>
                                            <p:strVal val="#ppt_x"/>
                                          </p:val>
                                        </p:tav>
                                        <p:tav tm="100000">
                                          <p:val>
                                            <p:strVal val="#ppt_x"/>
                                          </p:val>
                                        </p:tav>
                                      </p:tavLst>
                                    </p:anim>
                                    <p:anim calcmode="lin" valueType="num">
                                      <p:cBhvr>
                                        <p:cTn id="131" dur="500" fill="hold"/>
                                        <p:tgtEl>
                                          <p:spTgt spid="37914"/>
                                        </p:tgtEl>
                                        <p:attrNameLst>
                                          <p:attrName>ppt_y</p:attrName>
                                        </p:attrNameLst>
                                      </p:cBhvr>
                                      <p:tavLst>
                                        <p:tav tm="0">
                                          <p:val>
                                            <p:strVal val="#ppt_y+.1"/>
                                          </p:val>
                                        </p:tav>
                                        <p:tav tm="100000">
                                          <p:val>
                                            <p:strVal val="#ppt_y"/>
                                          </p:val>
                                        </p:tav>
                                      </p:tavLst>
                                    </p:anim>
                                  </p:childTnLst>
                                </p:cTn>
                              </p:par>
                              <p:par>
                                <p:cTn id="132" presetID="42" presetClass="entr" presetSubtype="0" fill="hold" nodeType="withEffect">
                                  <p:stCondLst>
                                    <p:cond delay="0"/>
                                  </p:stCondLst>
                                  <p:childTnLst>
                                    <p:set>
                                      <p:cBhvr>
                                        <p:cTn id="133" dur="1" fill="hold">
                                          <p:stCondLst>
                                            <p:cond delay="0"/>
                                          </p:stCondLst>
                                        </p:cTn>
                                        <p:tgtEl>
                                          <p:spTgt spid="37915"/>
                                        </p:tgtEl>
                                        <p:attrNameLst>
                                          <p:attrName>style.visibility</p:attrName>
                                        </p:attrNameLst>
                                      </p:cBhvr>
                                      <p:to>
                                        <p:strVal val="visible"/>
                                      </p:to>
                                    </p:set>
                                    <p:animEffect transition="in" filter="fade">
                                      <p:cBhvr>
                                        <p:cTn id="134" dur="500"/>
                                        <p:tgtEl>
                                          <p:spTgt spid="37915"/>
                                        </p:tgtEl>
                                      </p:cBhvr>
                                    </p:animEffect>
                                    <p:anim calcmode="lin" valueType="num">
                                      <p:cBhvr>
                                        <p:cTn id="135" dur="500" fill="hold"/>
                                        <p:tgtEl>
                                          <p:spTgt spid="37915"/>
                                        </p:tgtEl>
                                        <p:attrNameLst>
                                          <p:attrName>ppt_x</p:attrName>
                                        </p:attrNameLst>
                                      </p:cBhvr>
                                      <p:tavLst>
                                        <p:tav tm="0">
                                          <p:val>
                                            <p:strVal val="#ppt_x"/>
                                          </p:val>
                                        </p:tav>
                                        <p:tav tm="100000">
                                          <p:val>
                                            <p:strVal val="#ppt_x"/>
                                          </p:val>
                                        </p:tav>
                                      </p:tavLst>
                                    </p:anim>
                                    <p:anim calcmode="lin" valueType="num">
                                      <p:cBhvr>
                                        <p:cTn id="136" dur="500" fill="hold"/>
                                        <p:tgtEl>
                                          <p:spTgt spid="37915"/>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37916"/>
                                        </p:tgtEl>
                                        <p:attrNameLst>
                                          <p:attrName>style.visibility</p:attrName>
                                        </p:attrNameLst>
                                      </p:cBhvr>
                                      <p:to>
                                        <p:strVal val="visible"/>
                                      </p:to>
                                    </p:set>
                                    <p:animEffect transition="in" filter="fade">
                                      <p:cBhvr>
                                        <p:cTn id="139" dur="500"/>
                                        <p:tgtEl>
                                          <p:spTgt spid="37916"/>
                                        </p:tgtEl>
                                      </p:cBhvr>
                                    </p:animEffect>
                                    <p:anim calcmode="lin" valueType="num">
                                      <p:cBhvr>
                                        <p:cTn id="140" dur="500" fill="hold"/>
                                        <p:tgtEl>
                                          <p:spTgt spid="37916"/>
                                        </p:tgtEl>
                                        <p:attrNameLst>
                                          <p:attrName>ppt_x</p:attrName>
                                        </p:attrNameLst>
                                      </p:cBhvr>
                                      <p:tavLst>
                                        <p:tav tm="0">
                                          <p:val>
                                            <p:strVal val="#ppt_x"/>
                                          </p:val>
                                        </p:tav>
                                        <p:tav tm="100000">
                                          <p:val>
                                            <p:strVal val="#ppt_x"/>
                                          </p:val>
                                        </p:tav>
                                      </p:tavLst>
                                    </p:anim>
                                    <p:anim calcmode="lin" valueType="num">
                                      <p:cBhvr>
                                        <p:cTn id="141" dur="500" fill="hold"/>
                                        <p:tgtEl>
                                          <p:spTgt spid="37916"/>
                                        </p:tgtEl>
                                        <p:attrNameLst>
                                          <p:attrName>ppt_y</p:attrName>
                                        </p:attrNameLst>
                                      </p:cBhvr>
                                      <p:tavLst>
                                        <p:tav tm="0">
                                          <p:val>
                                            <p:strVal val="#ppt_y+.1"/>
                                          </p:val>
                                        </p:tav>
                                        <p:tav tm="100000">
                                          <p:val>
                                            <p:strVal val="#ppt_y"/>
                                          </p:val>
                                        </p:tav>
                                      </p:tavLst>
                                    </p:anim>
                                  </p:childTnLst>
                                </p:cTn>
                              </p:par>
                              <p:par>
                                <p:cTn id="142" presetID="42" presetClass="entr" presetSubtype="0" fill="hold" nodeType="withEffect">
                                  <p:stCondLst>
                                    <p:cond delay="0"/>
                                  </p:stCondLst>
                                  <p:childTnLst>
                                    <p:set>
                                      <p:cBhvr>
                                        <p:cTn id="143" dur="1" fill="hold">
                                          <p:stCondLst>
                                            <p:cond delay="0"/>
                                          </p:stCondLst>
                                        </p:cTn>
                                        <p:tgtEl>
                                          <p:spTgt spid="37917"/>
                                        </p:tgtEl>
                                        <p:attrNameLst>
                                          <p:attrName>style.visibility</p:attrName>
                                        </p:attrNameLst>
                                      </p:cBhvr>
                                      <p:to>
                                        <p:strVal val="visible"/>
                                      </p:to>
                                    </p:set>
                                    <p:animEffect transition="in" filter="fade">
                                      <p:cBhvr>
                                        <p:cTn id="144" dur="500"/>
                                        <p:tgtEl>
                                          <p:spTgt spid="37917"/>
                                        </p:tgtEl>
                                      </p:cBhvr>
                                    </p:animEffect>
                                    <p:anim calcmode="lin" valueType="num">
                                      <p:cBhvr>
                                        <p:cTn id="145" dur="500" fill="hold"/>
                                        <p:tgtEl>
                                          <p:spTgt spid="37917"/>
                                        </p:tgtEl>
                                        <p:attrNameLst>
                                          <p:attrName>ppt_x</p:attrName>
                                        </p:attrNameLst>
                                      </p:cBhvr>
                                      <p:tavLst>
                                        <p:tav tm="0">
                                          <p:val>
                                            <p:strVal val="#ppt_x"/>
                                          </p:val>
                                        </p:tav>
                                        <p:tav tm="100000">
                                          <p:val>
                                            <p:strVal val="#ppt_x"/>
                                          </p:val>
                                        </p:tav>
                                      </p:tavLst>
                                    </p:anim>
                                    <p:anim calcmode="lin" valueType="num">
                                      <p:cBhvr>
                                        <p:cTn id="146" dur="500" fill="hold"/>
                                        <p:tgtEl>
                                          <p:spTgt spid="37917"/>
                                        </p:tgtEl>
                                        <p:attrNameLst>
                                          <p:attrName>ppt_y</p:attrName>
                                        </p:attrNameLst>
                                      </p:cBhvr>
                                      <p:tavLst>
                                        <p:tav tm="0">
                                          <p:val>
                                            <p:strVal val="#ppt_y+.1"/>
                                          </p:val>
                                        </p:tav>
                                        <p:tav tm="100000">
                                          <p:val>
                                            <p:strVal val="#ppt_y"/>
                                          </p:val>
                                        </p:tav>
                                      </p:tavLst>
                                    </p:anim>
                                  </p:childTnLst>
                                </p:cTn>
                              </p:par>
                            </p:childTnLst>
                          </p:cTn>
                        </p:par>
                        <p:par>
                          <p:cTn id="147" fill="hold">
                            <p:stCondLst>
                              <p:cond delay="7740"/>
                            </p:stCondLst>
                            <p:childTnLst>
                              <p:par>
                                <p:cTn id="148" presetID="42" presetClass="entr" presetSubtype="0" fill="hold" nodeType="afterEffect">
                                  <p:stCondLst>
                                    <p:cond delay="0"/>
                                  </p:stCondLst>
                                  <p:childTnLst>
                                    <p:set>
                                      <p:cBhvr>
                                        <p:cTn id="149" dur="1" fill="hold">
                                          <p:stCondLst>
                                            <p:cond delay="0"/>
                                          </p:stCondLst>
                                        </p:cTn>
                                        <p:tgtEl>
                                          <p:spTgt spid="37924"/>
                                        </p:tgtEl>
                                        <p:attrNameLst>
                                          <p:attrName>style.visibility</p:attrName>
                                        </p:attrNameLst>
                                      </p:cBhvr>
                                      <p:to>
                                        <p:strVal val="visible"/>
                                      </p:to>
                                    </p:set>
                                    <p:animEffect transition="in" filter="fade">
                                      <p:cBhvr>
                                        <p:cTn id="150" dur="500"/>
                                        <p:tgtEl>
                                          <p:spTgt spid="37924"/>
                                        </p:tgtEl>
                                      </p:cBhvr>
                                    </p:animEffect>
                                    <p:anim calcmode="lin" valueType="num">
                                      <p:cBhvr>
                                        <p:cTn id="151" dur="500" fill="hold"/>
                                        <p:tgtEl>
                                          <p:spTgt spid="37924"/>
                                        </p:tgtEl>
                                        <p:attrNameLst>
                                          <p:attrName>ppt_x</p:attrName>
                                        </p:attrNameLst>
                                      </p:cBhvr>
                                      <p:tavLst>
                                        <p:tav tm="0">
                                          <p:val>
                                            <p:strVal val="#ppt_x"/>
                                          </p:val>
                                        </p:tav>
                                        <p:tav tm="100000">
                                          <p:val>
                                            <p:strVal val="#ppt_x"/>
                                          </p:val>
                                        </p:tav>
                                      </p:tavLst>
                                    </p:anim>
                                    <p:anim calcmode="lin" valueType="num">
                                      <p:cBhvr>
                                        <p:cTn id="152" dur="500" fill="hold"/>
                                        <p:tgtEl>
                                          <p:spTgt spid="37924"/>
                                        </p:tgtEl>
                                        <p:attrNameLst>
                                          <p:attrName>ppt_y</p:attrName>
                                        </p:attrNameLst>
                                      </p:cBhvr>
                                      <p:tavLst>
                                        <p:tav tm="0">
                                          <p:val>
                                            <p:strVal val="#ppt_y+.1"/>
                                          </p:val>
                                        </p:tav>
                                        <p:tav tm="100000">
                                          <p:val>
                                            <p:strVal val="#ppt_y"/>
                                          </p:val>
                                        </p:tav>
                                      </p:tavLst>
                                    </p:anim>
                                  </p:childTnLst>
                                </p:cTn>
                              </p:par>
                              <p:par>
                                <p:cTn id="153" presetID="42" presetClass="entr" presetSubtype="0" fill="hold" nodeType="withEffect">
                                  <p:stCondLst>
                                    <p:cond delay="0"/>
                                  </p:stCondLst>
                                  <p:childTnLst>
                                    <p:set>
                                      <p:cBhvr>
                                        <p:cTn id="154" dur="1" fill="hold">
                                          <p:stCondLst>
                                            <p:cond delay="0"/>
                                          </p:stCondLst>
                                        </p:cTn>
                                        <p:tgtEl>
                                          <p:spTgt spid="37918"/>
                                        </p:tgtEl>
                                        <p:attrNameLst>
                                          <p:attrName>style.visibility</p:attrName>
                                        </p:attrNameLst>
                                      </p:cBhvr>
                                      <p:to>
                                        <p:strVal val="visible"/>
                                      </p:to>
                                    </p:set>
                                    <p:animEffect transition="in" filter="fade">
                                      <p:cBhvr>
                                        <p:cTn id="155" dur="500"/>
                                        <p:tgtEl>
                                          <p:spTgt spid="37918"/>
                                        </p:tgtEl>
                                      </p:cBhvr>
                                    </p:animEffect>
                                    <p:anim calcmode="lin" valueType="num">
                                      <p:cBhvr>
                                        <p:cTn id="156" dur="500" fill="hold"/>
                                        <p:tgtEl>
                                          <p:spTgt spid="37918"/>
                                        </p:tgtEl>
                                        <p:attrNameLst>
                                          <p:attrName>ppt_x</p:attrName>
                                        </p:attrNameLst>
                                      </p:cBhvr>
                                      <p:tavLst>
                                        <p:tav tm="0">
                                          <p:val>
                                            <p:strVal val="#ppt_x"/>
                                          </p:val>
                                        </p:tav>
                                        <p:tav tm="100000">
                                          <p:val>
                                            <p:strVal val="#ppt_x"/>
                                          </p:val>
                                        </p:tav>
                                      </p:tavLst>
                                    </p:anim>
                                    <p:anim calcmode="lin" valueType="num">
                                      <p:cBhvr>
                                        <p:cTn id="157" dur="500" fill="hold"/>
                                        <p:tgtEl>
                                          <p:spTgt spid="379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animBg="1"/>
      <p:bldP spid="37893" grpId="0" animBg="1"/>
      <p:bldP spid="37894" grpId="0" animBg="1"/>
      <p:bldP spid="37895" grpId="0" animBg="1"/>
      <p:bldP spid="37896" grpId="0" animBg="1"/>
      <p:bldP spid="37897" grpId="0" animBg="1"/>
      <p:bldP spid="37898" grpId="0" animBg="1"/>
      <p:bldP spid="37899" grpId="0" animBg="1" autoUpdateAnimBg="0"/>
      <p:bldP spid="37901" grpId="0" animBg="1"/>
      <p:bldP spid="37904" grpId="0" animBg="1"/>
      <p:bldP spid="37907" grpId="0" animBg="1"/>
      <p:bldP spid="37911" grpId="0" animBg="1"/>
      <p:bldP spid="379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38915"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38916"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917" name="Freeform 16"/>
          <p:cNvSpPr>
            <a:spLocks noEditPoints="1"/>
          </p:cNvSpPr>
          <p:nvPr/>
        </p:nvSpPr>
        <p:spPr bwMode="auto">
          <a:xfrm>
            <a:off x="6657975" y="3230563"/>
            <a:ext cx="2176463" cy="2025650"/>
          </a:xfrm>
          <a:custGeom>
            <a:avLst/>
            <a:gdLst>
              <a:gd name="T0" fmla="*/ 3 w 179"/>
              <a:gd name="T1" fmla="*/ 165 h 167"/>
              <a:gd name="T2" fmla="*/ 0 w 179"/>
              <a:gd name="T3" fmla="*/ 158 h 167"/>
              <a:gd name="T4" fmla="*/ 8 w 179"/>
              <a:gd name="T5" fmla="*/ 126 h 167"/>
              <a:gd name="T6" fmla="*/ 62 w 179"/>
              <a:gd name="T7" fmla="*/ 92 h 167"/>
              <a:gd name="T8" fmla="*/ 25 w 179"/>
              <a:gd name="T9" fmla="*/ 51 h 167"/>
              <a:gd name="T10" fmla="*/ 35 w 179"/>
              <a:gd name="T11" fmla="*/ 8 h 167"/>
              <a:gd name="T12" fmla="*/ 43 w 179"/>
              <a:gd name="T13" fmla="*/ 1 h 167"/>
              <a:gd name="T14" fmla="*/ 52 w 179"/>
              <a:gd name="T15" fmla="*/ 3 h 167"/>
              <a:gd name="T16" fmla="*/ 171 w 179"/>
              <a:gd name="T17" fmla="*/ 75 h 167"/>
              <a:gd name="T18" fmla="*/ 179 w 179"/>
              <a:gd name="T19" fmla="*/ 88 h 167"/>
              <a:gd name="T20" fmla="*/ 171 w 179"/>
              <a:gd name="T21" fmla="*/ 96 h 167"/>
              <a:gd name="T22" fmla="*/ 10 w 179"/>
              <a:gd name="T23" fmla="*/ 167 h 167"/>
              <a:gd name="T24" fmla="*/ 3 w 179"/>
              <a:gd name="T25" fmla="*/ 165 h 167"/>
              <a:gd name="T26" fmla="*/ 113 w 179"/>
              <a:gd name="T27" fmla="*/ 65 h 167"/>
              <a:gd name="T28" fmla="*/ 100 w 179"/>
              <a:gd name="T29" fmla="*/ 74 h 167"/>
              <a:gd name="T30" fmla="*/ 113 w 179"/>
              <a:gd name="T31" fmla="*/ 84 h 167"/>
              <a:gd name="T32" fmla="*/ 126 w 179"/>
              <a:gd name="T33" fmla="*/ 74 h 167"/>
              <a:gd name="T34" fmla="*/ 113 w 179"/>
              <a:gd name="T35" fmla="*/ 6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9" h="167">
                <a:moveTo>
                  <a:pt x="3" y="165"/>
                </a:moveTo>
                <a:cubicBezTo>
                  <a:pt x="0" y="162"/>
                  <a:pt x="0" y="158"/>
                  <a:pt x="0" y="158"/>
                </a:cubicBezTo>
                <a:cubicBezTo>
                  <a:pt x="8" y="126"/>
                  <a:pt x="8" y="126"/>
                  <a:pt x="8" y="126"/>
                </a:cubicBezTo>
                <a:cubicBezTo>
                  <a:pt x="8" y="126"/>
                  <a:pt x="58" y="115"/>
                  <a:pt x="62" y="92"/>
                </a:cubicBezTo>
                <a:cubicBezTo>
                  <a:pt x="66" y="71"/>
                  <a:pt x="25" y="51"/>
                  <a:pt x="25" y="51"/>
                </a:cubicBezTo>
                <a:cubicBezTo>
                  <a:pt x="35" y="8"/>
                  <a:pt x="35" y="8"/>
                  <a:pt x="35" y="8"/>
                </a:cubicBezTo>
                <a:cubicBezTo>
                  <a:pt x="35" y="8"/>
                  <a:pt x="37" y="3"/>
                  <a:pt x="43" y="1"/>
                </a:cubicBezTo>
                <a:cubicBezTo>
                  <a:pt x="47" y="0"/>
                  <a:pt x="52" y="3"/>
                  <a:pt x="52" y="3"/>
                </a:cubicBezTo>
                <a:cubicBezTo>
                  <a:pt x="171" y="75"/>
                  <a:pt x="171" y="75"/>
                  <a:pt x="171" y="75"/>
                </a:cubicBezTo>
                <a:cubicBezTo>
                  <a:pt x="171" y="75"/>
                  <a:pt x="179" y="80"/>
                  <a:pt x="179" y="88"/>
                </a:cubicBezTo>
                <a:cubicBezTo>
                  <a:pt x="179" y="93"/>
                  <a:pt x="171" y="96"/>
                  <a:pt x="171" y="96"/>
                </a:cubicBezTo>
                <a:cubicBezTo>
                  <a:pt x="10" y="167"/>
                  <a:pt x="10" y="167"/>
                  <a:pt x="10" y="167"/>
                </a:cubicBezTo>
                <a:cubicBezTo>
                  <a:pt x="10" y="167"/>
                  <a:pt x="5" y="167"/>
                  <a:pt x="3" y="165"/>
                </a:cubicBezTo>
                <a:close/>
                <a:moveTo>
                  <a:pt x="113" y="65"/>
                </a:moveTo>
                <a:cubicBezTo>
                  <a:pt x="106" y="65"/>
                  <a:pt x="100" y="69"/>
                  <a:pt x="100" y="74"/>
                </a:cubicBezTo>
                <a:cubicBezTo>
                  <a:pt x="100" y="80"/>
                  <a:pt x="106" y="84"/>
                  <a:pt x="113" y="84"/>
                </a:cubicBezTo>
                <a:cubicBezTo>
                  <a:pt x="120" y="84"/>
                  <a:pt x="126" y="80"/>
                  <a:pt x="126" y="74"/>
                </a:cubicBezTo>
                <a:cubicBezTo>
                  <a:pt x="126" y="69"/>
                  <a:pt x="120" y="65"/>
                  <a:pt x="113" y="65"/>
                </a:cubicBezTo>
                <a:close/>
              </a:path>
            </a:pathLst>
          </a:custGeom>
          <a:solidFill>
            <a:schemeClr val="bg1"/>
          </a:solidFill>
          <a:ln>
            <a:noFill/>
          </a:ln>
          <a:effectLst>
            <a:outerShdw dist="38100" dir="27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38918" name="Freeform 17"/>
          <p:cNvSpPr/>
          <p:nvPr/>
        </p:nvSpPr>
        <p:spPr bwMode="auto">
          <a:xfrm>
            <a:off x="5480050" y="3446463"/>
            <a:ext cx="1765300" cy="1736725"/>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tx1"/>
          </a:solidFill>
          <a:ln>
            <a:noFill/>
          </a:ln>
          <a:effectLst>
            <a:outerShdw dist="38100" dir="27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38919" name="Freeform 18"/>
          <p:cNvSpPr/>
          <p:nvPr/>
        </p:nvSpPr>
        <p:spPr bwMode="auto">
          <a:xfrm>
            <a:off x="4384675" y="3605213"/>
            <a:ext cx="1543050" cy="1508125"/>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tx2"/>
          </a:solidFill>
          <a:ln>
            <a:noFill/>
          </a:ln>
          <a:effectLst>
            <a:outerShdw dist="38100" dir="54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38920" name="Freeform 19"/>
          <p:cNvSpPr/>
          <p:nvPr/>
        </p:nvSpPr>
        <p:spPr bwMode="auto">
          <a:xfrm>
            <a:off x="3524250" y="3738563"/>
            <a:ext cx="1225550" cy="1241425"/>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bg2"/>
          </a:solidFill>
          <a:ln>
            <a:noFill/>
          </a:ln>
          <a:effectLst>
            <a:outerShdw dist="38100" dir="2700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grpSp>
        <p:nvGrpSpPr>
          <p:cNvPr id="38921" name="Group 9"/>
          <p:cNvGrpSpPr/>
          <p:nvPr/>
        </p:nvGrpSpPr>
        <p:grpSpPr bwMode="auto">
          <a:xfrm flipH="1">
            <a:off x="8259763" y="3051175"/>
            <a:ext cx="3038475" cy="930275"/>
            <a:chOff x="0" y="0"/>
            <a:chExt cx="2458346" cy="752172"/>
          </a:xfrm>
        </p:grpSpPr>
        <p:sp>
          <p:nvSpPr>
            <p:cNvPr id="38922" name="任意多边形 23"/>
            <p:cNvSpPr/>
            <p:nvPr/>
          </p:nvSpPr>
          <p:spPr bwMode="auto">
            <a:xfrm flipH="1">
              <a:off x="1588" y="476058"/>
              <a:ext cx="2456758" cy="276114"/>
            </a:xfrm>
            <a:custGeom>
              <a:avLst/>
              <a:gdLst>
                <a:gd name="T0" fmla="*/ 0 w 1600200"/>
                <a:gd name="T1" fmla="*/ 552450 h 552450"/>
                <a:gd name="T2" fmla="*/ 171450 w 1600200"/>
                <a:gd name="T3" fmla="*/ 0 h 552450"/>
                <a:gd name="T4" fmla="*/ 1600200 w 1600200"/>
                <a:gd name="T5" fmla="*/ 0 h 552450"/>
              </a:gdLst>
              <a:ahLst/>
              <a:cxnLst>
                <a:cxn ang="0">
                  <a:pos x="T0" y="T1"/>
                </a:cxn>
                <a:cxn ang="0">
                  <a:pos x="T2" y="T3"/>
                </a:cxn>
                <a:cxn ang="0">
                  <a:pos x="T4" y="T5"/>
                </a:cxn>
              </a:cxnLst>
              <a:rect l="0" t="0" r="r" b="b"/>
              <a:pathLst>
                <a:path w="1600200" h="552450">
                  <a:moveTo>
                    <a:pt x="0" y="552450"/>
                  </a:moveTo>
                  <a:lnTo>
                    <a:pt x="171450" y="0"/>
                  </a:lnTo>
                  <a:lnTo>
                    <a:pt x="1600200" y="0"/>
                  </a:lnTo>
                </a:path>
              </a:pathLst>
            </a:custGeom>
            <a:noFill/>
            <a:ln w="19050" cap="flat" cmpd="sng">
              <a:solidFill>
                <a:srgbClr val="000000"/>
              </a:solidFill>
              <a:prstDash val="sysDot"/>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nvGrpSpPr>
            <p:cNvPr id="38923" name="Group 11"/>
            <p:cNvGrpSpPr/>
            <p:nvPr/>
          </p:nvGrpSpPr>
          <p:grpSpPr bwMode="auto">
            <a:xfrm>
              <a:off x="0" y="0"/>
              <a:ext cx="2183608" cy="472717"/>
              <a:chOff x="0" y="0"/>
              <a:chExt cx="2183608" cy="472717"/>
            </a:xfrm>
          </p:grpSpPr>
          <p:sp>
            <p:nvSpPr>
              <p:cNvPr id="38924" name="TextBox 11"/>
              <p:cNvSpPr txBox="1">
                <a:spLocks noChangeArrowheads="1"/>
              </p:cNvSpPr>
              <p:nvPr/>
            </p:nvSpPr>
            <p:spPr bwMode="auto">
              <a:xfrm>
                <a:off x="1037015" y="0"/>
                <a:ext cx="1146593" cy="47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sp>
            <p:nvSpPr>
              <p:cNvPr id="38925" name="TextBox 26"/>
              <p:cNvSpPr txBox="1">
                <a:spLocks noChangeArrowheads="1"/>
              </p:cNvSpPr>
              <p:nvPr/>
            </p:nvSpPr>
            <p:spPr bwMode="auto">
              <a:xfrm>
                <a:off x="0" y="0"/>
                <a:ext cx="1146593" cy="47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grpSp>
      </p:grpSp>
      <p:grpSp>
        <p:nvGrpSpPr>
          <p:cNvPr id="38926" name="Group 14"/>
          <p:cNvGrpSpPr/>
          <p:nvPr/>
        </p:nvGrpSpPr>
        <p:grpSpPr bwMode="auto">
          <a:xfrm>
            <a:off x="817563" y="3417888"/>
            <a:ext cx="3041650" cy="931862"/>
            <a:chOff x="0" y="0"/>
            <a:chExt cx="2458346" cy="752172"/>
          </a:xfrm>
        </p:grpSpPr>
        <p:sp>
          <p:nvSpPr>
            <p:cNvPr id="38927" name="任意多边形 38"/>
            <p:cNvSpPr/>
            <p:nvPr/>
          </p:nvSpPr>
          <p:spPr bwMode="auto">
            <a:xfrm flipH="1">
              <a:off x="1587" y="476058"/>
              <a:ext cx="2456759" cy="276114"/>
            </a:xfrm>
            <a:custGeom>
              <a:avLst/>
              <a:gdLst>
                <a:gd name="T0" fmla="*/ 0 w 1600200"/>
                <a:gd name="T1" fmla="*/ 552450 h 552450"/>
                <a:gd name="T2" fmla="*/ 171450 w 1600200"/>
                <a:gd name="T3" fmla="*/ 0 h 552450"/>
                <a:gd name="T4" fmla="*/ 1600200 w 1600200"/>
                <a:gd name="T5" fmla="*/ 0 h 552450"/>
              </a:gdLst>
              <a:ahLst/>
              <a:cxnLst>
                <a:cxn ang="0">
                  <a:pos x="T0" y="T1"/>
                </a:cxn>
                <a:cxn ang="0">
                  <a:pos x="T2" y="T3"/>
                </a:cxn>
                <a:cxn ang="0">
                  <a:pos x="T4" y="T5"/>
                </a:cxn>
              </a:cxnLst>
              <a:rect l="0" t="0" r="r" b="b"/>
              <a:pathLst>
                <a:path w="1600200" h="552450">
                  <a:moveTo>
                    <a:pt x="0" y="552450"/>
                  </a:moveTo>
                  <a:lnTo>
                    <a:pt x="171450" y="0"/>
                  </a:lnTo>
                  <a:lnTo>
                    <a:pt x="1600200" y="0"/>
                  </a:lnTo>
                </a:path>
              </a:pathLst>
            </a:custGeom>
            <a:noFill/>
            <a:ln w="19050" cap="flat" cmpd="sng">
              <a:solidFill>
                <a:srgbClr val="000000"/>
              </a:solidFill>
              <a:prstDash val="sysDot"/>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nvGrpSpPr>
            <p:cNvPr id="38928" name="Group 16"/>
            <p:cNvGrpSpPr/>
            <p:nvPr/>
          </p:nvGrpSpPr>
          <p:grpSpPr bwMode="auto">
            <a:xfrm>
              <a:off x="0" y="0"/>
              <a:ext cx="2183786" cy="472717"/>
              <a:chOff x="0" y="0"/>
              <a:chExt cx="2183786" cy="472717"/>
            </a:xfrm>
          </p:grpSpPr>
          <p:sp>
            <p:nvSpPr>
              <p:cNvPr id="38929" name="TextBox 11"/>
              <p:cNvSpPr txBox="1">
                <a:spLocks noChangeArrowheads="1"/>
              </p:cNvSpPr>
              <p:nvPr/>
            </p:nvSpPr>
            <p:spPr bwMode="auto">
              <a:xfrm>
                <a:off x="1037933" y="0"/>
                <a:ext cx="1145853" cy="47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sp>
            <p:nvSpPr>
              <p:cNvPr id="38930" name="TextBox 11"/>
              <p:cNvSpPr txBox="1">
                <a:spLocks noChangeArrowheads="1"/>
              </p:cNvSpPr>
              <p:nvPr/>
            </p:nvSpPr>
            <p:spPr bwMode="auto">
              <a:xfrm>
                <a:off x="0" y="0"/>
                <a:ext cx="1145853" cy="47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grpSp>
      </p:grpSp>
      <p:grpSp>
        <p:nvGrpSpPr>
          <p:cNvPr id="38931" name="Group 19"/>
          <p:cNvGrpSpPr/>
          <p:nvPr/>
        </p:nvGrpSpPr>
        <p:grpSpPr bwMode="auto">
          <a:xfrm>
            <a:off x="5894388" y="2214563"/>
            <a:ext cx="2700337" cy="1784350"/>
            <a:chOff x="0" y="0"/>
            <a:chExt cx="2701127" cy="1784393"/>
          </a:xfrm>
        </p:grpSpPr>
        <p:grpSp>
          <p:nvGrpSpPr>
            <p:cNvPr id="38932" name="Group 20"/>
            <p:cNvGrpSpPr/>
            <p:nvPr/>
          </p:nvGrpSpPr>
          <p:grpSpPr bwMode="auto">
            <a:xfrm flipH="1">
              <a:off x="0" y="0"/>
              <a:ext cx="2701127" cy="584775"/>
              <a:chOff x="0" y="0"/>
              <a:chExt cx="2183514" cy="472907"/>
            </a:xfrm>
          </p:grpSpPr>
          <p:sp>
            <p:nvSpPr>
              <p:cNvPr id="38933" name="TextBox 47"/>
              <p:cNvSpPr txBox="1">
                <a:spLocks noChangeArrowheads="1"/>
              </p:cNvSpPr>
              <p:nvPr/>
            </p:nvSpPr>
            <p:spPr bwMode="auto">
              <a:xfrm>
                <a:off x="1037804" y="0"/>
                <a:ext cx="1145710" cy="47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sp>
            <p:nvSpPr>
              <p:cNvPr id="38934" name="TextBox 11"/>
              <p:cNvSpPr txBox="1">
                <a:spLocks noChangeArrowheads="1"/>
              </p:cNvSpPr>
              <p:nvPr/>
            </p:nvSpPr>
            <p:spPr bwMode="auto">
              <a:xfrm>
                <a:off x="0" y="0"/>
                <a:ext cx="1145710" cy="47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grpSp>
        <p:sp>
          <p:nvSpPr>
            <p:cNvPr id="38935" name="任意多边形 44"/>
            <p:cNvSpPr/>
            <p:nvPr/>
          </p:nvSpPr>
          <p:spPr bwMode="auto">
            <a:xfrm>
              <a:off x="469163" y="590872"/>
              <a:ext cx="800916" cy="1193521"/>
            </a:xfrm>
            <a:custGeom>
              <a:avLst/>
              <a:gdLst>
                <a:gd name="T0" fmla="*/ 0 w 647700"/>
                <a:gd name="T1" fmla="*/ 965200 h 965200"/>
                <a:gd name="T2" fmla="*/ 101600 w 647700"/>
                <a:gd name="T3" fmla="*/ 520700 h 965200"/>
                <a:gd name="T4" fmla="*/ 647700 w 647700"/>
                <a:gd name="T5" fmla="*/ 0 h 965200"/>
              </a:gdLst>
              <a:ahLst/>
              <a:cxnLst>
                <a:cxn ang="0">
                  <a:pos x="T0" y="T1"/>
                </a:cxn>
                <a:cxn ang="0">
                  <a:pos x="T2" y="T3"/>
                </a:cxn>
                <a:cxn ang="0">
                  <a:pos x="T4" y="T5"/>
                </a:cxn>
              </a:cxnLst>
              <a:rect l="0" t="0" r="r" b="b"/>
              <a:pathLst>
                <a:path w="647700" h="965200">
                  <a:moveTo>
                    <a:pt x="0" y="965200"/>
                  </a:moveTo>
                  <a:lnTo>
                    <a:pt x="101600" y="520700"/>
                  </a:lnTo>
                  <a:lnTo>
                    <a:pt x="647700" y="0"/>
                  </a:lnTo>
                </a:path>
              </a:pathLst>
            </a:custGeom>
            <a:noFill/>
            <a:ln w="19050" cap="flat" cmpd="sng">
              <a:solidFill>
                <a:srgbClr val="000000"/>
              </a:solidFill>
              <a:prstDash val="sysDot"/>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grpSp>
        <p:nvGrpSpPr>
          <p:cNvPr id="38936" name="Group 24"/>
          <p:cNvGrpSpPr/>
          <p:nvPr/>
        </p:nvGrpSpPr>
        <p:grpSpPr bwMode="auto">
          <a:xfrm>
            <a:off x="2973388" y="2233613"/>
            <a:ext cx="2700337" cy="1758950"/>
            <a:chOff x="0" y="0"/>
            <a:chExt cx="2701127" cy="1758873"/>
          </a:xfrm>
        </p:grpSpPr>
        <p:sp>
          <p:nvSpPr>
            <p:cNvPr id="38937" name="任意多边形 50"/>
            <p:cNvSpPr/>
            <p:nvPr/>
          </p:nvSpPr>
          <p:spPr bwMode="auto">
            <a:xfrm flipH="1">
              <a:off x="1350564" y="565352"/>
              <a:ext cx="800916" cy="1193521"/>
            </a:xfrm>
            <a:custGeom>
              <a:avLst/>
              <a:gdLst>
                <a:gd name="T0" fmla="*/ 0 w 647700"/>
                <a:gd name="T1" fmla="*/ 965200 h 965200"/>
                <a:gd name="T2" fmla="*/ 101600 w 647700"/>
                <a:gd name="T3" fmla="*/ 520700 h 965200"/>
                <a:gd name="T4" fmla="*/ 647700 w 647700"/>
                <a:gd name="T5" fmla="*/ 0 h 965200"/>
              </a:gdLst>
              <a:ahLst/>
              <a:cxnLst>
                <a:cxn ang="0">
                  <a:pos x="T0" y="T1"/>
                </a:cxn>
                <a:cxn ang="0">
                  <a:pos x="T2" y="T3"/>
                </a:cxn>
                <a:cxn ang="0">
                  <a:pos x="T4" y="T5"/>
                </a:cxn>
              </a:cxnLst>
              <a:rect l="0" t="0" r="r" b="b"/>
              <a:pathLst>
                <a:path w="647700" h="965200">
                  <a:moveTo>
                    <a:pt x="0" y="965200"/>
                  </a:moveTo>
                  <a:lnTo>
                    <a:pt x="101600" y="520700"/>
                  </a:lnTo>
                  <a:lnTo>
                    <a:pt x="647700" y="0"/>
                  </a:lnTo>
                </a:path>
              </a:pathLst>
            </a:custGeom>
            <a:noFill/>
            <a:ln w="19050" cap="flat" cmpd="sng">
              <a:solidFill>
                <a:srgbClr val="000000"/>
              </a:solidFill>
              <a:prstDash val="sysDot"/>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grpSp>
          <p:nvGrpSpPr>
            <p:cNvPr id="38938" name="Group 26"/>
            <p:cNvGrpSpPr/>
            <p:nvPr/>
          </p:nvGrpSpPr>
          <p:grpSpPr bwMode="auto">
            <a:xfrm flipH="1">
              <a:off x="0" y="0"/>
              <a:ext cx="2701127" cy="584775"/>
              <a:chOff x="0" y="0"/>
              <a:chExt cx="2183514" cy="472907"/>
            </a:xfrm>
          </p:grpSpPr>
          <p:sp>
            <p:nvSpPr>
              <p:cNvPr id="38939" name="TextBox 11"/>
              <p:cNvSpPr txBox="1">
                <a:spLocks noChangeArrowheads="1"/>
              </p:cNvSpPr>
              <p:nvPr/>
            </p:nvSpPr>
            <p:spPr bwMode="auto">
              <a:xfrm>
                <a:off x="1037804" y="0"/>
                <a:ext cx="1145710" cy="47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sp>
            <p:nvSpPr>
              <p:cNvPr id="38940" name="TextBox 11"/>
              <p:cNvSpPr txBox="1">
                <a:spLocks noChangeArrowheads="1"/>
              </p:cNvSpPr>
              <p:nvPr/>
            </p:nvSpPr>
            <p:spPr bwMode="auto">
              <a:xfrm>
                <a:off x="0" y="0"/>
                <a:ext cx="1145710" cy="47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    </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点击添加文本</a:t>
                </a:r>
                <a:endParaRPr lang="en-US" altLang="zh-CN" sz="1600">
                  <a:solidFill>
                    <a:schemeClr val="bg1"/>
                  </a:solidFill>
                  <a:latin typeface="微软雅黑" panose="020B0503020204020204" pitchFamily="34" charset="-122"/>
                  <a:ea typeface="微软雅黑" panose="020B0503020204020204" pitchFamily="34" charset="-122"/>
                </a:endParaRPr>
              </a:p>
            </p:txBody>
          </p:sp>
        </p:grpSp>
      </p:gr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1+#ppt_w/2"/>
                                          </p:val>
                                        </p:tav>
                                        <p:tav tm="100000">
                                          <p:val>
                                            <p:strVal val="#ppt_x"/>
                                          </p:val>
                                        </p:tav>
                                      </p:tavLst>
                                    </p:anim>
                                    <p:anim calcmode="lin" valueType="num">
                                      <p:cBhvr additive="base">
                                        <p:cTn id="8" dur="500" fill="hold"/>
                                        <p:tgtEl>
                                          <p:spTgt spid="38915"/>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38916"/>
                                        </p:tgtEl>
                                        <p:attrNameLst>
                                          <p:attrName>style.visibility</p:attrName>
                                        </p:attrNameLst>
                                      </p:cBhvr>
                                      <p:to>
                                        <p:strVal val="visible"/>
                                      </p:to>
                                    </p:set>
                                    <p:animEffect transition="in" filter="wipe(right)">
                                      <p:cBhvr>
                                        <p:cTn id="11" dur="500"/>
                                        <p:tgtEl>
                                          <p:spTgt spid="38916"/>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8914"/>
                                        </p:tgtEl>
                                        <p:attrNameLst>
                                          <p:attrName>style.visibility</p:attrName>
                                        </p:attrNameLst>
                                      </p:cBhvr>
                                      <p:to>
                                        <p:strVal val="visible"/>
                                      </p:to>
                                    </p:set>
                                    <p:anim calcmode="lin" valueType="num">
                                      <p:cBhvr>
                                        <p:cTn id="15" dur="400" fill="hold"/>
                                        <p:tgtEl>
                                          <p:spTgt spid="38914"/>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38914"/>
                                        </p:tgtEl>
                                        <p:attrNameLst>
                                          <p:attrName>ppt_y</p:attrName>
                                        </p:attrNameLst>
                                      </p:cBhvr>
                                      <p:tavLst>
                                        <p:tav tm="0">
                                          <p:val>
                                            <p:strVal val="#ppt_y"/>
                                          </p:val>
                                        </p:tav>
                                        <p:tav tm="100000">
                                          <p:val>
                                            <p:strVal val="#ppt_y"/>
                                          </p:val>
                                        </p:tav>
                                      </p:tavLst>
                                    </p:anim>
                                    <p:anim calcmode="lin" valueType="num">
                                      <p:cBhvr>
                                        <p:cTn id="17" dur="400" fill="hold"/>
                                        <p:tgtEl>
                                          <p:spTgt spid="38914"/>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389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38914"/>
                                        </p:tgtEl>
                                      </p:cBhvr>
                                    </p:animEffect>
                                  </p:childTnLst>
                                </p:cTn>
                              </p:par>
                            </p:childTnLst>
                          </p:cTn>
                        </p:par>
                        <p:par>
                          <p:cTn id="20" fill="hold">
                            <p:stCondLst>
                              <p:cond delay="1240"/>
                            </p:stCondLst>
                            <p:childTnLst>
                              <p:par>
                                <p:cTn id="21" presetID="2" presetClass="entr" presetSubtype="8" fill="hold" grpId="0" nodeType="afterEffect">
                                  <p:stCondLst>
                                    <p:cond delay="0"/>
                                  </p:stCondLst>
                                  <p:childTnLst>
                                    <p:set>
                                      <p:cBhvr>
                                        <p:cTn id="22" dur="1" fill="hold">
                                          <p:stCondLst>
                                            <p:cond delay="0"/>
                                          </p:stCondLst>
                                        </p:cTn>
                                        <p:tgtEl>
                                          <p:spTgt spid="38920"/>
                                        </p:tgtEl>
                                        <p:attrNameLst>
                                          <p:attrName>style.visibility</p:attrName>
                                        </p:attrNameLst>
                                      </p:cBhvr>
                                      <p:to>
                                        <p:strVal val="visible"/>
                                      </p:to>
                                    </p:set>
                                    <p:anim calcmode="lin" valueType="num">
                                      <p:cBhvr additive="base">
                                        <p:cTn id="23" dur="500" fill="hold"/>
                                        <p:tgtEl>
                                          <p:spTgt spid="38920"/>
                                        </p:tgtEl>
                                        <p:attrNameLst>
                                          <p:attrName>ppt_x</p:attrName>
                                        </p:attrNameLst>
                                      </p:cBhvr>
                                      <p:tavLst>
                                        <p:tav tm="0">
                                          <p:val>
                                            <p:strVal val="0-#ppt_w/2"/>
                                          </p:val>
                                        </p:tav>
                                        <p:tav tm="100000">
                                          <p:val>
                                            <p:strVal val="#ppt_x"/>
                                          </p:val>
                                        </p:tav>
                                      </p:tavLst>
                                    </p:anim>
                                    <p:anim calcmode="lin" valueType="num">
                                      <p:cBhvr additive="base">
                                        <p:cTn id="24" dur="500" fill="hold"/>
                                        <p:tgtEl>
                                          <p:spTgt spid="38920"/>
                                        </p:tgtEl>
                                        <p:attrNameLst>
                                          <p:attrName>ppt_y</p:attrName>
                                        </p:attrNameLst>
                                      </p:cBhvr>
                                      <p:tavLst>
                                        <p:tav tm="0">
                                          <p:val>
                                            <p:strVal val="#ppt_y"/>
                                          </p:val>
                                        </p:tav>
                                        <p:tav tm="100000">
                                          <p:val>
                                            <p:strVal val="#ppt_y"/>
                                          </p:val>
                                        </p:tav>
                                      </p:tavLst>
                                    </p:anim>
                                  </p:childTnLst>
                                </p:cTn>
                              </p:par>
                            </p:childTnLst>
                          </p:cTn>
                        </p:par>
                        <p:par>
                          <p:cTn id="25" fill="hold">
                            <p:stCondLst>
                              <p:cond delay="1740"/>
                            </p:stCondLst>
                            <p:childTnLst>
                              <p:par>
                                <p:cTn id="26" presetID="2" presetClass="entr" presetSubtype="8" fill="hold" grpId="0" nodeType="afterEffect">
                                  <p:stCondLst>
                                    <p:cond delay="0"/>
                                  </p:stCondLst>
                                  <p:childTnLst>
                                    <p:set>
                                      <p:cBhvr>
                                        <p:cTn id="27" dur="1" fill="hold">
                                          <p:stCondLst>
                                            <p:cond delay="0"/>
                                          </p:stCondLst>
                                        </p:cTn>
                                        <p:tgtEl>
                                          <p:spTgt spid="38919"/>
                                        </p:tgtEl>
                                        <p:attrNameLst>
                                          <p:attrName>style.visibility</p:attrName>
                                        </p:attrNameLst>
                                      </p:cBhvr>
                                      <p:to>
                                        <p:strVal val="visible"/>
                                      </p:to>
                                    </p:set>
                                    <p:anim calcmode="lin" valueType="num">
                                      <p:cBhvr additive="base">
                                        <p:cTn id="28" dur="500" fill="hold"/>
                                        <p:tgtEl>
                                          <p:spTgt spid="38919"/>
                                        </p:tgtEl>
                                        <p:attrNameLst>
                                          <p:attrName>ppt_x</p:attrName>
                                        </p:attrNameLst>
                                      </p:cBhvr>
                                      <p:tavLst>
                                        <p:tav tm="0">
                                          <p:val>
                                            <p:strVal val="0-#ppt_w/2"/>
                                          </p:val>
                                        </p:tav>
                                        <p:tav tm="100000">
                                          <p:val>
                                            <p:strVal val="#ppt_x"/>
                                          </p:val>
                                        </p:tav>
                                      </p:tavLst>
                                    </p:anim>
                                    <p:anim calcmode="lin" valueType="num">
                                      <p:cBhvr additive="base">
                                        <p:cTn id="29" dur="500" fill="hold"/>
                                        <p:tgtEl>
                                          <p:spTgt spid="38919"/>
                                        </p:tgtEl>
                                        <p:attrNameLst>
                                          <p:attrName>ppt_y</p:attrName>
                                        </p:attrNameLst>
                                      </p:cBhvr>
                                      <p:tavLst>
                                        <p:tav tm="0">
                                          <p:val>
                                            <p:strVal val="#ppt_y"/>
                                          </p:val>
                                        </p:tav>
                                        <p:tav tm="100000">
                                          <p:val>
                                            <p:strVal val="#ppt_y"/>
                                          </p:val>
                                        </p:tav>
                                      </p:tavLst>
                                    </p:anim>
                                  </p:childTnLst>
                                </p:cTn>
                              </p:par>
                            </p:childTnLst>
                          </p:cTn>
                        </p:par>
                        <p:par>
                          <p:cTn id="30" fill="hold">
                            <p:stCondLst>
                              <p:cond delay="2240"/>
                            </p:stCondLst>
                            <p:childTnLst>
                              <p:par>
                                <p:cTn id="31" presetID="2" presetClass="entr" presetSubtype="8" fill="hold" grpId="0" nodeType="afterEffect">
                                  <p:stCondLst>
                                    <p:cond delay="0"/>
                                  </p:stCondLst>
                                  <p:childTnLst>
                                    <p:set>
                                      <p:cBhvr>
                                        <p:cTn id="32" dur="1" fill="hold">
                                          <p:stCondLst>
                                            <p:cond delay="0"/>
                                          </p:stCondLst>
                                        </p:cTn>
                                        <p:tgtEl>
                                          <p:spTgt spid="38918"/>
                                        </p:tgtEl>
                                        <p:attrNameLst>
                                          <p:attrName>style.visibility</p:attrName>
                                        </p:attrNameLst>
                                      </p:cBhvr>
                                      <p:to>
                                        <p:strVal val="visible"/>
                                      </p:to>
                                    </p:set>
                                    <p:anim calcmode="lin" valueType="num">
                                      <p:cBhvr additive="base">
                                        <p:cTn id="33" dur="500" fill="hold"/>
                                        <p:tgtEl>
                                          <p:spTgt spid="38918"/>
                                        </p:tgtEl>
                                        <p:attrNameLst>
                                          <p:attrName>ppt_x</p:attrName>
                                        </p:attrNameLst>
                                      </p:cBhvr>
                                      <p:tavLst>
                                        <p:tav tm="0">
                                          <p:val>
                                            <p:strVal val="0-#ppt_w/2"/>
                                          </p:val>
                                        </p:tav>
                                        <p:tav tm="100000">
                                          <p:val>
                                            <p:strVal val="#ppt_x"/>
                                          </p:val>
                                        </p:tav>
                                      </p:tavLst>
                                    </p:anim>
                                    <p:anim calcmode="lin" valueType="num">
                                      <p:cBhvr additive="base">
                                        <p:cTn id="34" dur="500" fill="hold"/>
                                        <p:tgtEl>
                                          <p:spTgt spid="38918"/>
                                        </p:tgtEl>
                                        <p:attrNameLst>
                                          <p:attrName>ppt_y</p:attrName>
                                        </p:attrNameLst>
                                      </p:cBhvr>
                                      <p:tavLst>
                                        <p:tav tm="0">
                                          <p:val>
                                            <p:strVal val="#ppt_y"/>
                                          </p:val>
                                        </p:tav>
                                        <p:tav tm="100000">
                                          <p:val>
                                            <p:strVal val="#ppt_y"/>
                                          </p:val>
                                        </p:tav>
                                      </p:tavLst>
                                    </p:anim>
                                  </p:childTnLst>
                                </p:cTn>
                              </p:par>
                            </p:childTnLst>
                          </p:cTn>
                        </p:par>
                        <p:par>
                          <p:cTn id="35" fill="hold">
                            <p:stCondLst>
                              <p:cond delay="2740"/>
                            </p:stCondLst>
                            <p:childTnLst>
                              <p:par>
                                <p:cTn id="36" presetID="2" presetClass="entr" presetSubtype="8" fill="hold" grpId="0" nodeType="afterEffect">
                                  <p:stCondLst>
                                    <p:cond delay="0"/>
                                  </p:stCondLst>
                                  <p:childTnLst>
                                    <p:set>
                                      <p:cBhvr>
                                        <p:cTn id="37" dur="1" fill="hold">
                                          <p:stCondLst>
                                            <p:cond delay="0"/>
                                          </p:stCondLst>
                                        </p:cTn>
                                        <p:tgtEl>
                                          <p:spTgt spid="38917"/>
                                        </p:tgtEl>
                                        <p:attrNameLst>
                                          <p:attrName>style.visibility</p:attrName>
                                        </p:attrNameLst>
                                      </p:cBhvr>
                                      <p:to>
                                        <p:strVal val="visible"/>
                                      </p:to>
                                    </p:set>
                                    <p:anim calcmode="lin" valueType="num">
                                      <p:cBhvr additive="base">
                                        <p:cTn id="38" dur="500" fill="hold"/>
                                        <p:tgtEl>
                                          <p:spTgt spid="38917"/>
                                        </p:tgtEl>
                                        <p:attrNameLst>
                                          <p:attrName>ppt_x</p:attrName>
                                        </p:attrNameLst>
                                      </p:cBhvr>
                                      <p:tavLst>
                                        <p:tav tm="0">
                                          <p:val>
                                            <p:strVal val="0-#ppt_w/2"/>
                                          </p:val>
                                        </p:tav>
                                        <p:tav tm="100000">
                                          <p:val>
                                            <p:strVal val="#ppt_x"/>
                                          </p:val>
                                        </p:tav>
                                      </p:tavLst>
                                    </p:anim>
                                    <p:anim calcmode="lin" valueType="num">
                                      <p:cBhvr additive="base">
                                        <p:cTn id="39" dur="500" fill="hold"/>
                                        <p:tgtEl>
                                          <p:spTgt spid="38917"/>
                                        </p:tgtEl>
                                        <p:attrNameLst>
                                          <p:attrName>ppt_y</p:attrName>
                                        </p:attrNameLst>
                                      </p:cBhvr>
                                      <p:tavLst>
                                        <p:tav tm="0">
                                          <p:val>
                                            <p:strVal val="#ppt_y"/>
                                          </p:val>
                                        </p:tav>
                                        <p:tav tm="100000">
                                          <p:val>
                                            <p:strVal val="#ppt_y"/>
                                          </p:val>
                                        </p:tav>
                                      </p:tavLst>
                                    </p:anim>
                                  </p:childTnLst>
                                </p:cTn>
                              </p:par>
                            </p:childTnLst>
                          </p:cTn>
                        </p:par>
                        <p:par>
                          <p:cTn id="40" fill="hold">
                            <p:stCondLst>
                              <p:cond delay="3240"/>
                            </p:stCondLst>
                            <p:childTnLst>
                              <p:par>
                                <p:cTn id="41" presetID="22" presetClass="entr" presetSubtype="2" fill="hold" nodeType="afterEffect">
                                  <p:stCondLst>
                                    <p:cond delay="0"/>
                                  </p:stCondLst>
                                  <p:childTnLst>
                                    <p:set>
                                      <p:cBhvr>
                                        <p:cTn id="42" dur="1" fill="hold">
                                          <p:stCondLst>
                                            <p:cond delay="0"/>
                                          </p:stCondLst>
                                        </p:cTn>
                                        <p:tgtEl>
                                          <p:spTgt spid="38926"/>
                                        </p:tgtEl>
                                        <p:attrNameLst>
                                          <p:attrName>style.visibility</p:attrName>
                                        </p:attrNameLst>
                                      </p:cBhvr>
                                      <p:to>
                                        <p:strVal val="visible"/>
                                      </p:to>
                                    </p:set>
                                    <p:animEffect transition="in" filter="wipe(right)">
                                      <p:cBhvr>
                                        <p:cTn id="43" dur="500"/>
                                        <p:tgtEl>
                                          <p:spTgt spid="38926"/>
                                        </p:tgtEl>
                                      </p:cBhvr>
                                    </p:animEffect>
                                  </p:childTnLst>
                                </p:cTn>
                              </p:par>
                            </p:childTnLst>
                          </p:cTn>
                        </p:par>
                        <p:par>
                          <p:cTn id="44" fill="hold">
                            <p:stCondLst>
                              <p:cond delay="3740"/>
                            </p:stCondLst>
                            <p:childTnLst>
                              <p:par>
                                <p:cTn id="45" presetID="22" presetClass="entr" presetSubtype="4" fill="hold" nodeType="afterEffect">
                                  <p:stCondLst>
                                    <p:cond delay="0"/>
                                  </p:stCondLst>
                                  <p:childTnLst>
                                    <p:set>
                                      <p:cBhvr>
                                        <p:cTn id="46" dur="1" fill="hold">
                                          <p:stCondLst>
                                            <p:cond delay="0"/>
                                          </p:stCondLst>
                                        </p:cTn>
                                        <p:tgtEl>
                                          <p:spTgt spid="38936"/>
                                        </p:tgtEl>
                                        <p:attrNameLst>
                                          <p:attrName>style.visibility</p:attrName>
                                        </p:attrNameLst>
                                      </p:cBhvr>
                                      <p:to>
                                        <p:strVal val="visible"/>
                                      </p:to>
                                    </p:set>
                                    <p:animEffect transition="in" filter="wipe(down)">
                                      <p:cBhvr>
                                        <p:cTn id="47" dur="500"/>
                                        <p:tgtEl>
                                          <p:spTgt spid="38936"/>
                                        </p:tgtEl>
                                      </p:cBhvr>
                                    </p:animEffect>
                                  </p:childTnLst>
                                </p:cTn>
                              </p:par>
                            </p:childTnLst>
                          </p:cTn>
                        </p:par>
                        <p:par>
                          <p:cTn id="48" fill="hold">
                            <p:stCondLst>
                              <p:cond delay="4240"/>
                            </p:stCondLst>
                            <p:childTnLst>
                              <p:par>
                                <p:cTn id="49" presetID="22" presetClass="entr" presetSubtype="4" fill="hold" nodeType="afterEffect">
                                  <p:stCondLst>
                                    <p:cond delay="0"/>
                                  </p:stCondLst>
                                  <p:childTnLst>
                                    <p:set>
                                      <p:cBhvr>
                                        <p:cTn id="50" dur="1" fill="hold">
                                          <p:stCondLst>
                                            <p:cond delay="0"/>
                                          </p:stCondLst>
                                        </p:cTn>
                                        <p:tgtEl>
                                          <p:spTgt spid="38931"/>
                                        </p:tgtEl>
                                        <p:attrNameLst>
                                          <p:attrName>style.visibility</p:attrName>
                                        </p:attrNameLst>
                                      </p:cBhvr>
                                      <p:to>
                                        <p:strVal val="visible"/>
                                      </p:to>
                                    </p:set>
                                    <p:animEffect transition="in" filter="wipe(down)">
                                      <p:cBhvr>
                                        <p:cTn id="51" dur="500"/>
                                        <p:tgtEl>
                                          <p:spTgt spid="38931"/>
                                        </p:tgtEl>
                                      </p:cBhvr>
                                    </p:animEffect>
                                  </p:childTnLst>
                                </p:cTn>
                              </p:par>
                            </p:childTnLst>
                          </p:cTn>
                        </p:par>
                        <p:par>
                          <p:cTn id="52" fill="hold">
                            <p:stCondLst>
                              <p:cond delay="4740"/>
                            </p:stCondLst>
                            <p:childTnLst>
                              <p:par>
                                <p:cTn id="53" presetID="22" presetClass="entr" presetSubtype="8" fill="hold" nodeType="afterEffect">
                                  <p:stCondLst>
                                    <p:cond delay="0"/>
                                  </p:stCondLst>
                                  <p:childTnLst>
                                    <p:set>
                                      <p:cBhvr>
                                        <p:cTn id="54" dur="1" fill="hold">
                                          <p:stCondLst>
                                            <p:cond delay="0"/>
                                          </p:stCondLst>
                                        </p:cTn>
                                        <p:tgtEl>
                                          <p:spTgt spid="38921"/>
                                        </p:tgtEl>
                                        <p:attrNameLst>
                                          <p:attrName>style.visibility</p:attrName>
                                        </p:attrNameLst>
                                      </p:cBhvr>
                                      <p:to>
                                        <p:strVal val="visible"/>
                                      </p:to>
                                    </p:set>
                                    <p:animEffect transition="in" filter="wipe(left)">
                                      <p:cBhvr>
                                        <p:cTn id="55" dur="500"/>
                                        <p:tgtEl>
                                          <p:spTgt spid="38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animBg="1"/>
      <p:bldP spid="38917" grpId="0" animBg="1"/>
      <p:bldP spid="38918" grpId="0" animBg="1"/>
      <p:bldP spid="38919" grpId="0" animBg="1"/>
      <p:bldP spid="389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39938" name="Group 2"/>
          <p:cNvGrpSpPr/>
          <p:nvPr/>
        </p:nvGrpSpPr>
        <p:grpSpPr bwMode="auto">
          <a:xfrm>
            <a:off x="3416300" y="2424113"/>
            <a:ext cx="7270750" cy="1919287"/>
            <a:chOff x="0" y="0"/>
            <a:chExt cx="7270359" cy="1920386"/>
          </a:xfrm>
        </p:grpSpPr>
        <p:sp>
          <p:nvSpPr>
            <p:cNvPr id="39939" name="TextBox 6"/>
            <p:cNvSpPr txBox="1">
              <a:spLocks noChangeArrowheads="1"/>
            </p:cNvSpPr>
            <p:nvPr/>
          </p:nvSpPr>
          <p:spPr bwMode="auto">
            <a:xfrm>
              <a:off x="20397" y="0"/>
              <a:ext cx="51098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8F8F8"/>
                  </a:solidFill>
                  <a:latin typeface="微软雅黑" panose="020B0503020204020204" pitchFamily="34" charset="-122"/>
                  <a:ea typeface="微软雅黑" panose="020B0503020204020204" pitchFamily="34" charset="-122"/>
                </a:rPr>
                <a:t>五、研究结果与应用</a:t>
              </a:r>
            </a:p>
          </p:txBody>
        </p:sp>
        <p:sp>
          <p:nvSpPr>
            <p:cNvPr id="39940" name="TextBox 7"/>
            <p:cNvSpPr txBox="1">
              <a:spLocks noChangeArrowheads="1"/>
            </p:cNvSpPr>
            <p:nvPr/>
          </p:nvSpPr>
          <p:spPr bwMode="auto">
            <a:xfrm>
              <a:off x="0" y="654215"/>
              <a:ext cx="5608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小标题一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小标题二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小标题三</a:t>
              </a:r>
              <a:endParaRPr lang="zh-CN" altLang="en-US" sz="2200">
                <a:solidFill>
                  <a:srgbClr val="F8F8F8"/>
                </a:solidFill>
              </a:endParaRPr>
            </a:p>
          </p:txBody>
        </p:sp>
        <p:sp>
          <p:nvSpPr>
            <p:cNvPr id="39941" name="TextBox 15"/>
            <p:cNvSpPr txBox="1">
              <a:spLocks noChangeArrowheads="1"/>
            </p:cNvSpPr>
            <p:nvPr/>
          </p:nvSpPr>
          <p:spPr bwMode="auto">
            <a:xfrm>
              <a:off x="29785" y="1212500"/>
              <a:ext cx="724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章节导语。这里可以用几句话描述本章的主要内容，也能给观众思维一个缓冲的时间。</a:t>
              </a:r>
            </a:p>
          </p:txBody>
        </p:sp>
      </p:grpSp>
      <p:cxnSp>
        <p:nvCxnSpPr>
          <p:cNvPr id="39942"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9943" name="Group 7"/>
          <p:cNvGrpSpPr/>
          <p:nvPr/>
        </p:nvGrpSpPr>
        <p:grpSpPr bwMode="auto">
          <a:xfrm>
            <a:off x="1322388" y="2473325"/>
            <a:ext cx="2093912" cy="2122488"/>
            <a:chOff x="0" y="0"/>
            <a:chExt cx="2093913" cy="2122488"/>
          </a:xfrm>
        </p:grpSpPr>
        <p:sp>
          <p:nvSpPr>
            <p:cNvPr id="39944"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945" name="Freeform 5"/>
            <p:cNvSpPr>
              <a:spLocks noEditPoints="1"/>
            </p:cNvSpPr>
            <p:nvPr/>
          </p:nvSpPr>
          <p:spPr bwMode="auto">
            <a:xfrm>
              <a:off x="431078" y="422846"/>
              <a:ext cx="1381847" cy="1227579"/>
            </a:xfrm>
            <a:custGeom>
              <a:avLst/>
              <a:gdLst>
                <a:gd name="T0" fmla="*/ 746 w 1802"/>
                <a:gd name="T1" fmla="*/ 524 h 1618"/>
                <a:gd name="T2" fmla="*/ 223 w 1802"/>
                <a:gd name="T3" fmla="*/ 599 h 1618"/>
                <a:gd name="T4" fmla="*/ 223 w 1802"/>
                <a:gd name="T5" fmla="*/ 383 h 1618"/>
                <a:gd name="T6" fmla="*/ 1059 w 1802"/>
                <a:gd name="T7" fmla="*/ 458 h 1618"/>
                <a:gd name="T8" fmla="*/ 223 w 1802"/>
                <a:gd name="T9" fmla="*/ 383 h 1618"/>
                <a:gd name="T10" fmla="*/ 1059 w 1802"/>
                <a:gd name="T11" fmla="*/ 241 h 1618"/>
                <a:gd name="T12" fmla="*/ 223 w 1802"/>
                <a:gd name="T13" fmla="*/ 317 h 1618"/>
                <a:gd name="T14" fmla="*/ 0 w 1802"/>
                <a:gd name="T15" fmla="*/ 1182 h 1618"/>
                <a:gd name="T16" fmla="*/ 202 w 1802"/>
                <a:gd name="T17" fmla="*/ 1455 h 1618"/>
                <a:gd name="T18" fmla="*/ 1283 w 1802"/>
                <a:gd name="T19" fmla="*/ 1548 h 1618"/>
                <a:gd name="T20" fmla="*/ 1198 w 1802"/>
                <a:gd name="T21" fmla="*/ 1219 h 1618"/>
                <a:gd name="T22" fmla="*/ 382 w 1802"/>
                <a:gd name="T23" fmla="*/ 1228 h 1618"/>
                <a:gd name="T24" fmla="*/ 298 w 1802"/>
                <a:gd name="T25" fmla="*/ 1320 h 1618"/>
                <a:gd name="T26" fmla="*/ 84 w 1802"/>
                <a:gd name="T27" fmla="*/ 1164 h 1618"/>
                <a:gd name="T28" fmla="*/ 1198 w 1802"/>
                <a:gd name="T29" fmla="*/ 85 h 1618"/>
                <a:gd name="T30" fmla="*/ 1283 w 1802"/>
                <a:gd name="T31" fmla="*/ 840 h 1618"/>
                <a:gd name="T32" fmla="*/ 0 w 1802"/>
                <a:gd name="T33" fmla="*/ 0 h 1618"/>
                <a:gd name="T34" fmla="*/ 302 w 1802"/>
                <a:gd name="T35" fmla="*/ 1398 h 1618"/>
                <a:gd name="T36" fmla="*/ 972 w 1802"/>
                <a:gd name="T37" fmla="*/ 1492 h 1618"/>
                <a:gd name="T38" fmla="*/ 302 w 1802"/>
                <a:gd name="T39" fmla="*/ 1398 h 1618"/>
                <a:gd name="T40" fmla="*/ 1442 w 1802"/>
                <a:gd name="T41" fmla="*/ 1062 h 1618"/>
                <a:gd name="T42" fmla="*/ 993 w 1802"/>
                <a:gd name="T43" fmla="*/ 851 h 1618"/>
                <a:gd name="T44" fmla="*/ 1783 w 1802"/>
                <a:gd name="T45" fmla="*/ 1547 h 1618"/>
                <a:gd name="T46" fmla="*/ 1604 w 1802"/>
                <a:gd name="T47" fmla="*/ 1057 h 1618"/>
                <a:gd name="T48" fmla="*/ 1387 w 1802"/>
                <a:gd name="T49" fmla="*/ 940 h 1618"/>
                <a:gd name="T50" fmla="*/ 1393 w 1802"/>
                <a:gd name="T51" fmla="*/ 863 h 1618"/>
                <a:gd name="T52" fmla="*/ 1333 w 1802"/>
                <a:gd name="T53" fmla="*/ 914 h 1618"/>
                <a:gd name="T54" fmla="*/ 1360 w 1802"/>
                <a:gd name="T55" fmla="*/ 951 h 1618"/>
                <a:gd name="T56" fmla="*/ 1549 w 1802"/>
                <a:gd name="T57" fmla="*/ 1082 h 1618"/>
                <a:gd name="T58" fmla="*/ 1681 w 1802"/>
                <a:gd name="T59" fmla="*/ 1321 h 1618"/>
                <a:gd name="T60" fmla="*/ 1572 w 1802"/>
                <a:gd name="T61" fmla="*/ 1171 h 1618"/>
                <a:gd name="T62" fmla="*/ 1270 w 1802"/>
                <a:gd name="T63" fmla="*/ 1253 h 1618"/>
                <a:gd name="T64" fmla="*/ 1696 w 1802"/>
                <a:gd name="T65" fmla="*/ 1610 h 1618"/>
                <a:gd name="T66" fmla="*/ 1069 w 1802"/>
                <a:gd name="T67" fmla="*/ 618 h 1618"/>
                <a:gd name="T68" fmla="*/ 823 w 1802"/>
                <a:gd name="T69" fmla="*/ 496 h 1618"/>
                <a:gd name="T70" fmla="*/ 1007 w 1802"/>
                <a:gd name="T71" fmla="*/ 661 h 1618"/>
                <a:gd name="T72" fmla="*/ 941 w 1802"/>
                <a:gd name="T73" fmla="*/ 716 h 1618"/>
                <a:gd name="T74" fmla="*/ 810 w 1802"/>
                <a:gd name="T75" fmla="*/ 507 h 1618"/>
                <a:gd name="T76" fmla="*/ 889 w 1802"/>
                <a:gd name="T77" fmla="*/ 770 h 1618"/>
                <a:gd name="T78" fmla="*/ 1111 w 1802"/>
                <a:gd name="T79" fmla="*/ 712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02" h="1618">
                  <a:moveTo>
                    <a:pt x="223" y="524"/>
                  </a:moveTo>
                  <a:lnTo>
                    <a:pt x="746" y="524"/>
                  </a:lnTo>
                  <a:lnTo>
                    <a:pt x="746" y="599"/>
                  </a:lnTo>
                  <a:lnTo>
                    <a:pt x="223" y="599"/>
                  </a:lnTo>
                  <a:lnTo>
                    <a:pt x="223" y="524"/>
                  </a:lnTo>
                  <a:close/>
                  <a:moveTo>
                    <a:pt x="223" y="383"/>
                  </a:moveTo>
                  <a:lnTo>
                    <a:pt x="1059" y="383"/>
                  </a:lnTo>
                  <a:lnTo>
                    <a:pt x="1059" y="458"/>
                  </a:lnTo>
                  <a:lnTo>
                    <a:pt x="223" y="458"/>
                  </a:lnTo>
                  <a:lnTo>
                    <a:pt x="223" y="383"/>
                  </a:lnTo>
                  <a:close/>
                  <a:moveTo>
                    <a:pt x="223" y="241"/>
                  </a:moveTo>
                  <a:lnTo>
                    <a:pt x="1059" y="241"/>
                  </a:lnTo>
                  <a:lnTo>
                    <a:pt x="1059" y="317"/>
                  </a:lnTo>
                  <a:lnTo>
                    <a:pt x="223" y="317"/>
                  </a:lnTo>
                  <a:lnTo>
                    <a:pt x="223" y="241"/>
                  </a:lnTo>
                  <a:close/>
                  <a:moveTo>
                    <a:pt x="0" y="1182"/>
                  </a:moveTo>
                  <a:cubicBezTo>
                    <a:pt x="0" y="1254"/>
                    <a:pt x="9" y="1311"/>
                    <a:pt x="54" y="1369"/>
                  </a:cubicBezTo>
                  <a:cubicBezTo>
                    <a:pt x="92" y="1419"/>
                    <a:pt x="140" y="1446"/>
                    <a:pt x="202" y="1455"/>
                  </a:cubicBezTo>
                  <a:lnTo>
                    <a:pt x="1206" y="1612"/>
                  </a:lnTo>
                  <a:cubicBezTo>
                    <a:pt x="1248" y="1618"/>
                    <a:pt x="1283" y="1590"/>
                    <a:pt x="1283" y="1548"/>
                  </a:cubicBezTo>
                  <a:lnTo>
                    <a:pt x="1283" y="1335"/>
                  </a:lnTo>
                  <a:cubicBezTo>
                    <a:pt x="1254" y="1299"/>
                    <a:pt x="1226" y="1259"/>
                    <a:pt x="1198" y="1219"/>
                  </a:cubicBezTo>
                  <a:lnTo>
                    <a:pt x="1198" y="1490"/>
                  </a:lnTo>
                  <a:lnTo>
                    <a:pt x="382" y="1228"/>
                  </a:lnTo>
                  <a:cubicBezTo>
                    <a:pt x="372" y="1225"/>
                    <a:pt x="361" y="1229"/>
                    <a:pt x="356" y="1239"/>
                  </a:cubicBezTo>
                  <a:cubicBezTo>
                    <a:pt x="339" y="1273"/>
                    <a:pt x="319" y="1304"/>
                    <a:pt x="298" y="1320"/>
                  </a:cubicBezTo>
                  <a:cubicBezTo>
                    <a:pt x="239" y="1366"/>
                    <a:pt x="166" y="1357"/>
                    <a:pt x="121" y="1299"/>
                  </a:cubicBezTo>
                  <a:cubicBezTo>
                    <a:pt x="88" y="1256"/>
                    <a:pt x="84" y="1215"/>
                    <a:pt x="84" y="1164"/>
                  </a:cubicBezTo>
                  <a:lnTo>
                    <a:pt x="84" y="85"/>
                  </a:lnTo>
                  <a:lnTo>
                    <a:pt x="1198" y="85"/>
                  </a:lnTo>
                  <a:lnTo>
                    <a:pt x="1198" y="751"/>
                  </a:lnTo>
                  <a:lnTo>
                    <a:pt x="1283" y="840"/>
                  </a:lnTo>
                  <a:lnTo>
                    <a:pt x="1283" y="0"/>
                  </a:lnTo>
                  <a:lnTo>
                    <a:pt x="0" y="0"/>
                  </a:lnTo>
                  <a:lnTo>
                    <a:pt x="0" y="1182"/>
                  </a:lnTo>
                  <a:close/>
                  <a:moveTo>
                    <a:pt x="302" y="1398"/>
                  </a:moveTo>
                  <a:lnTo>
                    <a:pt x="970" y="1503"/>
                  </a:lnTo>
                  <a:cubicBezTo>
                    <a:pt x="977" y="1504"/>
                    <a:pt x="980" y="1494"/>
                    <a:pt x="972" y="1492"/>
                  </a:cubicBezTo>
                  <a:lnTo>
                    <a:pt x="390" y="1305"/>
                  </a:lnTo>
                  <a:cubicBezTo>
                    <a:pt x="364" y="1349"/>
                    <a:pt x="344" y="1371"/>
                    <a:pt x="302" y="1398"/>
                  </a:cubicBezTo>
                  <a:close/>
                  <a:moveTo>
                    <a:pt x="1131" y="735"/>
                  </a:moveTo>
                  <a:lnTo>
                    <a:pt x="1442" y="1062"/>
                  </a:lnTo>
                  <a:lnTo>
                    <a:pt x="1264" y="1213"/>
                  </a:lnTo>
                  <a:lnTo>
                    <a:pt x="993" y="851"/>
                  </a:lnTo>
                  <a:lnTo>
                    <a:pt x="1131" y="735"/>
                  </a:lnTo>
                  <a:close/>
                  <a:moveTo>
                    <a:pt x="1783" y="1547"/>
                  </a:moveTo>
                  <a:cubicBezTo>
                    <a:pt x="1788" y="1530"/>
                    <a:pt x="1791" y="1511"/>
                    <a:pt x="1793" y="1489"/>
                  </a:cubicBezTo>
                  <a:cubicBezTo>
                    <a:pt x="1802" y="1343"/>
                    <a:pt x="1781" y="1146"/>
                    <a:pt x="1604" y="1057"/>
                  </a:cubicBezTo>
                  <a:cubicBezTo>
                    <a:pt x="1550" y="1030"/>
                    <a:pt x="1446" y="989"/>
                    <a:pt x="1408" y="959"/>
                  </a:cubicBezTo>
                  <a:cubicBezTo>
                    <a:pt x="1399" y="952"/>
                    <a:pt x="1392" y="946"/>
                    <a:pt x="1387" y="940"/>
                  </a:cubicBezTo>
                  <a:cubicBezTo>
                    <a:pt x="1392" y="939"/>
                    <a:pt x="1397" y="937"/>
                    <a:pt x="1401" y="933"/>
                  </a:cubicBezTo>
                  <a:cubicBezTo>
                    <a:pt x="1418" y="919"/>
                    <a:pt x="1414" y="888"/>
                    <a:pt x="1393" y="863"/>
                  </a:cubicBezTo>
                  <a:cubicBezTo>
                    <a:pt x="1373" y="838"/>
                    <a:pt x="1342" y="830"/>
                    <a:pt x="1325" y="844"/>
                  </a:cubicBezTo>
                  <a:cubicBezTo>
                    <a:pt x="1309" y="858"/>
                    <a:pt x="1312" y="890"/>
                    <a:pt x="1333" y="914"/>
                  </a:cubicBezTo>
                  <a:cubicBezTo>
                    <a:pt x="1338" y="920"/>
                    <a:pt x="1343" y="925"/>
                    <a:pt x="1349" y="929"/>
                  </a:cubicBezTo>
                  <a:cubicBezTo>
                    <a:pt x="1351" y="937"/>
                    <a:pt x="1355" y="944"/>
                    <a:pt x="1360" y="951"/>
                  </a:cubicBezTo>
                  <a:cubicBezTo>
                    <a:pt x="1367" y="963"/>
                    <a:pt x="1379" y="975"/>
                    <a:pt x="1394" y="986"/>
                  </a:cubicBezTo>
                  <a:cubicBezTo>
                    <a:pt x="1436" y="1019"/>
                    <a:pt x="1494" y="1051"/>
                    <a:pt x="1549" y="1082"/>
                  </a:cubicBezTo>
                  <a:cubicBezTo>
                    <a:pt x="1666" y="1148"/>
                    <a:pt x="1695" y="1231"/>
                    <a:pt x="1700" y="1321"/>
                  </a:cubicBezTo>
                  <a:cubicBezTo>
                    <a:pt x="1701" y="1334"/>
                    <a:pt x="1694" y="1341"/>
                    <a:pt x="1681" y="1321"/>
                  </a:cubicBezTo>
                  <a:cubicBezTo>
                    <a:pt x="1677" y="1316"/>
                    <a:pt x="1673" y="1310"/>
                    <a:pt x="1670" y="1305"/>
                  </a:cubicBezTo>
                  <a:cubicBezTo>
                    <a:pt x="1643" y="1261"/>
                    <a:pt x="1610" y="1216"/>
                    <a:pt x="1572" y="1171"/>
                  </a:cubicBezTo>
                  <a:cubicBezTo>
                    <a:pt x="1542" y="1136"/>
                    <a:pt x="1512" y="1104"/>
                    <a:pt x="1481" y="1075"/>
                  </a:cubicBezTo>
                  <a:lnTo>
                    <a:pt x="1270" y="1253"/>
                  </a:lnTo>
                  <a:cubicBezTo>
                    <a:pt x="1293" y="1288"/>
                    <a:pt x="1320" y="1324"/>
                    <a:pt x="1350" y="1359"/>
                  </a:cubicBezTo>
                  <a:cubicBezTo>
                    <a:pt x="1476" y="1508"/>
                    <a:pt x="1615" y="1606"/>
                    <a:pt x="1696" y="1610"/>
                  </a:cubicBezTo>
                  <a:cubicBezTo>
                    <a:pt x="1739" y="1613"/>
                    <a:pt x="1770" y="1585"/>
                    <a:pt x="1783" y="1547"/>
                  </a:cubicBezTo>
                  <a:close/>
                  <a:moveTo>
                    <a:pt x="1069" y="618"/>
                  </a:moveTo>
                  <a:lnTo>
                    <a:pt x="835" y="486"/>
                  </a:lnTo>
                  <a:lnTo>
                    <a:pt x="823" y="496"/>
                  </a:lnTo>
                  <a:lnTo>
                    <a:pt x="953" y="651"/>
                  </a:lnTo>
                  <a:cubicBezTo>
                    <a:pt x="971" y="641"/>
                    <a:pt x="993" y="645"/>
                    <a:pt x="1007" y="661"/>
                  </a:cubicBezTo>
                  <a:cubicBezTo>
                    <a:pt x="1022" y="679"/>
                    <a:pt x="1020" y="706"/>
                    <a:pt x="1002" y="722"/>
                  </a:cubicBezTo>
                  <a:cubicBezTo>
                    <a:pt x="984" y="737"/>
                    <a:pt x="957" y="734"/>
                    <a:pt x="941" y="716"/>
                  </a:cubicBezTo>
                  <a:cubicBezTo>
                    <a:pt x="928" y="700"/>
                    <a:pt x="928" y="677"/>
                    <a:pt x="940" y="662"/>
                  </a:cubicBezTo>
                  <a:lnTo>
                    <a:pt x="810" y="507"/>
                  </a:lnTo>
                  <a:lnTo>
                    <a:pt x="797" y="518"/>
                  </a:lnTo>
                  <a:lnTo>
                    <a:pt x="889" y="770"/>
                  </a:lnTo>
                  <a:lnTo>
                    <a:pt x="974" y="828"/>
                  </a:lnTo>
                  <a:lnTo>
                    <a:pt x="1111" y="712"/>
                  </a:lnTo>
                  <a:lnTo>
                    <a:pt x="1069" y="618"/>
                  </a:ln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advTm="4272">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9942"/>
                                        </p:tgtEl>
                                        <p:attrNameLst>
                                          <p:attrName>style.visibility</p:attrName>
                                        </p:attrNameLst>
                                      </p:cBhvr>
                                      <p:to>
                                        <p:strVal val="visible"/>
                                      </p:to>
                                    </p:set>
                                    <p:anim calcmode="lin" valueType="num">
                                      <p:cBhvr additive="base">
                                        <p:cTn id="7" dur="500" fill="hold"/>
                                        <p:tgtEl>
                                          <p:spTgt spid="39942"/>
                                        </p:tgtEl>
                                        <p:attrNameLst>
                                          <p:attrName>ppt_x</p:attrName>
                                        </p:attrNameLst>
                                      </p:cBhvr>
                                      <p:tavLst>
                                        <p:tav tm="0">
                                          <p:val>
                                            <p:strVal val="1+#ppt_w/2"/>
                                          </p:val>
                                        </p:tav>
                                        <p:tav tm="100000">
                                          <p:val>
                                            <p:strVal val="#ppt_x"/>
                                          </p:val>
                                        </p:tav>
                                      </p:tavLst>
                                    </p:anim>
                                    <p:anim calcmode="lin" valueType="num">
                                      <p:cBhvr additive="base">
                                        <p:cTn id="8" dur="500" fill="hold"/>
                                        <p:tgtEl>
                                          <p:spTgt spid="3994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39938"/>
                                        </p:tgtEl>
                                        <p:attrNameLst>
                                          <p:attrName>style.visibility</p:attrName>
                                        </p:attrNameLst>
                                      </p:cBhvr>
                                      <p:to>
                                        <p:strVal val="visible"/>
                                      </p:to>
                                    </p:set>
                                    <p:animEffect transition="in" filter="barn(outHorizontal)">
                                      <p:cBhvr>
                                        <p:cTn id="12" dur="1000"/>
                                        <p:tgtEl>
                                          <p:spTgt spid="39938"/>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39943"/>
                                        </p:tgtEl>
                                        <p:attrNameLst>
                                          <p:attrName>style.visibility</p:attrName>
                                        </p:attrNameLst>
                                      </p:cBhvr>
                                      <p:to>
                                        <p:strVal val="visible"/>
                                      </p:to>
                                    </p:set>
                                    <p:anim calcmode="lin" valueType="num">
                                      <p:cBhvr>
                                        <p:cTn id="16" dur="300" fill="hold"/>
                                        <p:tgtEl>
                                          <p:spTgt spid="39943"/>
                                        </p:tgtEl>
                                        <p:attrNameLst>
                                          <p:attrName>ppt_w</p:attrName>
                                        </p:attrNameLst>
                                      </p:cBhvr>
                                      <p:tavLst>
                                        <p:tav tm="0">
                                          <p:val>
                                            <p:fltVal val="0"/>
                                          </p:val>
                                        </p:tav>
                                        <p:tav tm="100000">
                                          <p:val>
                                            <p:strVal val="#ppt_w"/>
                                          </p:val>
                                        </p:tav>
                                      </p:tavLst>
                                    </p:anim>
                                    <p:anim calcmode="lin" valueType="num">
                                      <p:cBhvr>
                                        <p:cTn id="17" dur="300" fill="hold"/>
                                        <p:tgtEl>
                                          <p:spTgt spid="39943"/>
                                        </p:tgtEl>
                                        <p:attrNameLst>
                                          <p:attrName>ppt_h</p:attrName>
                                        </p:attrNameLst>
                                      </p:cBhvr>
                                      <p:tavLst>
                                        <p:tav tm="0">
                                          <p:val>
                                            <p:fltVal val="0"/>
                                          </p:val>
                                        </p:tav>
                                        <p:tav tm="100000">
                                          <p:val>
                                            <p:strVal val="#ppt_h"/>
                                          </p:val>
                                        </p:tav>
                                      </p:tavLst>
                                    </p:anim>
                                    <p:animEffect transition="in" filter="fade">
                                      <p:cBhvr>
                                        <p:cTn id="18" dur="3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40963"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40964"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0965" name="Group 5"/>
          <p:cNvGrpSpPr/>
          <p:nvPr/>
        </p:nvGrpSpPr>
        <p:grpSpPr bwMode="auto">
          <a:xfrm>
            <a:off x="1974850" y="1350963"/>
            <a:ext cx="3889375" cy="2232025"/>
            <a:chOff x="0" y="0"/>
            <a:chExt cx="3888432" cy="2232248"/>
          </a:xfrm>
        </p:grpSpPr>
        <p:sp>
          <p:nvSpPr>
            <p:cNvPr id="40966" name="矩形 5"/>
            <p:cNvSpPr>
              <a:spLocks noChangeArrowheads="1"/>
            </p:cNvSpPr>
            <p:nvPr/>
          </p:nvSpPr>
          <p:spPr bwMode="auto">
            <a:xfrm>
              <a:off x="0" y="0"/>
              <a:ext cx="3888432" cy="22322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造字工房悦黑体验版常规体" pitchFamily="50" charset="-122"/>
              </a:endParaRPr>
            </a:p>
          </p:txBody>
        </p:sp>
        <p:sp>
          <p:nvSpPr>
            <p:cNvPr id="40967" name="Freeform 16"/>
            <p:cNvSpPr>
              <a:spLocks noEditPoints="1"/>
            </p:cNvSpPr>
            <p:nvPr/>
          </p:nvSpPr>
          <p:spPr bwMode="auto">
            <a:xfrm>
              <a:off x="146398" y="100657"/>
              <a:ext cx="715302" cy="775731"/>
            </a:xfrm>
            <a:custGeom>
              <a:avLst/>
              <a:gdLst>
                <a:gd name="T0" fmla="*/ 448 w 1053"/>
                <a:gd name="T1" fmla="*/ 1024 h 1145"/>
                <a:gd name="T2" fmla="*/ 432 w 1053"/>
                <a:gd name="T3" fmla="*/ 1076 h 1145"/>
                <a:gd name="T4" fmla="*/ 447 w 1053"/>
                <a:gd name="T5" fmla="*/ 1101 h 1145"/>
                <a:gd name="T6" fmla="*/ 462 w 1053"/>
                <a:gd name="T7" fmla="*/ 1108 h 1145"/>
                <a:gd name="T8" fmla="*/ 492 w 1053"/>
                <a:gd name="T9" fmla="*/ 1138 h 1145"/>
                <a:gd name="T10" fmla="*/ 523 w 1053"/>
                <a:gd name="T11" fmla="*/ 1145 h 1145"/>
                <a:gd name="T12" fmla="*/ 556 w 1053"/>
                <a:gd name="T13" fmla="*/ 1140 h 1145"/>
                <a:gd name="T14" fmla="*/ 590 w 1053"/>
                <a:gd name="T15" fmla="*/ 1109 h 1145"/>
                <a:gd name="T16" fmla="*/ 597 w 1053"/>
                <a:gd name="T17" fmla="*/ 1107 h 1145"/>
                <a:gd name="T18" fmla="*/ 619 w 1053"/>
                <a:gd name="T19" fmla="*/ 1086 h 1145"/>
                <a:gd name="T20" fmla="*/ 622 w 1053"/>
                <a:gd name="T21" fmla="*/ 1040 h 1145"/>
                <a:gd name="T22" fmla="*/ 527 w 1053"/>
                <a:gd name="T23" fmla="*/ 240 h 1145"/>
                <a:gd name="T24" fmla="*/ 303 w 1053"/>
                <a:gd name="T25" fmla="*/ 705 h 1145"/>
                <a:gd name="T26" fmla="*/ 428 w 1053"/>
                <a:gd name="T27" fmla="*/ 935 h 1145"/>
                <a:gd name="T28" fmla="*/ 437 w 1053"/>
                <a:gd name="T29" fmla="*/ 996 h 1145"/>
                <a:gd name="T30" fmla="*/ 648 w 1053"/>
                <a:gd name="T31" fmla="*/ 964 h 1145"/>
                <a:gd name="T32" fmla="*/ 724 w 1053"/>
                <a:gd name="T33" fmla="*/ 739 h 1145"/>
                <a:gd name="T34" fmla="*/ 807 w 1053"/>
                <a:gd name="T35" fmla="*/ 532 h 1145"/>
                <a:gd name="T36" fmla="*/ 527 w 1053"/>
                <a:gd name="T37" fmla="*/ 240 h 1145"/>
                <a:gd name="T38" fmla="*/ 912 w 1053"/>
                <a:gd name="T39" fmla="*/ 699 h 1145"/>
                <a:gd name="T40" fmla="*/ 868 w 1053"/>
                <a:gd name="T41" fmla="*/ 775 h 1145"/>
                <a:gd name="T42" fmla="*/ 982 w 1053"/>
                <a:gd name="T43" fmla="*/ 790 h 1145"/>
                <a:gd name="T44" fmla="*/ 338 w 1053"/>
                <a:gd name="T45" fmla="*/ 200 h 1145"/>
                <a:gd name="T46" fmla="*/ 323 w 1053"/>
                <a:gd name="T47" fmla="*/ 87 h 1145"/>
                <a:gd name="T48" fmla="*/ 247 w 1053"/>
                <a:gd name="T49" fmla="*/ 130 h 1145"/>
                <a:gd name="T50" fmla="*/ 338 w 1053"/>
                <a:gd name="T51" fmla="*/ 200 h 1145"/>
                <a:gd name="T52" fmla="*/ 730 w 1053"/>
                <a:gd name="T53" fmla="*/ 87 h 1145"/>
                <a:gd name="T54" fmla="*/ 715 w 1053"/>
                <a:gd name="T55" fmla="*/ 200 h 1145"/>
                <a:gd name="T56" fmla="*/ 806 w 1053"/>
                <a:gd name="T57" fmla="*/ 130 h 1145"/>
                <a:gd name="T58" fmla="*/ 1009 w 1053"/>
                <a:gd name="T59" fmla="*/ 483 h 1145"/>
                <a:gd name="T60" fmla="*/ 903 w 1053"/>
                <a:gd name="T61" fmla="*/ 526 h 1145"/>
                <a:gd name="T62" fmla="*/ 1009 w 1053"/>
                <a:gd name="T63" fmla="*/ 570 h 1145"/>
                <a:gd name="T64" fmla="*/ 1009 w 1053"/>
                <a:gd name="T65" fmla="*/ 483 h 1145"/>
                <a:gd name="T66" fmla="*/ 570 w 1053"/>
                <a:gd name="T67" fmla="*/ 106 h 1145"/>
                <a:gd name="T68" fmla="*/ 526 w 1053"/>
                <a:gd name="T69" fmla="*/ 0 h 1145"/>
                <a:gd name="T70" fmla="*/ 483 w 1053"/>
                <a:gd name="T71" fmla="*/ 106 h 1145"/>
                <a:gd name="T72" fmla="*/ 184 w 1053"/>
                <a:gd name="T73" fmla="*/ 278 h 1145"/>
                <a:gd name="T74" fmla="*/ 70 w 1053"/>
                <a:gd name="T75" fmla="*/ 263 h 1145"/>
                <a:gd name="T76" fmla="*/ 140 w 1053"/>
                <a:gd name="T77" fmla="*/ 354 h 1145"/>
                <a:gd name="T78" fmla="*/ 184 w 1053"/>
                <a:gd name="T79" fmla="*/ 278 h 1145"/>
                <a:gd name="T80" fmla="*/ 966 w 1053"/>
                <a:gd name="T81" fmla="*/ 323 h 1145"/>
                <a:gd name="T82" fmla="*/ 923 w 1053"/>
                <a:gd name="T83" fmla="*/ 247 h 1145"/>
                <a:gd name="T84" fmla="*/ 852 w 1053"/>
                <a:gd name="T85" fmla="*/ 338 h 1145"/>
                <a:gd name="T86" fmla="*/ 140 w 1053"/>
                <a:gd name="T87" fmla="*/ 699 h 1145"/>
                <a:gd name="T88" fmla="*/ 70 w 1053"/>
                <a:gd name="T89" fmla="*/ 790 h 1145"/>
                <a:gd name="T90" fmla="*/ 184 w 1053"/>
                <a:gd name="T91" fmla="*/ 775 h 1145"/>
                <a:gd name="T92" fmla="*/ 140 w 1053"/>
                <a:gd name="T93" fmla="*/ 699 h 1145"/>
                <a:gd name="T94" fmla="*/ 106 w 1053"/>
                <a:gd name="T95" fmla="*/ 483 h 1145"/>
                <a:gd name="T96" fmla="*/ 0 w 1053"/>
                <a:gd name="T97" fmla="*/ 526 h 1145"/>
                <a:gd name="T98" fmla="*/ 106 w 1053"/>
                <a:gd name="T99" fmla="*/ 57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53" h="1145">
                  <a:moveTo>
                    <a:pt x="606" y="1024"/>
                  </a:moveTo>
                  <a:lnTo>
                    <a:pt x="448" y="1024"/>
                  </a:lnTo>
                  <a:cubicBezTo>
                    <a:pt x="439" y="1024"/>
                    <a:pt x="432" y="1031"/>
                    <a:pt x="432" y="1040"/>
                  </a:cubicBezTo>
                  <a:lnTo>
                    <a:pt x="432" y="1076"/>
                  </a:lnTo>
                  <a:cubicBezTo>
                    <a:pt x="432" y="1079"/>
                    <a:pt x="433" y="1083"/>
                    <a:pt x="435" y="1086"/>
                  </a:cubicBezTo>
                  <a:lnTo>
                    <a:pt x="447" y="1101"/>
                  </a:lnTo>
                  <a:cubicBezTo>
                    <a:pt x="449" y="1103"/>
                    <a:pt x="452" y="1105"/>
                    <a:pt x="455" y="1106"/>
                  </a:cubicBezTo>
                  <a:cubicBezTo>
                    <a:pt x="457" y="1107"/>
                    <a:pt x="459" y="1107"/>
                    <a:pt x="462" y="1108"/>
                  </a:cubicBezTo>
                  <a:cubicBezTo>
                    <a:pt x="463" y="1108"/>
                    <a:pt x="464" y="1108"/>
                    <a:pt x="465" y="1109"/>
                  </a:cubicBezTo>
                  <a:lnTo>
                    <a:pt x="492" y="1138"/>
                  </a:lnTo>
                  <a:cubicBezTo>
                    <a:pt x="494" y="1139"/>
                    <a:pt x="496" y="1141"/>
                    <a:pt x="498" y="1142"/>
                  </a:cubicBezTo>
                  <a:cubicBezTo>
                    <a:pt x="504" y="1144"/>
                    <a:pt x="513" y="1145"/>
                    <a:pt x="523" y="1145"/>
                  </a:cubicBezTo>
                  <a:lnTo>
                    <a:pt x="525" y="1145"/>
                  </a:lnTo>
                  <a:cubicBezTo>
                    <a:pt x="542" y="1145"/>
                    <a:pt x="551" y="1142"/>
                    <a:pt x="556" y="1140"/>
                  </a:cubicBezTo>
                  <a:cubicBezTo>
                    <a:pt x="558" y="1139"/>
                    <a:pt x="560" y="1138"/>
                    <a:pt x="561" y="1137"/>
                  </a:cubicBezTo>
                  <a:cubicBezTo>
                    <a:pt x="561" y="1137"/>
                    <a:pt x="589" y="1109"/>
                    <a:pt x="590" y="1109"/>
                  </a:cubicBezTo>
                  <a:cubicBezTo>
                    <a:pt x="591" y="1108"/>
                    <a:pt x="592" y="1108"/>
                    <a:pt x="593" y="1108"/>
                  </a:cubicBezTo>
                  <a:cubicBezTo>
                    <a:pt x="595" y="1108"/>
                    <a:pt x="596" y="1108"/>
                    <a:pt x="597" y="1107"/>
                  </a:cubicBezTo>
                  <a:cubicBezTo>
                    <a:pt x="602" y="1107"/>
                    <a:pt x="606" y="1105"/>
                    <a:pt x="609" y="1101"/>
                  </a:cubicBezTo>
                  <a:lnTo>
                    <a:pt x="619" y="1086"/>
                  </a:lnTo>
                  <a:cubicBezTo>
                    <a:pt x="621" y="1083"/>
                    <a:pt x="622" y="1080"/>
                    <a:pt x="622" y="1077"/>
                  </a:cubicBezTo>
                  <a:lnTo>
                    <a:pt x="622" y="1040"/>
                  </a:lnTo>
                  <a:cubicBezTo>
                    <a:pt x="622" y="1031"/>
                    <a:pt x="615" y="1024"/>
                    <a:pt x="606" y="1024"/>
                  </a:cubicBezTo>
                  <a:close/>
                  <a:moveTo>
                    <a:pt x="527" y="240"/>
                  </a:moveTo>
                  <a:cubicBezTo>
                    <a:pt x="373" y="240"/>
                    <a:pt x="248" y="370"/>
                    <a:pt x="247" y="531"/>
                  </a:cubicBezTo>
                  <a:cubicBezTo>
                    <a:pt x="247" y="594"/>
                    <a:pt x="266" y="654"/>
                    <a:pt x="303" y="705"/>
                  </a:cubicBezTo>
                  <a:cubicBezTo>
                    <a:pt x="304" y="707"/>
                    <a:pt x="322" y="730"/>
                    <a:pt x="331" y="740"/>
                  </a:cubicBezTo>
                  <a:cubicBezTo>
                    <a:pt x="396" y="820"/>
                    <a:pt x="428" y="884"/>
                    <a:pt x="428" y="935"/>
                  </a:cubicBezTo>
                  <a:cubicBezTo>
                    <a:pt x="415" y="939"/>
                    <a:pt x="406" y="950"/>
                    <a:pt x="406" y="964"/>
                  </a:cubicBezTo>
                  <a:cubicBezTo>
                    <a:pt x="406" y="982"/>
                    <a:pt x="420" y="996"/>
                    <a:pt x="437" y="996"/>
                  </a:cubicBezTo>
                  <a:lnTo>
                    <a:pt x="617" y="996"/>
                  </a:lnTo>
                  <a:cubicBezTo>
                    <a:pt x="634" y="996"/>
                    <a:pt x="648" y="982"/>
                    <a:pt x="648" y="964"/>
                  </a:cubicBezTo>
                  <a:cubicBezTo>
                    <a:pt x="648" y="954"/>
                    <a:pt x="643" y="944"/>
                    <a:pt x="635" y="939"/>
                  </a:cubicBezTo>
                  <a:cubicBezTo>
                    <a:pt x="634" y="881"/>
                    <a:pt x="663" y="815"/>
                    <a:pt x="724" y="739"/>
                  </a:cubicBezTo>
                  <a:cubicBezTo>
                    <a:pt x="733" y="729"/>
                    <a:pt x="750" y="707"/>
                    <a:pt x="751" y="706"/>
                  </a:cubicBezTo>
                  <a:cubicBezTo>
                    <a:pt x="787" y="655"/>
                    <a:pt x="807" y="595"/>
                    <a:pt x="807" y="532"/>
                  </a:cubicBezTo>
                  <a:cubicBezTo>
                    <a:pt x="807" y="454"/>
                    <a:pt x="778" y="381"/>
                    <a:pt x="726" y="326"/>
                  </a:cubicBezTo>
                  <a:cubicBezTo>
                    <a:pt x="673" y="271"/>
                    <a:pt x="603" y="240"/>
                    <a:pt x="527" y="240"/>
                  </a:cubicBezTo>
                  <a:close/>
                  <a:moveTo>
                    <a:pt x="966" y="730"/>
                  </a:moveTo>
                  <a:lnTo>
                    <a:pt x="912" y="699"/>
                  </a:lnTo>
                  <a:cubicBezTo>
                    <a:pt x="891" y="687"/>
                    <a:pt x="864" y="694"/>
                    <a:pt x="852" y="715"/>
                  </a:cubicBezTo>
                  <a:cubicBezTo>
                    <a:pt x="840" y="736"/>
                    <a:pt x="847" y="762"/>
                    <a:pt x="868" y="775"/>
                  </a:cubicBezTo>
                  <a:lnTo>
                    <a:pt x="923" y="806"/>
                  </a:lnTo>
                  <a:cubicBezTo>
                    <a:pt x="943" y="818"/>
                    <a:pt x="970" y="811"/>
                    <a:pt x="982" y="790"/>
                  </a:cubicBezTo>
                  <a:cubicBezTo>
                    <a:pt x="994" y="769"/>
                    <a:pt x="987" y="742"/>
                    <a:pt x="966" y="730"/>
                  </a:cubicBezTo>
                  <a:close/>
                  <a:moveTo>
                    <a:pt x="338" y="200"/>
                  </a:moveTo>
                  <a:cubicBezTo>
                    <a:pt x="359" y="188"/>
                    <a:pt x="366" y="162"/>
                    <a:pt x="354" y="141"/>
                  </a:cubicBezTo>
                  <a:lnTo>
                    <a:pt x="323" y="87"/>
                  </a:lnTo>
                  <a:cubicBezTo>
                    <a:pt x="311" y="66"/>
                    <a:pt x="284" y="58"/>
                    <a:pt x="263" y="71"/>
                  </a:cubicBezTo>
                  <a:cubicBezTo>
                    <a:pt x="242" y="83"/>
                    <a:pt x="235" y="109"/>
                    <a:pt x="247" y="130"/>
                  </a:cubicBezTo>
                  <a:lnTo>
                    <a:pt x="278" y="184"/>
                  </a:lnTo>
                  <a:cubicBezTo>
                    <a:pt x="290" y="205"/>
                    <a:pt x="317" y="213"/>
                    <a:pt x="338" y="200"/>
                  </a:cubicBezTo>
                  <a:close/>
                  <a:moveTo>
                    <a:pt x="790" y="71"/>
                  </a:moveTo>
                  <a:cubicBezTo>
                    <a:pt x="769" y="58"/>
                    <a:pt x="742" y="66"/>
                    <a:pt x="730" y="87"/>
                  </a:cubicBezTo>
                  <a:lnTo>
                    <a:pt x="699" y="141"/>
                  </a:lnTo>
                  <a:cubicBezTo>
                    <a:pt x="686" y="162"/>
                    <a:pt x="694" y="188"/>
                    <a:pt x="715" y="200"/>
                  </a:cubicBezTo>
                  <a:cubicBezTo>
                    <a:pt x="735" y="213"/>
                    <a:pt x="762" y="205"/>
                    <a:pt x="774" y="184"/>
                  </a:cubicBezTo>
                  <a:lnTo>
                    <a:pt x="806" y="130"/>
                  </a:lnTo>
                  <a:cubicBezTo>
                    <a:pt x="818" y="109"/>
                    <a:pt x="811" y="83"/>
                    <a:pt x="790" y="71"/>
                  </a:cubicBezTo>
                  <a:close/>
                  <a:moveTo>
                    <a:pt x="1009" y="483"/>
                  </a:moveTo>
                  <a:lnTo>
                    <a:pt x="947" y="483"/>
                  </a:lnTo>
                  <a:cubicBezTo>
                    <a:pt x="922" y="483"/>
                    <a:pt x="903" y="502"/>
                    <a:pt x="903" y="526"/>
                  </a:cubicBezTo>
                  <a:cubicBezTo>
                    <a:pt x="903" y="551"/>
                    <a:pt x="922" y="570"/>
                    <a:pt x="947" y="570"/>
                  </a:cubicBezTo>
                  <a:lnTo>
                    <a:pt x="1009" y="570"/>
                  </a:lnTo>
                  <a:cubicBezTo>
                    <a:pt x="1033" y="570"/>
                    <a:pt x="1053" y="551"/>
                    <a:pt x="1053" y="526"/>
                  </a:cubicBezTo>
                  <a:cubicBezTo>
                    <a:pt x="1053" y="502"/>
                    <a:pt x="1033" y="483"/>
                    <a:pt x="1009" y="483"/>
                  </a:cubicBezTo>
                  <a:close/>
                  <a:moveTo>
                    <a:pt x="526" y="150"/>
                  </a:moveTo>
                  <a:cubicBezTo>
                    <a:pt x="550" y="150"/>
                    <a:pt x="570" y="130"/>
                    <a:pt x="570" y="106"/>
                  </a:cubicBezTo>
                  <a:lnTo>
                    <a:pt x="570" y="44"/>
                  </a:lnTo>
                  <a:cubicBezTo>
                    <a:pt x="570" y="20"/>
                    <a:pt x="550" y="0"/>
                    <a:pt x="526" y="0"/>
                  </a:cubicBezTo>
                  <a:cubicBezTo>
                    <a:pt x="502" y="0"/>
                    <a:pt x="483" y="20"/>
                    <a:pt x="483" y="44"/>
                  </a:cubicBezTo>
                  <a:lnTo>
                    <a:pt x="483" y="106"/>
                  </a:lnTo>
                  <a:cubicBezTo>
                    <a:pt x="483" y="130"/>
                    <a:pt x="502" y="150"/>
                    <a:pt x="526" y="150"/>
                  </a:cubicBezTo>
                  <a:close/>
                  <a:moveTo>
                    <a:pt x="184" y="278"/>
                  </a:moveTo>
                  <a:lnTo>
                    <a:pt x="130" y="247"/>
                  </a:lnTo>
                  <a:cubicBezTo>
                    <a:pt x="109" y="235"/>
                    <a:pt x="82" y="242"/>
                    <a:pt x="70" y="263"/>
                  </a:cubicBezTo>
                  <a:cubicBezTo>
                    <a:pt x="58" y="284"/>
                    <a:pt x="65" y="311"/>
                    <a:pt x="86" y="323"/>
                  </a:cubicBezTo>
                  <a:lnTo>
                    <a:pt x="140" y="354"/>
                  </a:lnTo>
                  <a:cubicBezTo>
                    <a:pt x="161" y="366"/>
                    <a:pt x="188" y="359"/>
                    <a:pt x="200" y="338"/>
                  </a:cubicBezTo>
                  <a:cubicBezTo>
                    <a:pt x="212" y="317"/>
                    <a:pt x="205" y="291"/>
                    <a:pt x="184" y="278"/>
                  </a:cubicBezTo>
                  <a:close/>
                  <a:moveTo>
                    <a:pt x="912" y="354"/>
                  </a:moveTo>
                  <a:lnTo>
                    <a:pt x="966" y="323"/>
                  </a:lnTo>
                  <a:cubicBezTo>
                    <a:pt x="987" y="311"/>
                    <a:pt x="994" y="284"/>
                    <a:pt x="982" y="263"/>
                  </a:cubicBezTo>
                  <a:cubicBezTo>
                    <a:pt x="970" y="242"/>
                    <a:pt x="943" y="235"/>
                    <a:pt x="923" y="247"/>
                  </a:cubicBezTo>
                  <a:lnTo>
                    <a:pt x="868" y="278"/>
                  </a:lnTo>
                  <a:cubicBezTo>
                    <a:pt x="847" y="291"/>
                    <a:pt x="840" y="317"/>
                    <a:pt x="852" y="338"/>
                  </a:cubicBezTo>
                  <a:cubicBezTo>
                    <a:pt x="864" y="359"/>
                    <a:pt x="891" y="366"/>
                    <a:pt x="912" y="354"/>
                  </a:cubicBezTo>
                  <a:close/>
                  <a:moveTo>
                    <a:pt x="140" y="699"/>
                  </a:moveTo>
                  <a:lnTo>
                    <a:pt x="86" y="730"/>
                  </a:lnTo>
                  <a:cubicBezTo>
                    <a:pt x="65" y="742"/>
                    <a:pt x="58" y="769"/>
                    <a:pt x="70" y="790"/>
                  </a:cubicBezTo>
                  <a:cubicBezTo>
                    <a:pt x="82" y="811"/>
                    <a:pt x="109" y="818"/>
                    <a:pt x="130" y="806"/>
                  </a:cubicBezTo>
                  <a:lnTo>
                    <a:pt x="184" y="775"/>
                  </a:lnTo>
                  <a:cubicBezTo>
                    <a:pt x="205" y="762"/>
                    <a:pt x="212" y="736"/>
                    <a:pt x="200" y="715"/>
                  </a:cubicBezTo>
                  <a:cubicBezTo>
                    <a:pt x="188" y="694"/>
                    <a:pt x="161" y="687"/>
                    <a:pt x="140" y="699"/>
                  </a:cubicBezTo>
                  <a:close/>
                  <a:moveTo>
                    <a:pt x="150" y="526"/>
                  </a:moveTo>
                  <a:cubicBezTo>
                    <a:pt x="150" y="502"/>
                    <a:pt x="130" y="483"/>
                    <a:pt x="106" y="483"/>
                  </a:cubicBezTo>
                  <a:lnTo>
                    <a:pt x="44" y="483"/>
                  </a:lnTo>
                  <a:cubicBezTo>
                    <a:pt x="19" y="483"/>
                    <a:pt x="0" y="502"/>
                    <a:pt x="0" y="526"/>
                  </a:cubicBezTo>
                  <a:cubicBezTo>
                    <a:pt x="0" y="551"/>
                    <a:pt x="19" y="570"/>
                    <a:pt x="44" y="570"/>
                  </a:cubicBezTo>
                  <a:lnTo>
                    <a:pt x="106" y="570"/>
                  </a:lnTo>
                  <a:cubicBezTo>
                    <a:pt x="130" y="570"/>
                    <a:pt x="150" y="551"/>
                    <a:pt x="150" y="526"/>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0968" name="Group 8"/>
          <p:cNvGrpSpPr/>
          <p:nvPr/>
        </p:nvGrpSpPr>
        <p:grpSpPr bwMode="auto">
          <a:xfrm>
            <a:off x="5927725" y="1350963"/>
            <a:ext cx="3889375" cy="2232025"/>
            <a:chOff x="0" y="0"/>
            <a:chExt cx="3888432" cy="2232248"/>
          </a:xfrm>
        </p:grpSpPr>
        <p:sp>
          <p:nvSpPr>
            <p:cNvPr id="40969" name="矩形 8"/>
            <p:cNvSpPr>
              <a:spLocks noChangeArrowheads="1"/>
            </p:cNvSpPr>
            <p:nvPr/>
          </p:nvSpPr>
          <p:spPr bwMode="auto">
            <a:xfrm>
              <a:off x="0" y="0"/>
              <a:ext cx="3888432" cy="2232248"/>
            </a:xfrm>
            <a:prstGeom prst="rect">
              <a:avLst/>
            </a:prstGeom>
            <a:solidFill>
              <a:srgbClr val="21A3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造字工房悦黑体验版常规体" pitchFamily="50" charset="-122"/>
              </a:endParaRPr>
            </a:p>
          </p:txBody>
        </p:sp>
        <p:sp>
          <p:nvSpPr>
            <p:cNvPr id="40970" name="Freeform 23"/>
            <p:cNvSpPr>
              <a:spLocks noEditPoints="1"/>
            </p:cNvSpPr>
            <p:nvPr/>
          </p:nvSpPr>
          <p:spPr bwMode="auto">
            <a:xfrm>
              <a:off x="2905105" y="121604"/>
              <a:ext cx="915988" cy="762000"/>
            </a:xfrm>
            <a:custGeom>
              <a:avLst/>
              <a:gdLst>
                <a:gd name="T0" fmla="*/ 291 w 1196"/>
                <a:gd name="T1" fmla="*/ 709 h 994"/>
                <a:gd name="T2" fmla="*/ 230 w 1196"/>
                <a:gd name="T3" fmla="*/ 846 h 994"/>
                <a:gd name="T4" fmla="*/ 0 w 1196"/>
                <a:gd name="T5" fmla="*/ 820 h 994"/>
                <a:gd name="T6" fmla="*/ 0 w 1196"/>
                <a:gd name="T7" fmla="*/ 824 h 994"/>
                <a:gd name="T8" fmla="*/ 319 w 1196"/>
                <a:gd name="T9" fmla="*/ 874 h 994"/>
                <a:gd name="T10" fmla="*/ 260 w 1196"/>
                <a:gd name="T11" fmla="*/ 696 h 994"/>
                <a:gd name="T12" fmla="*/ 292 w 1196"/>
                <a:gd name="T13" fmla="*/ 690 h 994"/>
                <a:gd name="T14" fmla="*/ 304 w 1196"/>
                <a:gd name="T15" fmla="*/ 654 h 994"/>
                <a:gd name="T16" fmla="*/ 286 w 1196"/>
                <a:gd name="T17" fmla="*/ 640 h 994"/>
                <a:gd name="T18" fmla="*/ 250 w 1196"/>
                <a:gd name="T19" fmla="*/ 643 h 994"/>
                <a:gd name="T20" fmla="*/ 237 w 1196"/>
                <a:gd name="T21" fmla="*/ 667 h 994"/>
                <a:gd name="T22" fmla="*/ 260 w 1196"/>
                <a:gd name="T23" fmla="*/ 696 h 994"/>
                <a:gd name="T24" fmla="*/ 1036 w 1196"/>
                <a:gd name="T25" fmla="*/ 623 h 994"/>
                <a:gd name="T26" fmla="*/ 943 w 1196"/>
                <a:gd name="T27" fmla="*/ 709 h 994"/>
                <a:gd name="T28" fmla="*/ 883 w 1196"/>
                <a:gd name="T29" fmla="*/ 846 h 994"/>
                <a:gd name="T30" fmla="*/ 818 w 1196"/>
                <a:gd name="T31" fmla="*/ 648 h 994"/>
                <a:gd name="T32" fmla="*/ 836 w 1196"/>
                <a:gd name="T33" fmla="*/ 821 h 994"/>
                <a:gd name="T34" fmla="*/ 924 w 1196"/>
                <a:gd name="T35" fmla="*/ 874 h 994"/>
                <a:gd name="T36" fmla="*/ 1196 w 1196"/>
                <a:gd name="T37" fmla="*/ 822 h 994"/>
                <a:gd name="T38" fmla="*/ 360 w 1196"/>
                <a:gd name="T39" fmla="*/ 698 h 994"/>
                <a:gd name="T40" fmla="*/ 383 w 1196"/>
                <a:gd name="T41" fmla="*/ 623 h 994"/>
                <a:gd name="T42" fmla="*/ 272 w 1196"/>
                <a:gd name="T43" fmla="*/ 251 h 994"/>
                <a:gd name="T44" fmla="*/ 272 w 1196"/>
                <a:gd name="T45" fmla="*/ 586 h 994"/>
                <a:gd name="T46" fmla="*/ 272 w 1196"/>
                <a:gd name="T47" fmla="*/ 251 h 994"/>
                <a:gd name="T48" fmla="*/ 652 w 1196"/>
                <a:gd name="T49" fmla="*/ 816 h 994"/>
                <a:gd name="T50" fmla="*/ 707 w 1196"/>
                <a:gd name="T51" fmla="*/ 816 h 994"/>
                <a:gd name="T52" fmla="*/ 571 w 1196"/>
                <a:gd name="T53" fmla="*/ 844 h 994"/>
                <a:gd name="T54" fmla="*/ 571 w 1196"/>
                <a:gd name="T55" fmla="*/ 789 h 994"/>
                <a:gd name="T56" fmla="*/ 571 w 1196"/>
                <a:gd name="T57" fmla="*/ 844 h 994"/>
                <a:gd name="T58" fmla="*/ 434 w 1196"/>
                <a:gd name="T59" fmla="*/ 816 h 994"/>
                <a:gd name="T60" fmla="*/ 490 w 1196"/>
                <a:gd name="T61" fmla="*/ 816 h 994"/>
                <a:gd name="T62" fmla="*/ 783 w 1196"/>
                <a:gd name="T63" fmla="*/ 631 h 994"/>
                <a:gd name="T64" fmla="*/ 765 w 1196"/>
                <a:gd name="T65" fmla="*/ 603 h 994"/>
                <a:gd name="T66" fmla="*/ 667 w 1196"/>
                <a:gd name="T67" fmla="*/ 664 h 994"/>
                <a:gd name="T68" fmla="*/ 351 w 1196"/>
                <a:gd name="T69" fmla="*/ 821 h 994"/>
                <a:gd name="T70" fmla="*/ 797 w 1196"/>
                <a:gd name="T71" fmla="*/ 821 h 994"/>
                <a:gd name="T72" fmla="*/ 783 w 1196"/>
                <a:gd name="T73" fmla="*/ 631 h 994"/>
                <a:gd name="T74" fmla="*/ 555 w 1196"/>
                <a:gd name="T75" fmla="*/ 178 h 994"/>
                <a:gd name="T76" fmla="*/ 499 w 1196"/>
                <a:gd name="T77" fmla="*/ 178 h 994"/>
                <a:gd name="T78" fmla="*/ 636 w 1196"/>
                <a:gd name="T79" fmla="*/ 150 h 994"/>
                <a:gd name="T80" fmla="*/ 636 w 1196"/>
                <a:gd name="T81" fmla="*/ 206 h 994"/>
                <a:gd name="T82" fmla="*/ 636 w 1196"/>
                <a:gd name="T83" fmla="*/ 150 h 994"/>
                <a:gd name="T84" fmla="*/ 772 w 1196"/>
                <a:gd name="T85" fmla="*/ 178 h 994"/>
                <a:gd name="T86" fmla="*/ 717 w 1196"/>
                <a:gd name="T87" fmla="*/ 178 h 994"/>
                <a:gd name="T88" fmla="*/ 424 w 1196"/>
                <a:gd name="T89" fmla="*/ 363 h 994"/>
                <a:gd name="T90" fmla="*/ 441 w 1196"/>
                <a:gd name="T91" fmla="*/ 391 h 994"/>
                <a:gd name="T92" fmla="*/ 539 w 1196"/>
                <a:gd name="T93" fmla="*/ 331 h 994"/>
                <a:gd name="T94" fmla="*/ 856 w 1196"/>
                <a:gd name="T95" fmla="*/ 173 h 994"/>
                <a:gd name="T96" fmla="*/ 410 w 1196"/>
                <a:gd name="T97" fmla="*/ 173 h 994"/>
                <a:gd name="T98" fmla="*/ 424 w 1196"/>
                <a:gd name="T99" fmla="*/ 363 h 994"/>
                <a:gd name="T100" fmla="*/ 909 w 1196"/>
                <a:gd name="T101" fmla="*/ 640 h 994"/>
                <a:gd name="T102" fmla="*/ 891 w 1196"/>
                <a:gd name="T103" fmla="*/ 654 h 994"/>
                <a:gd name="T104" fmla="*/ 903 w 1196"/>
                <a:gd name="T105" fmla="*/ 690 h 994"/>
                <a:gd name="T106" fmla="*/ 935 w 1196"/>
                <a:gd name="T107" fmla="*/ 696 h 994"/>
                <a:gd name="T108" fmla="*/ 958 w 1196"/>
                <a:gd name="T109" fmla="*/ 667 h 994"/>
                <a:gd name="T110" fmla="*/ 946 w 1196"/>
                <a:gd name="T111" fmla="*/ 643 h 994"/>
                <a:gd name="T112" fmla="*/ 803 w 1196"/>
                <a:gd name="T113" fmla="*/ 407 h 994"/>
                <a:gd name="T114" fmla="*/ 1045 w 1196"/>
                <a:gd name="T115" fmla="*/ 407 h 994"/>
                <a:gd name="T116" fmla="*/ 803 w 1196"/>
                <a:gd name="T117" fmla="*/ 407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96" h="994">
                  <a:moveTo>
                    <a:pt x="313" y="846"/>
                  </a:moveTo>
                  <a:lnTo>
                    <a:pt x="291" y="709"/>
                  </a:lnTo>
                  <a:lnTo>
                    <a:pt x="253" y="709"/>
                  </a:lnTo>
                  <a:lnTo>
                    <a:pt x="230" y="846"/>
                  </a:lnTo>
                  <a:lnTo>
                    <a:pt x="160" y="623"/>
                  </a:lnTo>
                  <a:cubicBezTo>
                    <a:pt x="65" y="659"/>
                    <a:pt x="0" y="737"/>
                    <a:pt x="0" y="820"/>
                  </a:cubicBezTo>
                  <a:cubicBezTo>
                    <a:pt x="0" y="821"/>
                    <a:pt x="0" y="822"/>
                    <a:pt x="0" y="822"/>
                  </a:cubicBezTo>
                  <a:cubicBezTo>
                    <a:pt x="0" y="823"/>
                    <a:pt x="0" y="823"/>
                    <a:pt x="0" y="824"/>
                  </a:cubicBezTo>
                  <a:cubicBezTo>
                    <a:pt x="0" y="879"/>
                    <a:pt x="57" y="874"/>
                    <a:pt x="272" y="874"/>
                  </a:cubicBezTo>
                  <a:cubicBezTo>
                    <a:pt x="289" y="874"/>
                    <a:pt x="304" y="874"/>
                    <a:pt x="319" y="874"/>
                  </a:cubicBezTo>
                  <a:cubicBezTo>
                    <a:pt x="317" y="865"/>
                    <a:pt x="314" y="856"/>
                    <a:pt x="313" y="846"/>
                  </a:cubicBezTo>
                  <a:close/>
                  <a:moveTo>
                    <a:pt x="260" y="696"/>
                  </a:moveTo>
                  <a:lnTo>
                    <a:pt x="283" y="696"/>
                  </a:lnTo>
                  <a:cubicBezTo>
                    <a:pt x="287" y="696"/>
                    <a:pt x="290" y="694"/>
                    <a:pt x="292" y="690"/>
                  </a:cubicBezTo>
                  <a:lnTo>
                    <a:pt x="306" y="667"/>
                  </a:lnTo>
                  <a:cubicBezTo>
                    <a:pt x="308" y="663"/>
                    <a:pt x="308" y="658"/>
                    <a:pt x="304" y="654"/>
                  </a:cubicBezTo>
                  <a:lnTo>
                    <a:pt x="293" y="643"/>
                  </a:lnTo>
                  <a:cubicBezTo>
                    <a:pt x="291" y="641"/>
                    <a:pt x="289" y="640"/>
                    <a:pt x="286" y="640"/>
                  </a:cubicBezTo>
                  <a:lnTo>
                    <a:pt x="257" y="640"/>
                  </a:lnTo>
                  <a:cubicBezTo>
                    <a:pt x="254" y="640"/>
                    <a:pt x="252" y="641"/>
                    <a:pt x="250" y="643"/>
                  </a:cubicBezTo>
                  <a:lnTo>
                    <a:pt x="239" y="654"/>
                  </a:lnTo>
                  <a:cubicBezTo>
                    <a:pt x="235" y="658"/>
                    <a:pt x="235" y="663"/>
                    <a:pt x="237" y="667"/>
                  </a:cubicBezTo>
                  <a:lnTo>
                    <a:pt x="251" y="690"/>
                  </a:lnTo>
                  <a:cubicBezTo>
                    <a:pt x="253" y="694"/>
                    <a:pt x="256" y="696"/>
                    <a:pt x="260" y="696"/>
                  </a:cubicBezTo>
                  <a:close/>
                  <a:moveTo>
                    <a:pt x="1196" y="820"/>
                  </a:moveTo>
                  <a:cubicBezTo>
                    <a:pt x="1196" y="737"/>
                    <a:pt x="1130" y="659"/>
                    <a:pt x="1036" y="623"/>
                  </a:cubicBezTo>
                  <a:lnTo>
                    <a:pt x="965" y="846"/>
                  </a:lnTo>
                  <a:lnTo>
                    <a:pt x="943" y="709"/>
                  </a:lnTo>
                  <a:lnTo>
                    <a:pt x="905" y="709"/>
                  </a:lnTo>
                  <a:lnTo>
                    <a:pt x="883" y="846"/>
                  </a:lnTo>
                  <a:lnTo>
                    <a:pt x="819" y="645"/>
                  </a:lnTo>
                  <a:cubicBezTo>
                    <a:pt x="819" y="646"/>
                    <a:pt x="819" y="647"/>
                    <a:pt x="818" y="648"/>
                  </a:cubicBezTo>
                  <a:lnTo>
                    <a:pt x="793" y="703"/>
                  </a:lnTo>
                  <a:cubicBezTo>
                    <a:pt x="821" y="738"/>
                    <a:pt x="836" y="779"/>
                    <a:pt x="836" y="821"/>
                  </a:cubicBezTo>
                  <a:cubicBezTo>
                    <a:pt x="836" y="839"/>
                    <a:pt x="833" y="857"/>
                    <a:pt x="828" y="874"/>
                  </a:cubicBezTo>
                  <a:cubicBezTo>
                    <a:pt x="856" y="874"/>
                    <a:pt x="887" y="874"/>
                    <a:pt x="924" y="874"/>
                  </a:cubicBezTo>
                  <a:cubicBezTo>
                    <a:pt x="1152" y="874"/>
                    <a:pt x="1196" y="879"/>
                    <a:pt x="1196" y="824"/>
                  </a:cubicBezTo>
                  <a:cubicBezTo>
                    <a:pt x="1196" y="823"/>
                    <a:pt x="1196" y="823"/>
                    <a:pt x="1196" y="822"/>
                  </a:cubicBezTo>
                  <a:cubicBezTo>
                    <a:pt x="1196" y="822"/>
                    <a:pt x="1196" y="821"/>
                    <a:pt x="1196" y="820"/>
                  </a:cubicBezTo>
                  <a:close/>
                  <a:moveTo>
                    <a:pt x="360" y="698"/>
                  </a:moveTo>
                  <a:cubicBezTo>
                    <a:pt x="378" y="677"/>
                    <a:pt x="401" y="659"/>
                    <a:pt x="428" y="644"/>
                  </a:cubicBezTo>
                  <a:cubicBezTo>
                    <a:pt x="414" y="636"/>
                    <a:pt x="399" y="629"/>
                    <a:pt x="383" y="623"/>
                  </a:cubicBezTo>
                  <a:lnTo>
                    <a:pt x="360" y="698"/>
                  </a:lnTo>
                  <a:close/>
                  <a:moveTo>
                    <a:pt x="272" y="251"/>
                  </a:moveTo>
                  <a:cubicBezTo>
                    <a:pt x="205" y="251"/>
                    <a:pt x="150" y="321"/>
                    <a:pt x="150" y="407"/>
                  </a:cubicBezTo>
                  <a:cubicBezTo>
                    <a:pt x="150" y="493"/>
                    <a:pt x="205" y="586"/>
                    <a:pt x="272" y="586"/>
                  </a:cubicBezTo>
                  <a:cubicBezTo>
                    <a:pt x="338" y="586"/>
                    <a:pt x="393" y="493"/>
                    <a:pt x="393" y="407"/>
                  </a:cubicBezTo>
                  <a:cubicBezTo>
                    <a:pt x="393" y="321"/>
                    <a:pt x="338" y="251"/>
                    <a:pt x="272" y="251"/>
                  </a:cubicBezTo>
                  <a:close/>
                  <a:moveTo>
                    <a:pt x="679" y="844"/>
                  </a:moveTo>
                  <a:cubicBezTo>
                    <a:pt x="664" y="844"/>
                    <a:pt x="652" y="832"/>
                    <a:pt x="652" y="816"/>
                  </a:cubicBezTo>
                  <a:cubicBezTo>
                    <a:pt x="652" y="801"/>
                    <a:pt x="664" y="789"/>
                    <a:pt x="679" y="789"/>
                  </a:cubicBezTo>
                  <a:cubicBezTo>
                    <a:pt x="695" y="789"/>
                    <a:pt x="707" y="801"/>
                    <a:pt x="707" y="816"/>
                  </a:cubicBezTo>
                  <a:cubicBezTo>
                    <a:pt x="707" y="832"/>
                    <a:pt x="695" y="844"/>
                    <a:pt x="679" y="844"/>
                  </a:cubicBezTo>
                  <a:close/>
                  <a:moveTo>
                    <a:pt x="571" y="844"/>
                  </a:moveTo>
                  <a:cubicBezTo>
                    <a:pt x="555" y="844"/>
                    <a:pt x="543" y="832"/>
                    <a:pt x="543" y="816"/>
                  </a:cubicBezTo>
                  <a:cubicBezTo>
                    <a:pt x="543" y="801"/>
                    <a:pt x="555" y="789"/>
                    <a:pt x="571" y="789"/>
                  </a:cubicBezTo>
                  <a:cubicBezTo>
                    <a:pt x="586" y="789"/>
                    <a:pt x="598" y="801"/>
                    <a:pt x="598" y="816"/>
                  </a:cubicBezTo>
                  <a:cubicBezTo>
                    <a:pt x="598" y="832"/>
                    <a:pt x="586" y="844"/>
                    <a:pt x="571" y="844"/>
                  </a:cubicBezTo>
                  <a:close/>
                  <a:moveTo>
                    <a:pt x="462" y="844"/>
                  </a:moveTo>
                  <a:cubicBezTo>
                    <a:pt x="447" y="844"/>
                    <a:pt x="434" y="832"/>
                    <a:pt x="434" y="816"/>
                  </a:cubicBezTo>
                  <a:cubicBezTo>
                    <a:pt x="434" y="801"/>
                    <a:pt x="447" y="789"/>
                    <a:pt x="462" y="789"/>
                  </a:cubicBezTo>
                  <a:cubicBezTo>
                    <a:pt x="477" y="789"/>
                    <a:pt x="490" y="801"/>
                    <a:pt x="490" y="816"/>
                  </a:cubicBezTo>
                  <a:cubicBezTo>
                    <a:pt x="490" y="832"/>
                    <a:pt x="477" y="844"/>
                    <a:pt x="462" y="844"/>
                  </a:cubicBezTo>
                  <a:close/>
                  <a:moveTo>
                    <a:pt x="783" y="631"/>
                  </a:moveTo>
                  <a:cubicBezTo>
                    <a:pt x="786" y="623"/>
                    <a:pt x="784" y="614"/>
                    <a:pt x="778" y="608"/>
                  </a:cubicBezTo>
                  <a:cubicBezTo>
                    <a:pt x="774" y="605"/>
                    <a:pt x="769" y="603"/>
                    <a:pt x="765" y="603"/>
                  </a:cubicBezTo>
                  <a:cubicBezTo>
                    <a:pt x="761" y="603"/>
                    <a:pt x="757" y="604"/>
                    <a:pt x="754" y="606"/>
                  </a:cubicBezTo>
                  <a:lnTo>
                    <a:pt x="667" y="664"/>
                  </a:lnTo>
                  <a:cubicBezTo>
                    <a:pt x="638" y="653"/>
                    <a:pt x="606" y="648"/>
                    <a:pt x="574" y="648"/>
                  </a:cubicBezTo>
                  <a:cubicBezTo>
                    <a:pt x="451" y="648"/>
                    <a:pt x="351" y="725"/>
                    <a:pt x="351" y="821"/>
                  </a:cubicBezTo>
                  <a:cubicBezTo>
                    <a:pt x="351" y="917"/>
                    <a:pt x="451" y="994"/>
                    <a:pt x="574" y="994"/>
                  </a:cubicBezTo>
                  <a:cubicBezTo>
                    <a:pt x="697" y="994"/>
                    <a:pt x="797" y="917"/>
                    <a:pt x="797" y="821"/>
                  </a:cubicBezTo>
                  <a:cubicBezTo>
                    <a:pt x="797" y="781"/>
                    <a:pt x="779" y="742"/>
                    <a:pt x="746" y="711"/>
                  </a:cubicBezTo>
                  <a:lnTo>
                    <a:pt x="783" y="631"/>
                  </a:lnTo>
                  <a:close/>
                  <a:moveTo>
                    <a:pt x="527" y="150"/>
                  </a:moveTo>
                  <a:cubicBezTo>
                    <a:pt x="542" y="150"/>
                    <a:pt x="555" y="163"/>
                    <a:pt x="555" y="178"/>
                  </a:cubicBezTo>
                  <a:cubicBezTo>
                    <a:pt x="555" y="193"/>
                    <a:pt x="542" y="206"/>
                    <a:pt x="527" y="206"/>
                  </a:cubicBezTo>
                  <a:cubicBezTo>
                    <a:pt x="511" y="206"/>
                    <a:pt x="499" y="193"/>
                    <a:pt x="499" y="178"/>
                  </a:cubicBezTo>
                  <a:cubicBezTo>
                    <a:pt x="499" y="163"/>
                    <a:pt x="511" y="150"/>
                    <a:pt x="527" y="150"/>
                  </a:cubicBezTo>
                  <a:close/>
                  <a:moveTo>
                    <a:pt x="636" y="150"/>
                  </a:moveTo>
                  <a:cubicBezTo>
                    <a:pt x="651" y="150"/>
                    <a:pt x="663" y="163"/>
                    <a:pt x="663" y="178"/>
                  </a:cubicBezTo>
                  <a:cubicBezTo>
                    <a:pt x="663" y="193"/>
                    <a:pt x="651" y="206"/>
                    <a:pt x="636" y="206"/>
                  </a:cubicBezTo>
                  <a:cubicBezTo>
                    <a:pt x="620" y="206"/>
                    <a:pt x="608" y="193"/>
                    <a:pt x="608" y="178"/>
                  </a:cubicBezTo>
                  <a:cubicBezTo>
                    <a:pt x="608" y="163"/>
                    <a:pt x="620" y="150"/>
                    <a:pt x="636" y="150"/>
                  </a:cubicBezTo>
                  <a:close/>
                  <a:moveTo>
                    <a:pt x="744" y="150"/>
                  </a:moveTo>
                  <a:cubicBezTo>
                    <a:pt x="760" y="150"/>
                    <a:pt x="772" y="163"/>
                    <a:pt x="772" y="178"/>
                  </a:cubicBezTo>
                  <a:cubicBezTo>
                    <a:pt x="772" y="193"/>
                    <a:pt x="760" y="206"/>
                    <a:pt x="744" y="206"/>
                  </a:cubicBezTo>
                  <a:cubicBezTo>
                    <a:pt x="729" y="206"/>
                    <a:pt x="717" y="193"/>
                    <a:pt x="717" y="178"/>
                  </a:cubicBezTo>
                  <a:cubicBezTo>
                    <a:pt x="717" y="163"/>
                    <a:pt x="729" y="150"/>
                    <a:pt x="744" y="150"/>
                  </a:cubicBezTo>
                  <a:close/>
                  <a:moveTo>
                    <a:pt x="424" y="363"/>
                  </a:moveTo>
                  <a:cubicBezTo>
                    <a:pt x="420" y="371"/>
                    <a:pt x="422" y="381"/>
                    <a:pt x="429" y="386"/>
                  </a:cubicBezTo>
                  <a:cubicBezTo>
                    <a:pt x="432" y="390"/>
                    <a:pt x="437" y="391"/>
                    <a:pt x="441" y="391"/>
                  </a:cubicBezTo>
                  <a:cubicBezTo>
                    <a:pt x="445" y="391"/>
                    <a:pt x="449" y="390"/>
                    <a:pt x="452" y="388"/>
                  </a:cubicBezTo>
                  <a:lnTo>
                    <a:pt x="539" y="331"/>
                  </a:lnTo>
                  <a:cubicBezTo>
                    <a:pt x="568" y="341"/>
                    <a:pt x="600" y="347"/>
                    <a:pt x="633" y="347"/>
                  </a:cubicBezTo>
                  <a:cubicBezTo>
                    <a:pt x="756" y="347"/>
                    <a:pt x="856" y="269"/>
                    <a:pt x="856" y="173"/>
                  </a:cubicBezTo>
                  <a:cubicBezTo>
                    <a:pt x="856" y="78"/>
                    <a:pt x="756" y="0"/>
                    <a:pt x="633" y="0"/>
                  </a:cubicBezTo>
                  <a:cubicBezTo>
                    <a:pt x="510" y="0"/>
                    <a:pt x="410" y="78"/>
                    <a:pt x="410" y="173"/>
                  </a:cubicBezTo>
                  <a:cubicBezTo>
                    <a:pt x="410" y="214"/>
                    <a:pt x="428" y="253"/>
                    <a:pt x="460" y="284"/>
                  </a:cubicBezTo>
                  <a:lnTo>
                    <a:pt x="424" y="363"/>
                  </a:lnTo>
                  <a:close/>
                  <a:moveTo>
                    <a:pt x="938" y="640"/>
                  </a:moveTo>
                  <a:lnTo>
                    <a:pt x="909" y="640"/>
                  </a:lnTo>
                  <a:cubicBezTo>
                    <a:pt x="907" y="640"/>
                    <a:pt x="904" y="641"/>
                    <a:pt x="902" y="643"/>
                  </a:cubicBezTo>
                  <a:lnTo>
                    <a:pt x="891" y="654"/>
                  </a:lnTo>
                  <a:cubicBezTo>
                    <a:pt x="887" y="658"/>
                    <a:pt x="887" y="663"/>
                    <a:pt x="889" y="667"/>
                  </a:cubicBezTo>
                  <a:lnTo>
                    <a:pt x="903" y="690"/>
                  </a:lnTo>
                  <a:cubicBezTo>
                    <a:pt x="905" y="694"/>
                    <a:pt x="908" y="696"/>
                    <a:pt x="912" y="696"/>
                  </a:cubicBezTo>
                  <a:lnTo>
                    <a:pt x="935" y="696"/>
                  </a:lnTo>
                  <a:cubicBezTo>
                    <a:pt x="939" y="696"/>
                    <a:pt x="943" y="694"/>
                    <a:pt x="945" y="690"/>
                  </a:cubicBezTo>
                  <a:lnTo>
                    <a:pt x="958" y="667"/>
                  </a:lnTo>
                  <a:cubicBezTo>
                    <a:pt x="961" y="663"/>
                    <a:pt x="960" y="658"/>
                    <a:pt x="957" y="654"/>
                  </a:cubicBezTo>
                  <a:lnTo>
                    <a:pt x="946" y="643"/>
                  </a:lnTo>
                  <a:cubicBezTo>
                    <a:pt x="944" y="641"/>
                    <a:pt x="941" y="640"/>
                    <a:pt x="938" y="640"/>
                  </a:cubicBezTo>
                  <a:close/>
                  <a:moveTo>
                    <a:pt x="803" y="407"/>
                  </a:moveTo>
                  <a:cubicBezTo>
                    <a:pt x="803" y="493"/>
                    <a:pt x="857" y="586"/>
                    <a:pt x="924" y="586"/>
                  </a:cubicBezTo>
                  <a:cubicBezTo>
                    <a:pt x="991" y="586"/>
                    <a:pt x="1045" y="493"/>
                    <a:pt x="1045" y="407"/>
                  </a:cubicBezTo>
                  <a:cubicBezTo>
                    <a:pt x="1045" y="321"/>
                    <a:pt x="991" y="251"/>
                    <a:pt x="924" y="251"/>
                  </a:cubicBezTo>
                  <a:cubicBezTo>
                    <a:pt x="857" y="251"/>
                    <a:pt x="803" y="321"/>
                    <a:pt x="803" y="407"/>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0971" name="Group 11"/>
          <p:cNvGrpSpPr/>
          <p:nvPr/>
        </p:nvGrpSpPr>
        <p:grpSpPr bwMode="auto">
          <a:xfrm>
            <a:off x="1974850" y="3665538"/>
            <a:ext cx="3889375" cy="2232025"/>
            <a:chOff x="0" y="0"/>
            <a:chExt cx="3888432" cy="2232248"/>
          </a:xfrm>
        </p:grpSpPr>
        <p:sp>
          <p:nvSpPr>
            <p:cNvPr id="40972" name="矩形 11"/>
            <p:cNvSpPr>
              <a:spLocks noChangeArrowheads="1"/>
            </p:cNvSpPr>
            <p:nvPr/>
          </p:nvSpPr>
          <p:spPr bwMode="auto">
            <a:xfrm>
              <a:off x="0" y="0"/>
              <a:ext cx="3888432" cy="2232248"/>
            </a:xfrm>
            <a:prstGeom prst="rect">
              <a:avLst/>
            </a:prstGeom>
            <a:solidFill>
              <a:srgbClr val="21A3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造字工房悦黑体验版常规体" pitchFamily="50" charset="-122"/>
              </a:endParaRPr>
            </a:p>
          </p:txBody>
        </p:sp>
        <p:sp>
          <p:nvSpPr>
            <p:cNvPr id="40973" name="Freeform 30"/>
            <p:cNvSpPr>
              <a:spLocks noEditPoints="1"/>
            </p:cNvSpPr>
            <p:nvPr/>
          </p:nvSpPr>
          <p:spPr bwMode="auto">
            <a:xfrm>
              <a:off x="156745" y="1304287"/>
              <a:ext cx="805747" cy="809152"/>
            </a:xfrm>
            <a:custGeom>
              <a:avLst/>
              <a:gdLst>
                <a:gd name="T0" fmla="*/ 1379 w 1470"/>
                <a:gd name="T1" fmla="*/ 652 h 1478"/>
                <a:gd name="T2" fmla="*/ 1428 w 1470"/>
                <a:gd name="T3" fmla="*/ 625 h 1478"/>
                <a:gd name="T4" fmla="*/ 1426 w 1470"/>
                <a:gd name="T5" fmla="*/ 552 h 1478"/>
                <a:gd name="T6" fmla="*/ 1359 w 1470"/>
                <a:gd name="T7" fmla="*/ 557 h 1478"/>
                <a:gd name="T8" fmla="*/ 1328 w 1470"/>
                <a:gd name="T9" fmla="*/ 516 h 1478"/>
                <a:gd name="T10" fmla="*/ 1264 w 1470"/>
                <a:gd name="T11" fmla="*/ 552 h 1478"/>
                <a:gd name="T12" fmla="*/ 1233 w 1470"/>
                <a:gd name="T13" fmla="*/ 584 h 1478"/>
                <a:gd name="T14" fmla="*/ 1199 w 1470"/>
                <a:gd name="T15" fmla="*/ 648 h 1478"/>
                <a:gd name="T16" fmla="*/ 1240 w 1470"/>
                <a:gd name="T17" fmla="*/ 678 h 1478"/>
                <a:gd name="T18" fmla="*/ 1243 w 1470"/>
                <a:gd name="T19" fmla="*/ 752 h 1478"/>
                <a:gd name="T20" fmla="*/ 1309 w 1470"/>
                <a:gd name="T21" fmla="*/ 746 h 1478"/>
                <a:gd name="T22" fmla="*/ 1340 w 1470"/>
                <a:gd name="T23" fmla="*/ 787 h 1478"/>
                <a:gd name="T24" fmla="*/ 1404 w 1470"/>
                <a:gd name="T25" fmla="*/ 751 h 1478"/>
                <a:gd name="T26" fmla="*/ 1435 w 1470"/>
                <a:gd name="T27" fmla="*/ 720 h 1478"/>
                <a:gd name="T28" fmla="*/ 1470 w 1470"/>
                <a:gd name="T29" fmla="*/ 655 h 1478"/>
                <a:gd name="T30" fmla="*/ 950 w 1470"/>
                <a:gd name="T31" fmla="*/ 732 h 1478"/>
                <a:gd name="T32" fmla="*/ 928 w 1470"/>
                <a:gd name="T33" fmla="*/ 619 h 1478"/>
                <a:gd name="T34" fmla="*/ 1057 w 1470"/>
                <a:gd name="T35" fmla="*/ 693 h 1478"/>
                <a:gd name="T36" fmla="*/ 1094 w 1470"/>
                <a:gd name="T37" fmla="*/ 610 h 1478"/>
                <a:gd name="T38" fmla="*/ 1030 w 1470"/>
                <a:gd name="T39" fmla="*/ 598 h 1478"/>
                <a:gd name="T40" fmla="*/ 985 w 1470"/>
                <a:gd name="T41" fmla="*/ 508 h 1478"/>
                <a:gd name="T42" fmla="*/ 928 w 1470"/>
                <a:gd name="T43" fmla="*/ 548 h 1478"/>
                <a:gd name="T44" fmla="*/ 870 w 1470"/>
                <a:gd name="T45" fmla="*/ 508 h 1478"/>
                <a:gd name="T46" fmla="*/ 848 w 1470"/>
                <a:gd name="T47" fmla="*/ 576 h 1478"/>
                <a:gd name="T48" fmla="*/ 767 w 1470"/>
                <a:gd name="T49" fmla="*/ 599 h 1478"/>
                <a:gd name="T50" fmla="*/ 800 w 1470"/>
                <a:gd name="T51" fmla="*/ 695 h 1478"/>
                <a:gd name="T52" fmla="*/ 768 w 1470"/>
                <a:gd name="T53" fmla="*/ 758 h 1478"/>
                <a:gd name="T54" fmla="*/ 850 w 1470"/>
                <a:gd name="T55" fmla="*/ 781 h 1478"/>
                <a:gd name="T56" fmla="*/ 877 w 1470"/>
                <a:gd name="T57" fmla="*/ 849 h 1478"/>
                <a:gd name="T58" fmla="*/ 945 w 1470"/>
                <a:gd name="T59" fmla="*/ 806 h 1478"/>
                <a:gd name="T60" fmla="*/ 996 w 1470"/>
                <a:gd name="T61" fmla="*/ 844 h 1478"/>
                <a:gd name="T62" fmla="*/ 1031 w 1470"/>
                <a:gd name="T63" fmla="*/ 756 h 1478"/>
                <a:gd name="T64" fmla="*/ 1098 w 1470"/>
                <a:gd name="T65" fmla="*/ 734 h 1478"/>
                <a:gd name="T66" fmla="*/ 465 w 1470"/>
                <a:gd name="T67" fmla="*/ 405 h 1478"/>
                <a:gd name="T68" fmla="*/ 1005 w 1470"/>
                <a:gd name="T69" fmla="*/ 271 h 1478"/>
                <a:gd name="T70" fmla="*/ 1257 w 1470"/>
                <a:gd name="T71" fmla="*/ 484 h 1478"/>
                <a:gd name="T72" fmla="*/ 1265 w 1470"/>
                <a:gd name="T73" fmla="*/ 367 h 1478"/>
                <a:gd name="T74" fmla="*/ 1366 w 1470"/>
                <a:gd name="T75" fmla="*/ 271 h 1478"/>
                <a:gd name="T76" fmla="*/ 1263 w 1470"/>
                <a:gd name="T77" fmla="*/ 172 h 1478"/>
                <a:gd name="T78" fmla="*/ 1254 w 1470"/>
                <a:gd name="T79" fmla="*/ 56 h 1478"/>
                <a:gd name="T80" fmla="*/ 1134 w 1470"/>
                <a:gd name="T81" fmla="*/ 17 h 1478"/>
                <a:gd name="T82" fmla="*/ 1050 w 1470"/>
                <a:gd name="T83" fmla="*/ 17 h 1478"/>
                <a:gd name="T84" fmla="*/ 932 w 1470"/>
                <a:gd name="T85" fmla="*/ 59 h 1478"/>
                <a:gd name="T86" fmla="*/ 924 w 1470"/>
                <a:gd name="T87" fmla="*/ 176 h 1478"/>
                <a:gd name="T88" fmla="*/ 823 w 1470"/>
                <a:gd name="T89" fmla="*/ 271 h 1478"/>
                <a:gd name="T90" fmla="*/ 925 w 1470"/>
                <a:gd name="T91" fmla="*/ 370 h 1478"/>
                <a:gd name="T92" fmla="*/ 935 w 1470"/>
                <a:gd name="T93" fmla="*/ 487 h 1478"/>
                <a:gd name="T94" fmla="*/ 1054 w 1470"/>
                <a:gd name="T95" fmla="*/ 526 h 1478"/>
                <a:gd name="T96" fmla="*/ 1139 w 1470"/>
                <a:gd name="T97" fmla="*/ 526 h 1478"/>
                <a:gd name="T98" fmla="*/ 1257 w 1470"/>
                <a:gd name="T99" fmla="*/ 484 h 1478"/>
                <a:gd name="T100" fmla="*/ 432 w 1470"/>
                <a:gd name="T101" fmla="*/ 1188 h 1478"/>
                <a:gd name="T102" fmla="*/ 0 w 1470"/>
                <a:gd name="T103" fmla="*/ 1382 h 1478"/>
                <a:gd name="T104" fmla="*/ 929 w 1470"/>
                <a:gd name="T105" fmla="*/ 1382 h 1478"/>
                <a:gd name="T106" fmla="*/ 440 w 1470"/>
                <a:gd name="T107" fmla="*/ 1070 h 1478"/>
                <a:gd name="T108" fmla="*/ 429 w 1470"/>
                <a:gd name="T109" fmla="*/ 1156 h 1478"/>
                <a:gd name="T110" fmla="*/ 523 w 1470"/>
                <a:gd name="T111" fmla="*/ 1117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70" h="1478">
                  <a:moveTo>
                    <a:pt x="1334" y="696"/>
                  </a:moveTo>
                  <a:cubicBezTo>
                    <a:pt x="1310" y="696"/>
                    <a:pt x="1290" y="676"/>
                    <a:pt x="1290" y="652"/>
                  </a:cubicBezTo>
                  <a:cubicBezTo>
                    <a:pt x="1290" y="627"/>
                    <a:pt x="1310" y="607"/>
                    <a:pt x="1334" y="607"/>
                  </a:cubicBezTo>
                  <a:cubicBezTo>
                    <a:pt x="1359" y="607"/>
                    <a:pt x="1379" y="627"/>
                    <a:pt x="1379" y="652"/>
                  </a:cubicBezTo>
                  <a:cubicBezTo>
                    <a:pt x="1379" y="676"/>
                    <a:pt x="1359" y="696"/>
                    <a:pt x="1334" y="696"/>
                  </a:cubicBezTo>
                  <a:close/>
                  <a:moveTo>
                    <a:pt x="1469" y="646"/>
                  </a:moveTo>
                  <a:cubicBezTo>
                    <a:pt x="1469" y="637"/>
                    <a:pt x="1462" y="630"/>
                    <a:pt x="1454" y="629"/>
                  </a:cubicBezTo>
                  <a:lnTo>
                    <a:pt x="1428" y="625"/>
                  </a:lnTo>
                  <a:cubicBezTo>
                    <a:pt x="1426" y="617"/>
                    <a:pt x="1423" y="610"/>
                    <a:pt x="1419" y="602"/>
                  </a:cubicBezTo>
                  <a:lnTo>
                    <a:pt x="1434" y="582"/>
                  </a:lnTo>
                  <a:cubicBezTo>
                    <a:pt x="1439" y="575"/>
                    <a:pt x="1439" y="565"/>
                    <a:pt x="1433" y="559"/>
                  </a:cubicBezTo>
                  <a:cubicBezTo>
                    <a:pt x="1430" y="556"/>
                    <a:pt x="1428" y="554"/>
                    <a:pt x="1426" y="552"/>
                  </a:cubicBezTo>
                  <a:cubicBezTo>
                    <a:pt x="1422" y="549"/>
                    <a:pt x="1418" y="547"/>
                    <a:pt x="1413" y="547"/>
                  </a:cubicBezTo>
                  <a:cubicBezTo>
                    <a:pt x="1409" y="547"/>
                    <a:pt x="1406" y="548"/>
                    <a:pt x="1402" y="551"/>
                  </a:cubicBezTo>
                  <a:lnTo>
                    <a:pt x="1382" y="567"/>
                  </a:lnTo>
                  <a:cubicBezTo>
                    <a:pt x="1375" y="562"/>
                    <a:pt x="1367" y="559"/>
                    <a:pt x="1359" y="557"/>
                  </a:cubicBezTo>
                  <a:lnTo>
                    <a:pt x="1355" y="532"/>
                  </a:lnTo>
                  <a:cubicBezTo>
                    <a:pt x="1354" y="523"/>
                    <a:pt x="1347" y="517"/>
                    <a:pt x="1338" y="516"/>
                  </a:cubicBezTo>
                  <a:cubicBezTo>
                    <a:pt x="1337" y="516"/>
                    <a:pt x="1335" y="516"/>
                    <a:pt x="1334" y="516"/>
                  </a:cubicBezTo>
                  <a:cubicBezTo>
                    <a:pt x="1332" y="516"/>
                    <a:pt x="1330" y="516"/>
                    <a:pt x="1328" y="516"/>
                  </a:cubicBezTo>
                  <a:cubicBezTo>
                    <a:pt x="1319" y="517"/>
                    <a:pt x="1312" y="524"/>
                    <a:pt x="1311" y="532"/>
                  </a:cubicBezTo>
                  <a:lnTo>
                    <a:pt x="1308" y="558"/>
                  </a:lnTo>
                  <a:cubicBezTo>
                    <a:pt x="1300" y="560"/>
                    <a:pt x="1292" y="563"/>
                    <a:pt x="1285" y="567"/>
                  </a:cubicBezTo>
                  <a:lnTo>
                    <a:pt x="1264" y="552"/>
                  </a:lnTo>
                  <a:cubicBezTo>
                    <a:pt x="1261" y="550"/>
                    <a:pt x="1257" y="549"/>
                    <a:pt x="1254" y="549"/>
                  </a:cubicBezTo>
                  <a:cubicBezTo>
                    <a:pt x="1249" y="549"/>
                    <a:pt x="1245" y="550"/>
                    <a:pt x="1241" y="553"/>
                  </a:cubicBezTo>
                  <a:cubicBezTo>
                    <a:pt x="1239" y="556"/>
                    <a:pt x="1236" y="558"/>
                    <a:pt x="1234" y="560"/>
                  </a:cubicBezTo>
                  <a:cubicBezTo>
                    <a:pt x="1228" y="567"/>
                    <a:pt x="1228" y="577"/>
                    <a:pt x="1233" y="584"/>
                  </a:cubicBezTo>
                  <a:lnTo>
                    <a:pt x="1249" y="604"/>
                  </a:lnTo>
                  <a:cubicBezTo>
                    <a:pt x="1245" y="611"/>
                    <a:pt x="1242" y="619"/>
                    <a:pt x="1240" y="627"/>
                  </a:cubicBezTo>
                  <a:lnTo>
                    <a:pt x="1214" y="631"/>
                  </a:lnTo>
                  <a:cubicBezTo>
                    <a:pt x="1206" y="632"/>
                    <a:pt x="1199" y="639"/>
                    <a:pt x="1199" y="648"/>
                  </a:cubicBezTo>
                  <a:cubicBezTo>
                    <a:pt x="1199" y="649"/>
                    <a:pt x="1199" y="651"/>
                    <a:pt x="1199" y="652"/>
                  </a:cubicBezTo>
                  <a:cubicBezTo>
                    <a:pt x="1199" y="654"/>
                    <a:pt x="1199" y="656"/>
                    <a:pt x="1199" y="658"/>
                  </a:cubicBezTo>
                  <a:cubicBezTo>
                    <a:pt x="1199" y="667"/>
                    <a:pt x="1206" y="674"/>
                    <a:pt x="1215" y="675"/>
                  </a:cubicBezTo>
                  <a:lnTo>
                    <a:pt x="1240" y="678"/>
                  </a:lnTo>
                  <a:cubicBezTo>
                    <a:pt x="1242" y="686"/>
                    <a:pt x="1246" y="694"/>
                    <a:pt x="1250" y="701"/>
                  </a:cubicBezTo>
                  <a:lnTo>
                    <a:pt x="1235" y="722"/>
                  </a:lnTo>
                  <a:cubicBezTo>
                    <a:pt x="1229" y="729"/>
                    <a:pt x="1230" y="739"/>
                    <a:pt x="1236" y="745"/>
                  </a:cubicBezTo>
                  <a:cubicBezTo>
                    <a:pt x="1238" y="747"/>
                    <a:pt x="1240" y="750"/>
                    <a:pt x="1243" y="752"/>
                  </a:cubicBezTo>
                  <a:cubicBezTo>
                    <a:pt x="1246" y="755"/>
                    <a:pt x="1251" y="756"/>
                    <a:pt x="1255" y="756"/>
                  </a:cubicBezTo>
                  <a:cubicBezTo>
                    <a:pt x="1259" y="756"/>
                    <a:pt x="1263" y="755"/>
                    <a:pt x="1266" y="753"/>
                  </a:cubicBezTo>
                  <a:lnTo>
                    <a:pt x="1286" y="737"/>
                  </a:lnTo>
                  <a:cubicBezTo>
                    <a:pt x="1294" y="741"/>
                    <a:pt x="1301" y="744"/>
                    <a:pt x="1309" y="746"/>
                  </a:cubicBezTo>
                  <a:lnTo>
                    <a:pt x="1313" y="772"/>
                  </a:lnTo>
                  <a:cubicBezTo>
                    <a:pt x="1314" y="780"/>
                    <a:pt x="1322" y="787"/>
                    <a:pt x="1331" y="787"/>
                  </a:cubicBezTo>
                  <a:cubicBezTo>
                    <a:pt x="1332" y="787"/>
                    <a:pt x="1333" y="787"/>
                    <a:pt x="1334" y="787"/>
                  </a:cubicBezTo>
                  <a:cubicBezTo>
                    <a:pt x="1336" y="787"/>
                    <a:pt x="1338" y="787"/>
                    <a:pt x="1340" y="787"/>
                  </a:cubicBezTo>
                  <a:cubicBezTo>
                    <a:pt x="1349" y="787"/>
                    <a:pt x="1356" y="780"/>
                    <a:pt x="1357" y="771"/>
                  </a:cubicBezTo>
                  <a:lnTo>
                    <a:pt x="1361" y="746"/>
                  </a:lnTo>
                  <a:cubicBezTo>
                    <a:pt x="1369" y="744"/>
                    <a:pt x="1376" y="740"/>
                    <a:pt x="1384" y="736"/>
                  </a:cubicBezTo>
                  <a:lnTo>
                    <a:pt x="1404" y="751"/>
                  </a:lnTo>
                  <a:cubicBezTo>
                    <a:pt x="1407" y="754"/>
                    <a:pt x="1411" y="755"/>
                    <a:pt x="1415" y="755"/>
                  </a:cubicBezTo>
                  <a:cubicBezTo>
                    <a:pt x="1419" y="755"/>
                    <a:pt x="1424" y="753"/>
                    <a:pt x="1427" y="750"/>
                  </a:cubicBezTo>
                  <a:cubicBezTo>
                    <a:pt x="1430" y="748"/>
                    <a:pt x="1432" y="746"/>
                    <a:pt x="1434" y="743"/>
                  </a:cubicBezTo>
                  <a:cubicBezTo>
                    <a:pt x="1440" y="737"/>
                    <a:pt x="1440" y="727"/>
                    <a:pt x="1435" y="720"/>
                  </a:cubicBezTo>
                  <a:lnTo>
                    <a:pt x="1419" y="700"/>
                  </a:lnTo>
                  <a:cubicBezTo>
                    <a:pt x="1424" y="692"/>
                    <a:pt x="1427" y="685"/>
                    <a:pt x="1429" y="677"/>
                  </a:cubicBezTo>
                  <a:lnTo>
                    <a:pt x="1454" y="673"/>
                  </a:lnTo>
                  <a:cubicBezTo>
                    <a:pt x="1463" y="672"/>
                    <a:pt x="1469" y="664"/>
                    <a:pt x="1470" y="655"/>
                  </a:cubicBezTo>
                  <a:cubicBezTo>
                    <a:pt x="1470" y="654"/>
                    <a:pt x="1470" y="653"/>
                    <a:pt x="1470" y="652"/>
                  </a:cubicBezTo>
                  <a:cubicBezTo>
                    <a:pt x="1470" y="650"/>
                    <a:pt x="1470" y="648"/>
                    <a:pt x="1469" y="646"/>
                  </a:cubicBezTo>
                  <a:close/>
                  <a:moveTo>
                    <a:pt x="982" y="700"/>
                  </a:moveTo>
                  <a:cubicBezTo>
                    <a:pt x="976" y="715"/>
                    <a:pt x="965" y="726"/>
                    <a:pt x="950" y="732"/>
                  </a:cubicBezTo>
                  <a:cubicBezTo>
                    <a:pt x="943" y="735"/>
                    <a:pt x="936" y="737"/>
                    <a:pt x="928" y="737"/>
                  </a:cubicBezTo>
                  <a:cubicBezTo>
                    <a:pt x="904" y="737"/>
                    <a:pt x="883" y="722"/>
                    <a:pt x="874" y="700"/>
                  </a:cubicBezTo>
                  <a:cubicBezTo>
                    <a:pt x="861" y="670"/>
                    <a:pt x="876" y="636"/>
                    <a:pt x="906" y="623"/>
                  </a:cubicBezTo>
                  <a:cubicBezTo>
                    <a:pt x="913" y="620"/>
                    <a:pt x="920" y="619"/>
                    <a:pt x="928" y="619"/>
                  </a:cubicBezTo>
                  <a:cubicBezTo>
                    <a:pt x="952" y="619"/>
                    <a:pt x="973" y="633"/>
                    <a:pt x="983" y="655"/>
                  </a:cubicBezTo>
                  <a:cubicBezTo>
                    <a:pt x="989" y="670"/>
                    <a:pt x="988" y="686"/>
                    <a:pt x="982" y="700"/>
                  </a:cubicBezTo>
                  <a:close/>
                  <a:moveTo>
                    <a:pt x="1090" y="713"/>
                  </a:moveTo>
                  <a:lnTo>
                    <a:pt x="1057" y="693"/>
                  </a:lnTo>
                  <a:cubicBezTo>
                    <a:pt x="1058" y="683"/>
                    <a:pt x="1058" y="671"/>
                    <a:pt x="1056" y="660"/>
                  </a:cubicBezTo>
                  <a:lnTo>
                    <a:pt x="1090" y="641"/>
                  </a:lnTo>
                  <a:cubicBezTo>
                    <a:pt x="1097" y="636"/>
                    <a:pt x="1100" y="627"/>
                    <a:pt x="1098" y="619"/>
                  </a:cubicBezTo>
                  <a:cubicBezTo>
                    <a:pt x="1097" y="616"/>
                    <a:pt x="1095" y="613"/>
                    <a:pt x="1094" y="610"/>
                  </a:cubicBezTo>
                  <a:cubicBezTo>
                    <a:pt x="1092" y="606"/>
                    <a:pt x="1090" y="601"/>
                    <a:pt x="1088" y="597"/>
                  </a:cubicBezTo>
                  <a:cubicBezTo>
                    <a:pt x="1085" y="591"/>
                    <a:pt x="1079" y="587"/>
                    <a:pt x="1072" y="587"/>
                  </a:cubicBezTo>
                  <a:cubicBezTo>
                    <a:pt x="1071" y="587"/>
                    <a:pt x="1069" y="588"/>
                    <a:pt x="1067" y="588"/>
                  </a:cubicBezTo>
                  <a:lnTo>
                    <a:pt x="1030" y="598"/>
                  </a:lnTo>
                  <a:cubicBezTo>
                    <a:pt x="1023" y="589"/>
                    <a:pt x="1015" y="582"/>
                    <a:pt x="1007" y="575"/>
                  </a:cubicBezTo>
                  <a:lnTo>
                    <a:pt x="1016" y="537"/>
                  </a:lnTo>
                  <a:cubicBezTo>
                    <a:pt x="1018" y="529"/>
                    <a:pt x="1014" y="520"/>
                    <a:pt x="1007" y="517"/>
                  </a:cubicBezTo>
                  <a:cubicBezTo>
                    <a:pt x="999" y="513"/>
                    <a:pt x="992" y="510"/>
                    <a:pt x="985" y="508"/>
                  </a:cubicBezTo>
                  <a:cubicBezTo>
                    <a:pt x="983" y="507"/>
                    <a:pt x="981" y="507"/>
                    <a:pt x="979" y="507"/>
                  </a:cubicBezTo>
                  <a:cubicBezTo>
                    <a:pt x="973" y="507"/>
                    <a:pt x="966" y="510"/>
                    <a:pt x="963" y="516"/>
                  </a:cubicBezTo>
                  <a:lnTo>
                    <a:pt x="944" y="549"/>
                  </a:lnTo>
                  <a:cubicBezTo>
                    <a:pt x="939" y="549"/>
                    <a:pt x="933" y="548"/>
                    <a:pt x="928" y="548"/>
                  </a:cubicBezTo>
                  <a:cubicBezTo>
                    <a:pt x="922" y="548"/>
                    <a:pt x="917" y="549"/>
                    <a:pt x="911" y="550"/>
                  </a:cubicBezTo>
                  <a:lnTo>
                    <a:pt x="891" y="516"/>
                  </a:lnTo>
                  <a:cubicBezTo>
                    <a:pt x="888" y="511"/>
                    <a:pt x="882" y="507"/>
                    <a:pt x="876" y="507"/>
                  </a:cubicBezTo>
                  <a:cubicBezTo>
                    <a:pt x="874" y="507"/>
                    <a:pt x="872" y="508"/>
                    <a:pt x="870" y="508"/>
                  </a:cubicBezTo>
                  <a:cubicBezTo>
                    <a:pt x="866" y="509"/>
                    <a:pt x="863" y="511"/>
                    <a:pt x="860" y="512"/>
                  </a:cubicBezTo>
                  <a:cubicBezTo>
                    <a:pt x="856" y="514"/>
                    <a:pt x="852" y="515"/>
                    <a:pt x="848" y="518"/>
                  </a:cubicBezTo>
                  <a:cubicBezTo>
                    <a:pt x="840" y="521"/>
                    <a:pt x="836" y="530"/>
                    <a:pt x="838" y="538"/>
                  </a:cubicBezTo>
                  <a:lnTo>
                    <a:pt x="848" y="576"/>
                  </a:lnTo>
                  <a:cubicBezTo>
                    <a:pt x="840" y="583"/>
                    <a:pt x="832" y="590"/>
                    <a:pt x="825" y="599"/>
                  </a:cubicBezTo>
                  <a:lnTo>
                    <a:pt x="788" y="590"/>
                  </a:lnTo>
                  <a:cubicBezTo>
                    <a:pt x="786" y="589"/>
                    <a:pt x="785" y="589"/>
                    <a:pt x="783" y="589"/>
                  </a:cubicBezTo>
                  <a:cubicBezTo>
                    <a:pt x="776" y="589"/>
                    <a:pt x="770" y="593"/>
                    <a:pt x="767" y="599"/>
                  </a:cubicBezTo>
                  <a:cubicBezTo>
                    <a:pt x="764" y="606"/>
                    <a:pt x="760" y="614"/>
                    <a:pt x="758" y="621"/>
                  </a:cubicBezTo>
                  <a:cubicBezTo>
                    <a:pt x="755" y="629"/>
                    <a:pt x="759" y="638"/>
                    <a:pt x="766" y="643"/>
                  </a:cubicBezTo>
                  <a:lnTo>
                    <a:pt x="800" y="662"/>
                  </a:lnTo>
                  <a:cubicBezTo>
                    <a:pt x="798" y="673"/>
                    <a:pt x="798" y="684"/>
                    <a:pt x="800" y="695"/>
                  </a:cubicBezTo>
                  <a:lnTo>
                    <a:pt x="767" y="715"/>
                  </a:lnTo>
                  <a:cubicBezTo>
                    <a:pt x="759" y="719"/>
                    <a:pt x="756" y="728"/>
                    <a:pt x="759" y="736"/>
                  </a:cubicBezTo>
                  <a:cubicBezTo>
                    <a:pt x="760" y="739"/>
                    <a:pt x="761" y="743"/>
                    <a:pt x="762" y="746"/>
                  </a:cubicBezTo>
                  <a:cubicBezTo>
                    <a:pt x="764" y="750"/>
                    <a:pt x="766" y="754"/>
                    <a:pt x="768" y="758"/>
                  </a:cubicBezTo>
                  <a:cubicBezTo>
                    <a:pt x="771" y="764"/>
                    <a:pt x="777" y="768"/>
                    <a:pt x="784" y="768"/>
                  </a:cubicBezTo>
                  <a:cubicBezTo>
                    <a:pt x="786" y="768"/>
                    <a:pt x="787" y="768"/>
                    <a:pt x="789" y="768"/>
                  </a:cubicBezTo>
                  <a:lnTo>
                    <a:pt x="826" y="757"/>
                  </a:lnTo>
                  <a:cubicBezTo>
                    <a:pt x="833" y="766"/>
                    <a:pt x="841" y="774"/>
                    <a:pt x="850" y="781"/>
                  </a:cubicBezTo>
                  <a:lnTo>
                    <a:pt x="840" y="818"/>
                  </a:lnTo>
                  <a:cubicBezTo>
                    <a:pt x="838" y="826"/>
                    <a:pt x="842" y="835"/>
                    <a:pt x="850" y="839"/>
                  </a:cubicBezTo>
                  <a:cubicBezTo>
                    <a:pt x="857" y="842"/>
                    <a:pt x="864" y="845"/>
                    <a:pt x="872" y="848"/>
                  </a:cubicBezTo>
                  <a:cubicBezTo>
                    <a:pt x="874" y="849"/>
                    <a:pt x="876" y="849"/>
                    <a:pt x="877" y="849"/>
                  </a:cubicBezTo>
                  <a:cubicBezTo>
                    <a:pt x="884" y="849"/>
                    <a:pt x="890" y="845"/>
                    <a:pt x="893" y="840"/>
                  </a:cubicBezTo>
                  <a:lnTo>
                    <a:pt x="912" y="806"/>
                  </a:lnTo>
                  <a:cubicBezTo>
                    <a:pt x="918" y="807"/>
                    <a:pt x="923" y="807"/>
                    <a:pt x="928" y="807"/>
                  </a:cubicBezTo>
                  <a:cubicBezTo>
                    <a:pt x="934" y="807"/>
                    <a:pt x="940" y="807"/>
                    <a:pt x="945" y="806"/>
                  </a:cubicBezTo>
                  <a:lnTo>
                    <a:pt x="965" y="839"/>
                  </a:lnTo>
                  <a:cubicBezTo>
                    <a:pt x="968" y="845"/>
                    <a:pt x="974" y="848"/>
                    <a:pt x="981" y="848"/>
                  </a:cubicBezTo>
                  <a:cubicBezTo>
                    <a:pt x="983" y="848"/>
                    <a:pt x="985" y="848"/>
                    <a:pt x="987" y="847"/>
                  </a:cubicBezTo>
                  <a:cubicBezTo>
                    <a:pt x="990" y="846"/>
                    <a:pt x="993" y="845"/>
                    <a:pt x="996" y="844"/>
                  </a:cubicBezTo>
                  <a:cubicBezTo>
                    <a:pt x="1000" y="842"/>
                    <a:pt x="1005" y="840"/>
                    <a:pt x="1009" y="838"/>
                  </a:cubicBezTo>
                  <a:cubicBezTo>
                    <a:pt x="1016" y="834"/>
                    <a:pt x="1020" y="825"/>
                    <a:pt x="1018" y="817"/>
                  </a:cubicBezTo>
                  <a:lnTo>
                    <a:pt x="1008" y="780"/>
                  </a:lnTo>
                  <a:cubicBezTo>
                    <a:pt x="1017" y="773"/>
                    <a:pt x="1024" y="765"/>
                    <a:pt x="1031" y="756"/>
                  </a:cubicBezTo>
                  <a:lnTo>
                    <a:pt x="1069" y="766"/>
                  </a:lnTo>
                  <a:cubicBezTo>
                    <a:pt x="1070" y="766"/>
                    <a:pt x="1072" y="766"/>
                    <a:pt x="1073" y="766"/>
                  </a:cubicBezTo>
                  <a:cubicBezTo>
                    <a:pt x="1080" y="766"/>
                    <a:pt x="1086" y="763"/>
                    <a:pt x="1089" y="756"/>
                  </a:cubicBezTo>
                  <a:cubicBezTo>
                    <a:pt x="1093" y="749"/>
                    <a:pt x="1096" y="742"/>
                    <a:pt x="1098" y="734"/>
                  </a:cubicBezTo>
                  <a:cubicBezTo>
                    <a:pt x="1101" y="726"/>
                    <a:pt x="1098" y="717"/>
                    <a:pt x="1090" y="713"/>
                  </a:cubicBezTo>
                  <a:close/>
                  <a:moveTo>
                    <a:pt x="465" y="977"/>
                  </a:moveTo>
                  <a:cubicBezTo>
                    <a:pt x="579" y="977"/>
                    <a:pt x="671" y="819"/>
                    <a:pt x="671" y="672"/>
                  </a:cubicBezTo>
                  <a:cubicBezTo>
                    <a:pt x="671" y="524"/>
                    <a:pt x="579" y="405"/>
                    <a:pt x="465" y="405"/>
                  </a:cubicBezTo>
                  <a:cubicBezTo>
                    <a:pt x="350" y="405"/>
                    <a:pt x="258" y="524"/>
                    <a:pt x="258" y="672"/>
                  </a:cubicBezTo>
                  <a:cubicBezTo>
                    <a:pt x="258" y="819"/>
                    <a:pt x="350" y="977"/>
                    <a:pt x="465" y="977"/>
                  </a:cubicBezTo>
                  <a:close/>
                  <a:moveTo>
                    <a:pt x="1094" y="360"/>
                  </a:moveTo>
                  <a:cubicBezTo>
                    <a:pt x="1045" y="360"/>
                    <a:pt x="1005" y="320"/>
                    <a:pt x="1005" y="271"/>
                  </a:cubicBezTo>
                  <a:cubicBezTo>
                    <a:pt x="1005" y="222"/>
                    <a:pt x="1045" y="182"/>
                    <a:pt x="1094" y="182"/>
                  </a:cubicBezTo>
                  <a:cubicBezTo>
                    <a:pt x="1143" y="182"/>
                    <a:pt x="1183" y="222"/>
                    <a:pt x="1183" y="271"/>
                  </a:cubicBezTo>
                  <a:cubicBezTo>
                    <a:pt x="1183" y="320"/>
                    <a:pt x="1143" y="360"/>
                    <a:pt x="1094" y="360"/>
                  </a:cubicBezTo>
                  <a:close/>
                  <a:moveTo>
                    <a:pt x="1257" y="484"/>
                  </a:moveTo>
                  <a:cubicBezTo>
                    <a:pt x="1261" y="484"/>
                    <a:pt x="1265" y="482"/>
                    <a:pt x="1269" y="479"/>
                  </a:cubicBezTo>
                  <a:cubicBezTo>
                    <a:pt x="1282" y="468"/>
                    <a:pt x="1294" y="456"/>
                    <a:pt x="1305" y="442"/>
                  </a:cubicBezTo>
                  <a:cubicBezTo>
                    <a:pt x="1311" y="436"/>
                    <a:pt x="1311" y="426"/>
                    <a:pt x="1306" y="420"/>
                  </a:cubicBezTo>
                  <a:lnTo>
                    <a:pt x="1265" y="367"/>
                  </a:lnTo>
                  <a:cubicBezTo>
                    <a:pt x="1273" y="353"/>
                    <a:pt x="1280" y="337"/>
                    <a:pt x="1284" y="321"/>
                  </a:cubicBezTo>
                  <a:lnTo>
                    <a:pt x="1349" y="312"/>
                  </a:lnTo>
                  <a:cubicBezTo>
                    <a:pt x="1358" y="310"/>
                    <a:pt x="1364" y="304"/>
                    <a:pt x="1365" y="295"/>
                  </a:cubicBezTo>
                  <a:cubicBezTo>
                    <a:pt x="1365" y="287"/>
                    <a:pt x="1366" y="279"/>
                    <a:pt x="1366" y="271"/>
                  </a:cubicBezTo>
                  <a:cubicBezTo>
                    <a:pt x="1366" y="262"/>
                    <a:pt x="1365" y="253"/>
                    <a:pt x="1364" y="243"/>
                  </a:cubicBezTo>
                  <a:cubicBezTo>
                    <a:pt x="1363" y="234"/>
                    <a:pt x="1357" y="228"/>
                    <a:pt x="1348" y="227"/>
                  </a:cubicBezTo>
                  <a:lnTo>
                    <a:pt x="1283" y="218"/>
                  </a:lnTo>
                  <a:cubicBezTo>
                    <a:pt x="1278" y="202"/>
                    <a:pt x="1272" y="187"/>
                    <a:pt x="1263" y="172"/>
                  </a:cubicBezTo>
                  <a:lnTo>
                    <a:pt x="1303" y="120"/>
                  </a:lnTo>
                  <a:cubicBezTo>
                    <a:pt x="1308" y="113"/>
                    <a:pt x="1308" y="104"/>
                    <a:pt x="1302" y="97"/>
                  </a:cubicBezTo>
                  <a:cubicBezTo>
                    <a:pt x="1291" y="84"/>
                    <a:pt x="1278" y="71"/>
                    <a:pt x="1265" y="60"/>
                  </a:cubicBezTo>
                  <a:cubicBezTo>
                    <a:pt x="1262" y="58"/>
                    <a:pt x="1258" y="56"/>
                    <a:pt x="1254" y="56"/>
                  </a:cubicBezTo>
                  <a:cubicBezTo>
                    <a:pt x="1250" y="56"/>
                    <a:pt x="1246" y="58"/>
                    <a:pt x="1242" y="60"/>
                  </a:cubicBezTo>
                  <a:lnTo>
                    <a:pt x="1190" y="101"/>
                  </a:lnTo>
                  <a:cubicBezTo>
                    <a:pt x="1176" y="92"/>
                    <a:pt x="1160" y="86"/>
                    <a:pt x="1144" y="82"/>
                  </a:cubicBezTo>
                  <a:lnTo>
                    <a:pt x="1134" y="17"/>
                  </a:lnTo>
                  <a:cubicBezTo>
                    <a:pt x="1133" y="8"/>
                    <a:pt x="1126" y="2"/>
                    <a:pt x="1118" y="1"/>
                  </a:cubicBezTo>
                  <a:cubicBezTo>
                    <a:pt x="1110" y="0"/>
                    <a:pt x="1102" y="0"/>
                    <a:pt x="1094" y="0"/>
                  </a:cubicBezTo>
                  <a:cubicBezTo>
                    <a:pt x="1085" y="0"/>
                    <a:pt x="1075" y="0"/>
                    <a:pt x="1066" y="2"/>
                  </a:cubicBezTo>
                  <a:cubicBezTo>
                    <a:pt x="1057" y="2"/>
                    <a:pt x="1051" y="9"/>
                    <a:pt x="1050" y="17"/>
                  </a:cubicBezTo>
                  <a:lnTo>
                    <a:pt x="1041" y="83"/>
                  </a:lnTo>
                  <a:cubicBezTo>
                    <a:pt x="1025" y="87"/>
                    <a:pt x="1010" y="94"/>
                    <a:pt x="995" y="102"/>
                  </a:cubicBezTo>
                  <a:lnTo>
                    <a:pt x="942" y="63"/>
                  </a:lnTo>
                  <a:cubicBezTo>
                    <a:pt x="939" y="60"/>
                    <a:pt x="935" y="59"/>
                    <a:pt x="932" y="59"/>
                  </a:cubicBezTo>
                  <a:cubicBezTo>
                    <a:pt x="927" y="59"/>
                    <a:pt x="923" y="61"/>
                    <a:pt x="920" y="63"/>
                  </a:cubicBezTo>
                  <a:cubicBezTo>
                    <a:pt x="907" y="75"/>
                    <a:pt x="894" y="87"/>
                    <a:pt x="883" y="101"/>
                  </a:cubicBezTo>
                  <a:cubicBezTo>
                    <a:pt x="878" y="107"/>
                    <a:pt x="878" y="117"/>
                    <a:pt x="883" y="123"/>
                  </a:cubicBezTo>
                  <a:lnTo>
                    <a:pt x="924" y="176"/>
                  </a:lnTo>
                  <a:cubicBezTo>
                    <a:pt x="915" y="190"/>
                    <a:pt x="909" y="206"/>
                    <a:pt x="905" y="222"/>
                  </a:cubicBezTo>
                  <a:lnTo>
                    <a:pt x="839" y="231"/>
                  </a:lnTo>
                  <a:cubicBezTo>
                    <a:pt x="831" y="233"/>
                    <a:pt x="825" y="239"/>
                    <a:pt x="824" y="248"/>
                  </a:cubicBezTo>
                  <a:cubicBezTo>
                    <a:pt x="823" y="256"/>
                    <a:pt x="823" y="264"/>
                    <a:pt x="823" y="271"/>
                  </a:cubicBezTo>
                  <a:cubicBezTo>
                    <a:pt x="823" y="281"/>
                    <a:pt x="823" y="290"/>
                    <a:pt x="824" y="300"/>
                  </a:cubicBezTo>
                  <a:cubicBezTo>
                    <a:pt x="825" y="308"/>
                    <a:pt x="832" y="315"/>
                    <a:pt x="840" y="316"/>
                  </a:cubicBezTo>
                  <a:lnTo>
                    <a:pt x="906" y="324"/>
                  </a:lnTo>
                  <a:cubicBezTo>
                    <a:pt x="910" y="340"/>
                    <a:pt x="917" y="356"/>
                    <a:pt x="925" y="370"/>
                  </a:cubicBezTo>
                  <a:lnTo>
                    <a:pt x="886" y="423"/>
                  </a:lnTo>
                  <a:cubicBezTo>
                    <a:pt x="881" y="430"/>
                    <a:pt x="881" y="439"/>
                    <a:pt x="886" y="446"/>
                  </a:cubicBezTo>
                  <a:cubicBezTo>
                    <a:pt x="898" y="459"/>
                    <a:pt x="910" y="471"/>
                    <a:pt x="924" y="482"/>
                  </a:cubicBezTo>
                  <a:cubicBezTo>
                    <a:pt x="927" y="485"/>
                    <a:pt x="931" y="487"/>
                    <a:pt x="935" y="487"/>
                  </a:cubicBezTo>
                  <a:cubicBezTo>
                    <a:pt x="939" y="487"/>
                    <a:pt x="943" y="485"/>
                    <a:pt x="946" y="483"/>
                  </a:cubicBezTo>
                  <a:lnTo>
                    <a:pt x="998" y="442"/>
                  </a:lnTo>
                  <a:cubicBezTo>
                    <a:pt x="1013" y="450"/>
                    <a:pt x="1029" y="457"/>
                    <a:pt x="1045" y="461"/>
                  </a:cubicBezTo>
                  <a:lnTo>
                    <a:pt x="1054" y="526"/>
                  </a:lnTo>
                  <a:cubicBezTo>
                    <a:pt x="1055" y="535"/>
                    <a:pt x="1062" y="541"/>
                    <a:pt x="1071" y="542"/>
                  </a:cubicBezTo>
                  <a:cubicBezTo>
                    <a:pt x="1079" y="542"/>
                    <a:pt x="1087" y="543"/>
                    <a:pt x="1094" y="543"/>
                  </a:cubicBezTo>
                  <a:cubicBezTo>
                    <a:pt x="1104" y="543"/>
                    <a:pt x="1113" y="542"/>
                    <a:pt x="1123" y="541"/>
                  </a:cubicBezTo>
                  <a:cubicBezTo>
                    <a:pt x="1131" y="540"/>
                    <a:pt x="1138" y="534"/>
                    <a:pt x="1139" y="526"/>
                  </a:cubicBezTo>
                  <a:lnTo>
                    <a:pt x="1147" y="460"/>
                  </a:lnTo>
                  <a:cubicBezTo>
                    <a:pt x="1163" y="455"/>
                    <a:pt x="1179" y="449"/>
                    <a:pt x="1193" y="440"/>
                  </a:cubicBezTo>
                  <a:lnTo>
                    <a:pt x="1246" y="480"/>
                  </a:lnTo>
                  <a:cubicBezTo>
                    <a:pt x="1249" y="482"/>
                    <a:pt x="1253" y="484"/>
                    <a:pt x="1257" y="484"/>
                  </a:cubicBezTo>
                  <a:close/>
                  <a:moveTo>
                    <a:pt x="656" y="1040"/>
                  </a:moveTo>
                  <a:lnTo>
                    <a:pt x="535" y="1423"/>
                  </a:lnTo>
                  <a:lnTo>
                    <a:pt x="497" y="1188"/>
                  </a:lnTo>
                  <a:lnTo>
                    <a:pt x="432" y="1188"/>
                  </a:lnTo>
                  <a:lnTo>
                    <a:pt x="394" y="1423"/>
                  </a:lnTo>
                  <a:lnTo>
                    <a:pt x="274" y="1040"/>
                  </a:lnTo>
                  <a:cubicBezTo>
                    <a:pt x="112" y="1102"/>
                    <a:pt x="0" y="1236"/>
                    <a:pt x="0" y="1377"/>
                  </a:cubicBezTo>
                  <a:cubicBezTo>
                    <a:pt x="0" y="1379"/>
                    <a:pt x="0" y="1380"/>
                    <a:pt x="0" y="1382"/>
                  </a:cubicBezTo>
                  <a:cubicBezTo>
                    <a:pt x="0" y="1383"/>
                    <a:pt x="0" y="1383"/>
                    <a:pt x="0" y="1384"/>
                  </a:cubicBezTo>
                  <a:cubicBezTo>
                    <a:pt x="0" y="1478"/>
                    <a:pt x="97" y="1470"/>
                    <a:pt x="465" y="1470"/>
                  </a:cubicBezTo>
                  <a:cubicBezTo>
                    <a:pt x="855" y="1470"/>
                    <a:pt x="929" y="1478"/>
                    <a:pt x="929" y="1384"/>
                  </a:cubicBezTo>
                  <a:cubicBezTo>
                    <a:pt x="929" y="1383"/>
                    <a:pt x="929" y="1383"/>
                    <a:pt x="929" y="1382"/>
                  </a:cubicBezTo>
                  <a:cubicBezTo>
                    <a:pt x="929" y="1380"/>
                    <a:pt x="929" y="1379"/>
                    <a:pt x="929" y="1377"/>
                  </a:cubicBezTo>
                  <a:cubicBezTo>
                    <a:pt x="929" y="1236"/>
                    <a:pt x="817" y="1102"/>
                    <a:pt x="656" y="1040"/>
                  </a:cubicBezTo>
                  <a:close/>
                  <a:moveTo>
                    <a:pt x="489" y="1070"/>
                  </a:moveTo>
                  <a:lnTo>
                    <a:pt x="440" y="1070"/>
                  </a:lnTo>
                  <a:cubicBezTo>
                    <a:pt x="435" y="1070"/>
                    <a:pt x="431" y="1072"/>
                    <a:pt x="427" y="1076"/>
                  </a:cubicBezTo>
                  <a:lnTo>
                    <a:pt x="408" y="1095"/>
                  </a:lnTo>
                  <a:cubicBezTo>
                    <a:pt x="402" y="1100"/>
                    <a:pt x="401" y="1110"/>
                    <a:pt x="406" y="1117"/>
                  </a:cubicBezTo>
                  <a:lnTo>
                    <a:pt x="429" y="1156"/>
                  </a:lnTo>
                  <a:cubicBezTo>
                    <a:pt x="432" y="1162"/>
                    <a:pt x="438" y="1165"/>
                    <a:pt x="445" y="1165"/>
                  </a:cubicBezTo>
                  <a:lnTo>
                    <a:pt x="484" y="1165"/>
                  </a:lnTo>
                  <a:cubicBezTo>
                    <a:pt x="491" y="1165"/>
                    <a:pt x="497" y="1162"/>
                    <a:pt x="500" y="1156"/>
                  </a:cubicBezTo>
                  <a:lnTo>
                    <a:pt x="523" y="1117"/>
                  </a:lnTo>
                  <a:cubicBezTo>
                    <a:pt x="528" y="1110"/>
                    <a:pt x="527" y="1100"/>
                    <a:pt x="521" y="1095"/>
                  </a:cubicBezTo>
                  <a:lnTo>
                    <a:pt x="502" y="1076"/>
                  </a:lnTo>
                  <a:cubicBezTo>
                    <a:pt x="498" y="1072"/>
                    <a:pt x="494" y="1070"/>
                    <a:pt x="489" y="107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0974" name="Group 14"/>
          <p:cNvGrpSpPr/>
          <p:nvPr/>
        </p:nvGrpSpPr>
        <p:grpSpPr bwMode="auto">
          <a:xfrm>
            <a:off x="5927725" y="3665538"/>
            <a:ext cx="3889375" cy="2232025"/>
            <a:chOff x="0" y="0"/>
            <a:chExt cx="3888432" cy="2232248"/>
          </a:xfrm>
        </p:grpSpPr>
        <p:sp>
          <p:nvSpPr>
            <p:cNvPr id="40975" name="矩形 14"/>
            <p:cNvSpPr>
              <a:spLocks noChangeArrowheads="1"/>
            </p:cNvSpPr>
            <p:nvPr/>
          </p:nvSpPr>
          <p:spPr bwMode="auto">
            <a:xfrm>
              <a:off x="0" y="0"/>
              <a:ext cx="3888432" cy="22322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造字工房悦黑体验版常规体" pitchFamily="50" charset="-122"/>
              </a:endParaRPr>
            </a:p>
          </p:txBody>
        </p:sp>
        <p:sp>
          <p:nvSpPr>
            <p:cNvPr id="40976" name="Freeform 34"/>
            <p:cNvSpPr>
              <a:spLocks noEditPoints="1"/>
            </p:cNvSpPr>
            <p:nvPr/>
          </p:nvSpPr>
          <p:spPr bwMode="auto">
            <a:xfrm>
              <a:off x="2880374" y="1311092"/>
              <a:ext cx="866775" cy="822325"/>
            </a:xfrm>
            <a:custGeom>
              <a:avLst/>
              <a:gdLst>
                <a:gd name="T0" fmla="*/ 1071 w 1131"/>
                <a:gd name="T1" fmla="*/ 191 h 1073"/>
                <a:gd name="T2" fmla="*/ 821 w 1131"/>
                <a:gd name="T3" fmla="*/ 233 h 1073"/>
                <a:gd name="T4" fmla="*/ 818 w 1131"/>
                <a:gd name="T5" fmla="*/ 304 h 1073"/>
                <a:gd name="T6" fmla="*/ 916 w 1131"/>
                <a:gd name="T7" fmla="*/ 327 h 1073"/>
                <a:gd name="T8" fmla="*/ 934 w 1131"/>
                <a:gd name="T9" fmla="*/ 325 h 1073"/>
                <a:gd name="T10" fmla="*/ 1124 w 1131"/>
                <a:gd name="T11" fmla="*/ 217 h 1073"/>
                <a:gd name="T12" fmla="*/ 262 w 1131"/>
                <a:gd name="T13" fmla="*/ 315 h 1073"/>
                <a:gd name="T14" fmla="*/ 212 w 1131"/>
                <a:gd name="T15" fmla="*/ 247 h 1073"/>
                <a:gd name="T16" fmla="*/ 229 w 1131"/>
                <a:gd name="T17" fmla="*/ 260 h 1073"/>
                <a:gd name="T18" fmla="*/ 273 w 1131"/>
                <a:gd name="T19" fmla="*/ 282 h 1073"/>
                <a:gd name="T20" fmla="*/ 278 w 1131"/>
                <a:gd name="T21" fmla="*/ 291 h 1073"/>
                <a:gd name="T22" fmla="*/ 178 w 1131"/>
                <a:gd name="T23" fmla="*/ 394 h 1073"/>
                <a:gd name="T24" fmla="*/ 166 w 1131"/>
                <a:gd name="T25" fmla="*/ 322 h 1073"/>
                <a:gd name="T26" fmla="*/ 178 w 1131"/>
                <a:gd name="T27" fmla="*/ 394 h 1073"/>
                <a:gd name="T28" fmla="*/ 621 w 1131"/>
                <a:gd name="T29" fmla="*/ 507 h 1073"/>
                <a:gd name="T30" fmla="*/ 590 w 1131"/>
                <a:gd name="T31" fmla="*/ 496 h 1073"/>
                <a:gd name="T32" fmla="*/ 608 w 1131"/>
                <a:gd name="T33" fmla="*/ 452 h 1073"/>
                <a:gd name="T34" fmla="*/ 772 w 1131"/>
                <a:gd name="T35" fmla="*/ 287 h 1073"/>
                <a:gd name="T36" fmla="*/ 682 w 1131"/>
                <a:gd name="T37" fmla="*/ 313 h 1073"/>
                <a:gd name="T38" fmla="*/ 616 w 1131"/>
                <a:gd name="T39" fmla="*/ 161 h 1073"/>
                <a:gd name="T40" fmla="*/ 432 w 1131"/>
                <a:gd name="T41" fmla="*/ 112 h 1073"/>
                <a:gd name="T42" fmla="*/ 239 w 1131"/>
                <a:gd name="T43" fmla="*/ 210 h 1073"/>
                <a:gd name="T44" fmla="*/ 172 w 1131"/>
                <a:gd name="T45" fmla="*/ 238 h 1073"/>
                <a:gd name="T46" fmla="*/ 145 w 1131"/>
                <a:gd name="T47" fmla="*/ 216 h 1073"/>
                <a:gd name="T48" fmla="*/ 12 w 1131"/>
                <a:gd name="T49" fmla="*/ 322 h 1073"/>
                <a:gd name="T50" fmla="*/ 25 w 1131"/>
                <a:gd name="T51" fmla="*/ 376 h 1073"/>
                <a:gd name="T52" fmla="*/ 187 w 1131"/>
                <a:gd name="T53" fmla="*/ 513 h 1073"/>
                <a:gd name="T54" fmla="*/ 320 w 1131"/>
                <a:gd name="T55" fmla="*/ 407 h 1073"/>
                <a:gd name="T56" fmla="*/ 307 w 1131"/>
                <a:gd name="T57" fmla="*/ 354 h 1073"/>
                <a:gd name="T58" fmla="*/ 302 w 1131"/>
                <a:gd name="T59" fmla="*/ 324 h 1073"/>
                <a:gd name="T60" fmla="*/ 307 w 1131"/>
                <a:gd name="T61" fmla="*/ 268 h 1073"/>
                <a:gd name="T62" fmla="*/ 553 w 1131"/>
                <a:gd name="T63" fmla="*/ 228 h 1073"/>
                <a:gd name="T64" fmla="*/ 444 w 1131"/>
                <a:gd name="T65" fmla="*/ 531 h 1073"/>
                <a:gd name="T66" fmla="*/ 712 w 1131"/>
                <a:gd name="T67" fmla="*/ 654 h 1073"/>
                <a:gd name="T68" fmla="*/ 586 w 1131"/>
                <a:gd name="T69" fmla="*/ 920 h 1073"/>
                <a:gd name="T70" fmla="*/ 662 w 1131"/>
                <a:gd name="T71" fmla="*/ 908 h 1073"/>
                <a:gd name="T72" fmla="*/ 849 w 1131"/>
                <a:gd name="T73" fmla="*/ 611 h 1073"/>
                <a:gd name="T74" fmla="*/ 416 w 1131"/>
                <a:gd name="T75" fmla="*/ 578 h 1073"/>
                <a:gd name="T76" fmla="*/ 108 w 1131"/>
                <a:gd name="T77" fmla="*/ 980 h 1073"/>
                <a:gd name="T78" fmla="*/ 146 w 1131"/>
                <a:gd name="T79" fmla="*/ 1073 h 1073"/>
                <a:gd name="T80" fmla="*/ 425 w 1131"/>
                <a:gd name="T81" fmla="*/ 828 h 1073"/>
                <a:gd name="T82" fmla="*/ 513 w 1131"/>
                <a:gd name="T83" fmla="*/ 624 h 1073"/>
                <a:gd name="T84" fmla="*/ 416 w 1131"/>
                <a:gd name="T85" fmla="*/ 578 h 1073"/>
                <a:gd name="T86" fmla="*/ 871 w 1131"/>
                <a:gd name="T87" fmla="*/ 154 h 1073"/>
                <a:gd name="T88" fmla="*/ 700 w 1131"/>
                <a:gd name="T89" fmla="*/ 66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31" h="1073">
                  <a:moveTo>
                    <a:pt x="1124" y="217"/>
                  </a:moveTo>
                  <a:cubicBezTo>
                    <a:pt x="1116" y="195"/>
                    <a:pt x="1093" y="183"/>
                    <a:pt x="1071" y="191"/>
                  </a:cubicBezTo>
                  <a:lnTo>
                    <a:pt x="916" y="243"/>
                  </a:lnTo>
                  <a:lnTo>
                    <a:pt x="821" y="233"/>
                  </a:lnTo>
                  <a:cubicBezTo>
                    <a:pt x="835" y="262"/>
                    <a:pt x="827" y="287"/>
                    <a:pt x="821" y="299"/>
                  </a:cubicBezTo>
                  <a:cubicBezTo>
                    <a:pt x="820" y="301"/>
                    <a:pt x="819" y="302"/>
                    <a:pt x="818" y="304"/>
                  </a:cubicBezTo>
                  <a:lnTo>
                    <a:pt x="809" y="316"/>
                  </a:lnTo>
                  <a:lnTo>
                    <a:pt x="916" y="327"/>
                  </a:lnTo>
                  <a:cubicBezTo>
                    <a:pt x="918" y="327"/>
                    <a:pt x="919" y="327"/>
                    <a:pt x="921" y="327"/>
                  </a:cubicBezTo>
                  <a:cubicBezTo>
                    <a:pt x="925" y="327"/>
                    <a:pt x="930" y="327"/>
                    <a:pt x="934" y="325"/>
                  </a:cubicBezTo>
                  <a:lnTo>
                    <a:pt x="1098" y="270"/>
                  </a:lnTo>
                  <a:cubicBezTo>
                    <a:pt x="1119" y="263"/>
                    <a:pt x="1131" y="239"/>
                    <a:pt x="1124" y="217"/>
                  </a:cubicBezTo>
                  <a:close/>
                  <a:moveTo>
                    <a:pt x="275" y="301"/>
                  </a:moveTo>
                  <a:lnTo>
                    <a:pt x="262" y="315"/>
                  </a:lnTo>
                  <a:lnTo>
                    <a:pt x="199" y="262"/>
                  </a:lnTo>
                  <a:lnTo>
                    <a:pt x="212" y="247"/>
                  </a:lnTo>
                  <a:cubicBezTo>
                    <a:pt x="215" y="243"/>
                    <a:pt x="220" y="241"/>
                    <a:pt x="225" y="243"/>
                  </a:cubicBezTo>
                  <a:cubicBezTo>
                    <a:pt x="225" y="249"/>
                    <a:pt x="227" y="254"/>
                    <a:pt x="229" y="260"/>
                  </a:cubicBezTo>
                  <a:cubicBezTo>
                    <a:pt x="237" y="274"/>
                    <a:pt x="251" y="283"/>
                    <a:pt x="267" y="283"/>
                  </a:cubicBezTo>
                  <a:cubicBezTo>
                    <a:pt x="269" y="283"/>
                    <a:pt x="271" y="282"/>
                    <a:pt x="273" y="282"/>
                  </a:cubicBezTo>
                  <a:lnTo>
                    <a:pt x="274" y="283"/>
                  </a:lnTo>
                  <a:cubicBezTo>
                    <a:pt x="276" y="285"/>
                    <a:pt x="278" y="288"/>
                    <a:pt x="278" y="291"/>
                  </a:cubicBezTo>
                  <a:cubicBezTo>
                    <a:pt x="278" y="295"/>
                    <a:pt x="277" y="298"/>
                    <a:pt x="275" y="301"/>
                  </a:cubicBezTo>
                  <a:close/>
                  <a:moveTo>
                    <a:pt x="178" y="394"/>
                  </a:moveTo>
                  <a:lnTo>
                    <a:pt x="135" y="358"/>
                  </a:lnTo>
                  <a:lnTo>
                    <a:pt x="166" y="322"/>
                  </a:lnTo>
                  <a:lnTo>
                    <a:pt x="208" y="358"/>
                  </a:lnTo>
                  <a:lnTo>
                    <a:pt x="178" y="394"/>
                  </a:lnTo>
                  <a:close/>
                  <a:moveTo>
                    <a:pt x="816" y="577"/>
                  </a:moveTo>
                  <a:lnTo>
                    <a:pt x="621" y="507"/>
                  </a:lnTo>
                  <a:lnTo>
                    <a:pt x="613" y="504"/>
                  </a:lnTo>
                  <a:lnTo>
                    <a:pt x="590" y="496"/>
                  </a:lnTo>
                  <a:cubicBezTo>
                    <a:pt x="579" y="491"/>
                    <a:pt x="573" y="479"/>
                    <a:pt x="577" y="467"/>
                  </a:cubicBezTo>
                  <a:cubicBezTo>
                    <a:pt x="582" y="454"/>
                    <a:pt x="595" y="447"/>
                    <a:pt x="608" y="452"/>
                  </a:cubicBezTo>
                  <a:lnTo>
                    <a:pt x="649" y="466"/>
                  </a:lnTo>
                  <a:lnTo>
                    <a:pt x="772" y="287"/>
                  </a:lnTo>
                  <a:lnTo>
                    <a:pt x="746" y="275"/>
                  </a:lnTo>
                  <a:lnTo>
                    <a:pt x="682" y="313"/>
                  </a:lnTo>
                  <a:lnTo>
                    <a:pt x="693" y="193"/>
                  </a:lnTo>
                  <a:cubicBezTo>
                    <a:pt x="672" y="182"/>
                    <a:pt x="641" y="166"/>
                    <a:pt x="616" y="161"/>
                  </a:cubicBezTo>
                  <a:lnTo>
                    <a:pt x="464" y="110"/>
                  </a:lnTo>
                  <a:cubicBezTo>
                    <a:pt x="454" y="106"/>
                    <a:pt x="442" y="107"/>
                    <a:pt x="432" y="112"/>
                  </a:cubicBezTo>
                  <a:lnTo>
                    <a:pt x="248" y="203"/>
                  </a:lnTo>
                  <a:cubicBezTo>
                    <a:pt x="245" y="205"/>
                    <a:pt x="242" y="207"/>
                    <a:pt x="239" y="210"/>
                  </a:cubicBezTo>
                  <a:cubicBezTo>
                    <a:pt x="220" y="203"/>
                    <a:pt x="198" y="207"/>
                    <a:pt x="184" y="223"/>
                  </a:cubicBezTo>
                  <a:lnTo>
                    <a:pt x="172" y="238"/>
                  </a:lnTo>
                  <a:lnTo>
                    <a:pt x="154" y="224"/>
                  </a:lnTo>
                  <a:lnTo>
                    <a:pt x="145" y="216"/>
                  </a:lnTo>
                  <a:cubicBezTo>
                    <a:pt x="131" y="204"/>
                    <a:pt x="111" y="206"/>
                    <a:pt x="99" y="219"/>
                  </a:cubicBezTo>
                  <a:lnTo>
                    <a:pt x="12" y="322"/>
                  </a:lnTo>
                  <a:cubicBezTo>
                    <a:pt x="0" y="336"/>
                    <a:pt x="2" y="356"/>
                    <a:pt x="16" y="368"/>
                  </a:cubicBezTo>
                  <a:lnTo>
                    <a:pt x="25" y="376"/>
                  </a:lnTo>
                  <a:lnTo>
                    <a:pt x="178" y="506"/>
                  </a:lnTo>
                  <a:lnTo>
                    <a:pt x="187" y="513"/>
                  </a:lnTo>
                  <a:cubicBezTo>
                    <a:pt x="200" y="525"/>
                    <a:pt x="221" y="523"/>
                    <a:pt x="232" y="510"/>
                  </a:cubicBezTo>
                  <a:lnTo>
                    <a:pt x="320" y="407"/>
                  </a:lnTo>
                  <a:cubicBezTo>
                    <a:pt x="331" y="393"/>
                    <a:pt x="330" y="373"/>
                    <a:pt x="316" y="361"/>
                  </a:cubicBezTo>
                  <a:lnTo>
                    <a:pt x="307" y="354"/>
                  </a:lnTo>
                  <a:lnTo>
                    <a:pt x="290" y="339"/>
                  </a:lnTo>
                  <a:lnTo>
                    <a:pt x="302" y="324"/>
                  </a:lnTo>
                  <a:cubicBezTo>
                    <a:pt x="311" y="314"/>
                    <a:pt x="315" y="301"/>
                    <a:pt x="314" y="289"/>
                  </a:cubicBezTo>
                  <a:cubicBezTo>
                    <a:pt x="313" y="281"/>
                    <a:pt x="311" y="274"/>
                    <a:pt x="307" y="268"/>
                  </a:cubicBezTo>
                  <a:lnTo>
                    <a:pt x="454" y="195"/>
                  </a:lnTo>
                  <a:lnTo>
                    <a:pt x="553" y="228"/>
                  </a:lnTo>
                  <a:lnTo>
                    <a:pt x="454" y="473"/>
                  </a:lnTo>
                  <a:cubicBezTo>
                    <a:pt x="445" y="494"/>
                    <a:pt x="439" y="513"/>
                    <a:pt x="444" y="531"/>
                  </a:cubicBezTo>
                  <a:cubicBezTo>
                    <a:pt x="448" y="549"/>
                    <a:pt x="460" y="564"/>
                    <a:pt x="479" y="571"/>
                  </a:cubicBezTo>
                  <a:lnTo>
                    <a:pt x="712" y="654"/>
                  </a:lnTo>
                  <a:lnTo>
                    <a:pt x="574" y="845"/>
                  </a:lnTo>
                  <a:cubicBezTo>
                    <a:pt x="557" y="869"/>
                    <a:pt x="562" y="903"/>
                    <a:pt x="586" y="920"/>
                  </a:cubicBezTo>
                  <a:cubicBezTo>
                    <a:pt x="596" y="927"/>
                    <a:pt x="607" y="931"/>
                    <a:pt x="618" y="931"/>
                  </a:cubicBezTo>
                  <a:cubicBezTo>
                    <a:pt x="635" y="931"/>
                    <a:pt x="651" y="923"/>
                    <a:pt x="662" y="908"/>
                  </a:cubicBezTo>
                  <a:lnTo>
                    <a:pt x="842" y="659"/>
                  </a:lnTo>
                  <a:cubicBezTo>
                    <a:pt x="851" y="645"/>
                    <a:pt x="854" y="628"/>
                    <a:pt x="849" y="611"/>
                  </a:cubicBezTo>
                  <a:cubicBezTo>
                    <a:pt x="844" y="595"/>
                    <a:pt x="832" y="582"/>
                    <a:pt x="816" y="577"/>
                  </a:cubicBezTo>
                  <a:close/>
                  <a:moveTo>
                    <a:pt x="416" y="578"/>
                  </a:moveTo>
                  <a:lnTo>
                    <a:pt x="343" y="758"/>
                  </a:lnTo>
                  <a:lnTo>
                    <a:pt x="108" y="980"/>
                  </a:lnTo>
                  <a:cubicBezTo>
                    <a:pt x="87" y="1001"/>
                    <a:pt x="86" y="1035"/>
                    <a:pt x="106" y="1056"/>
                  </a:cubicBezTo>
                  <a:cubicBezTo>
                    <a:pt x="117" y="1067"/>
                    <a:pt x="131" y="1073"/>
                    <a:pt x="146" y="1073"/>
                  </a:cubicBezTo>
                  <a:cubicBezTo>
                    <a:pt x="159" y="1073"/>
                    <a:pt x="172" y="1068"/>
                    <a:pt x="183" y="1058"/>
                  </a:cubicBezTo>
                  <a:lnTo>
                    <a:pt x="425" y="828"/>
                  </a:lnTo>
                  <a:cubicBezTo>
                    <a:pt x="431" y="823"/>
                    <a:pt x="435" y="816"/>
                    <a:pt x="438" y="809"/>
                  </a:cubicBezTo>
                  <a:lnTo>
                    <a:pt x="513" y="624"/>
                  </a:lnTo>
                  <a:cubicBezTo>
                    <a:pt x="493" y="623"/>
                    <a:pt x="476" y="620"/>
                    <a:pt x="464" y="614"/>
                  </a:cubicBezTo>
                  <a:cubicBezTo>
                    <a:pt x="442" y="604"/>
                    <a:pt x="426" y="591"/>
                    <a:pt x="416" y="578"/>
                  </a:cubicBezTo>
                  <a:close/>
                  <a:moveTo>
                    <a:pt x="741" y="195"/>
                  </a:moveTo>
                  <a:cubicBezTo>
                    <a:pt x="789" y="220"/>
                    <a:pt x="847" y="201"/>
                    <a:pt x="871" y="154"/>
                  </a:cubicBezTo>
                  <a:cubicBezTo>
                    <a:pt x="895" y="107"/>
                    <a:pt x="877" y="49"/>
                    <a:pt x="830" y="24"/>
                  </a:cubicBezTo>
                  <a:cubicBezTo>
                    <a:pt x="782" y="0"/>
                    <a:pt x="724" y="19"/>
                    <a:pt x="700" y="66"/>
                  </a:cubicBezTo>
                  <a:cubicBezTo>
                    <a:pt x="676" y="113"/>
                    <a:pt x="694" y="171"/>
                    <a:pt x="741" y="19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0977" name="Group 17"/>
          <p:cNvGrpSpPr/>
          <p:nvPr/>
        </p:nvGrpSpPr>
        <p:grpSpPr bwMode="auto">
          <a:xfrm>
            <a:off x="3511550" y="2133600"/>
            <a:ext cx="2514600" cy="1355725"/>
            <a:chOff x="0" y="0"/>
            <a:chExt cx="2514497" cy="1355672"/>
          </a:xfrm>
        </p:grpSpPr>
        <p:sp>
          <p:nvSpPr>
            <p:cNvPr id="40978" name="文本框 54"/>
            <p:cNvSpPr txBox="1">
              <a:spLocks noChangeArrowheads="1"/>
            </p:cNvSpPr>
            <p:nvPr/>
          </p:nvSpPr>
          <p:spPr bwMode="auto">
            <a:xfrm>
              <a:off x="0" y="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79" name="文本框 55"/>
            <p:cNvSpPr txBox="1">
              <a:spLocks noChangeArrowheads="1"/>
            </p:cNvSpPr>
            <p:nvPr/>
          </p:nvSpPr>
          <p:spPr bwMode="auto">
            <a:xfrm>
              <a:off x="0" y="32069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80" name="文本框 56"/>
            <p:cNvSpPr txBox="1">
              <a:spLocks noChangeArrowheads="1"/>
            </p:cNvSpPr>
            <p:nvPr/>
          </p:nvSpPr>
          <p:spPr bwMode="auto">
            <a:xfrm>
              <a:off x="0" y="669844"/>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81" name="文本框 57"/>
            <p:cNvSpPr txBox="1">
              <a:spLocks noChangeArrowheads="1"/>
            </p:cNvSpPr>
            <p:nvPr/>
          </p:nvSpPr>
          <p:spPr bwMode="auto">
            <a:xfrm>
              <a:off x="0" y="98634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grpSp>
      <p:grpSp>
        <p:nvGrpSpPr>
          <p:cNvPr id="40982" name="Group 22"/>
          <p:cNvGrpSpPr/>
          <p:nvPr/>
        </p:nvGrpSpPr>
        <p:grpSpPr bwMode="auto">
          <a:xfrm>
            <a:off x="3549650" y="3794125"/>
            <a:ext cx="2514600" cy="1355725"/>
            <a:chOff x="0" y="0"/>
            <a:chExt cx="2514497" cy="1355672"/>
          </a:xfrm>
        </p:grpSpPr>
        <p:sp>
          <p:nvSpPr>
            <p:cNvPr id="40983" name="文本框 54"/>
            <p:cNvSpPr txBox="1">
              <a:spLocks noChangeArrowheads="1"/>
            </p:cNvSpPr>
            <p:nvPr/>
          </p:nvSpPr>
          <p:spPr bwMode="auto">
            <a:xfrm>
              <a:off x="0" y="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84" name="文本框 55"/>
            <p:cNvSpPr txBox="1">
              <a:spLocks noChangeArrowheads="1"/>
            </p:cNvSpPr>
            <p:nvPr/>
          </p:nvSpPr>
          <p:spPr bwMode="auto">
            <a:xfrm>
              <a:off x="0" y="32069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85" name="文本框 56"/>
            <p:cNvSpPr txBox="1">
              <a:spLocks noChangeArrowheads="1"/>
            </p:cNvSpPr>
            <p:nvPr/>
          </p:nvSpPr>
          <p:spPr bwMode="auto">
            <a:xfrm>
              <a:off x="0" y="669844"/>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86" name="文本框 57"/>
            <p:cNvSpPr txBox="1">
              <a:spLocks noChangeArrowheads="1"/>
            </p:cNvSpPr>
            <p:nvPr/>
          </p:nvSpPr>
          <p:spPr bwMode="auto">
            <a:xfrm>
              <a:off x="0" y="98634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grpSp>
      <p:grpSp>
        <p:nvGrpSpPr>
          <p:cNvPr id="40987" name="Group 27"/>
          <p:cNvGrpSpPr/>
          <p:nvPr/>
        </p:nvGrpSpPr>
        <p:grpSpPr bwMode="auto">
          <a:xfrm>
            <a:off x="6013450" y="2155825"/>
            <a:ext cx="2514600" cy="1355725"/>
            <a:chOff x="0" y="0"/>
            <a:chExt cx="2514497" cy="1355672"/>
          </a:xfrm>
        </p:grpSpPr>
        <p:sp>
          <p:nvSpPr>
            <p:cNvPr id="40988" name="文本框 54"/>
            <p:cNvSpPr txBox="1">
              <a:spLocks noChangeArrowheads="1"/>
            </p:cNvSpPr>
            <p:nvPr/>
          </p:nvSpPr>
          <p:spPr bwMode="auto">
            <a:xfrm>
              <a:off x="0" y="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89" name="文本框 55"/>
            <p:cNvSpPr txBox="1">
              <a:spLocks noChangeArrowheads="1"/>
            </p:cNvSpPr>
            <p:nvPr/>
          </p:nvSpPr>
          <p:spPr bwMode="auto">
            <a:xfrm>
              <a:off x="0" y="32069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90" name="文本框 56"/>
            <p:cNvSpPr txBox="1">
              <a:spLocks noChangeArrowheads="1"/>
            </p:cNvSpPr>
            <p:nvPr/>
          </p:nvSpPr>
          <p:spPr bwMode="auto">
            <a:xfrm>
              <a:off x="0" y="669844"/>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91" name="文本框 57"/>
            <p:cNvSpPr txBox="1">
              <a:spLocks noChangeArrowheads="1"/>
            </p:cNvSpPr>
            <p:nvPr/>
          </p:nvSpPr>
          <p:spPr bwMode="auto">
            <a:xfrm>
              <a:off x="0" y="98634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grpSp>
      <p:grpSp>
        <p:nvGrpSpPr>
          <p:cNvPr id="40992" name="Group 32"/>
          <p:cNvGrpSpPr/>
          <p:nvPr/>
        </p:nvGrpSpPr>
        <p:grpSpPr bwMode="auto">
          <a:xfrm>
            <a:off x="6007100" y="3763963"/>
            <a:ext cx="2514600" cy="1355725"/>
            <a:chOff x="0" y="0"/>
            <a:chExt cx="2514497" cy="1355672"/>
          </a:xfrm>
        </p:grpSpPr>
        <p:sp>
          <p:nvSpPr>
            <p:cNvPr id="40993" name="文本框 54"/>
            <p:cNvSpPr txBox="1">
              <a:spLocks noChangeArrowheads="1"/>
            </p:cNvSpPr>
            <p:nvPr/>
          </p:nvSpPr>
          <p:spPr bwMode="auto">
            <a:xfrm>
              <a:off x="0" y="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94" name="文本框 55"/>
            <p:cNvSpPr txBox="1">
              <a:spLocks noChangeArrowheads="1"/>
            </p:cNvSpPr>
            <p:nvPr/>
          </p:nvSpPr>
          <p:spPr bwMode="auto">
            <a:xfrm>
              <a:off x="0" y="32069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95" name="文本框 56"/>
            <p:cNvSpPr txBox="1">
              <a:spLocks noChangeArrowheads="1"/>
            </p:cNvSpPr>
            <p:nvPr/>
          </p:nvSpPr>
          <p:spPr bwMode="auto">
            <a:xfrm>
              <a:off x="0" y="669844"/>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sp>
          <p:nvSpPr>
            <p:cNvPr id="40996" name="文本框 57"/>
            <p:cNvSpPr txBox="1">
              <a:spLocks noChangeArrowheads="1"/>
            </p:cNvSpPr>
            <p:nvPr/>
          </p:nvSpPr>
          <p:spPr bwMode="auto">
            <a:xfrm>
              <a:off x="0" y="986340"/>
              <a:ext cx="2514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8F8F8"/>
                  </a:solidFill>
                  <a:latin typeface="微软雅黑" panose="020B0503020204020204" pitchFamily="34" charset="-122"/>
                  <a:ea typeface="微软雅黑" panose="020B0503020204020204" pitchFamily="34" charset="-122"/>
                </a:rPr>
                <a:t>请输入您想要的文字</a:t>
              </a:r>
            </a:p>
          </p:txBody>
        </p:sp>
      </p:gr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additive="base">
                                        <p:cTn id="7" dur="500" fill="hold"/>
                                        <p:tgtEl>
                                          <p:spTgt spid="40963"/>
                                        </p:tgtEl>
                                        <p:attrNameLst>
                                          <p:attrName>ppt_x</p:attrName>
                                        </p:attrNameLst>
                                      </p:cBhvr>
                                      <p:tavLst>
                                        <p:tav tm="0">
                                          <p:val>
                                            <p:strVal val="1+#ppt_w/2"/>
                                          </p:val>
                                        </p:tav>
                                        <p:tav tm="100000">
                                          <p:val>
                                            <p:strVal val="#ppt_x"/>
                                          </p:val>
                                        </p:tav>
                                      </p:tavLst>
                                    </p:anim>
                                    <p:anim calcmode="lin" valueType="num">
                                      <p:cBhvr additive="base">
                                        <p:cTn id="8" dur="500" fill="hold"/>
                                        <p:tgtEl>
                                          <p:spTgt spid="40963"/>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40964"/>
                                        </p:tgtEl>
                                        <p:attrNameLst>
                                          <p:attrName>style.visibility</p:attrName>
                                        </p:attrNameLst>
                                      </p:cBhvr>
                                      <p:to>
                                        <p:strVal val="visible"/>
                                      </p:to>
                                    </p:set>
                                    <p:animEffect transition="in" filter="wipe(right)">
                                      <p:cBhvr>
                                        <p:cTn id="11" dur="500"/>
                                        <p:tgtEl>
                                          <p:spTgt spid="40964"/>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0962"/>
                                        </p:tgtEl>
                                        <p:attrNameLst>
                                          <p:attrName>style.visibility</p:attrName>
                                        </p:attrNameLst>
                                      </p:cBhvr>
                                      <p:to>
                                        <p:strVal val="visible"/>
                                      </p:to>
                                    </p:set>
                                    <p:anim calcmode="lin" valueType="num">
                                      <p:cBhvr>
                                        <p:cTn id="15" dur="400" fill="hold"/>
                                        <p:tgtEl>
                                          <p:spTgt spid="40962"/>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40962"/>
                                        </p:tgtEl>
                                        <p:attrNameLst>
                                          <p:attrName>ppt_y</p:attrName>
                                        </p:attrNameLst>
                                      </p:cBhvr>
                                      <p:tavLst>
                                        <p:tav tm="0">
                                          <p:val>
                                            <p:strVal val="#ppt_y"/>
                                          </p:val>
                                        </p:tav>
                                        <p:tav tm="100000">
                                          <p:val>
                                            <p:strVal val="#ppt_y"/>
                                          </p:val>
                                        </p:tav>
                                      </p:tavLst>
                                    </p:anim>
                                    <p:anim calcmode="lin" valueType="num">
                                      <p:cBhvr>
                                        <p:cTn id="17" dur="400" fill="hold"/>
                                        <p:tgtEl>
                                          <p:spTgt spid="40962"/>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4096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40962"/>
                                        </p:tgtEl>
                                      </p:cBhvr>
                                    </p:animEffect>
                                  </p:childTnLst>
                                </p:cTn>
                              </p:par>
                            </p:childTnLst>
                          </p:cTn>
                        </p:par>
                        <p:par>
                          <p:cTn id="20" fill="hold">
                            <p:stCondLst>
                              <p:cond delay="1240"/>
                            </p:stCondLst>
                            <p:childTnLst>
                              <p:par>
                                <p:cTn id="21" presetID="2" presetClass="entr" presetSubtype="9" fill="hold" nodeType="afterEffect">
                                  <p:stCondLst>
                                    <p:cond delay="0"/>
                                  </p:stCondLst>
                                  <p:childTnLst>
                                    <p:set>
                                      <p:cBhvr>
                                        <p:cTn id="22" dur="1" fill="hold">
                                          <p:stCondLst>
                                            <p:cond delay="0"/>
                                          </p:stCondLst>
                                        </p:cTn>
                                        <p:tgtEl>
                                          <p:spTgt spid="40965"/>
                                        </p:tgtEl>
                                        <p:attrNameLst>
                                          <p:attrName>style.visibility</p:attrName>
                                        </p:attrNameLst>
                                      </p:cBhvr>
                                      <p:to>
                                        <p:strVal val="visible"/>
                                      </p:to>
                                    </p:set>
                                    <p:anim calcmode="lin" valueType="num">
                                      <p:cBhvr additive="base">
                                        <p:cTn id="23" dur="500" fill="hold"/>
                                        <p:tgtEl>
                                          <p:spTgt spid="40965"/>
                                        </p:tgtEl>
                                        <p:attrNameLst>
                                          <p:attrName>ppt_x</p:attrName>
                                        </p:attrNameLst>
                                      </p:cBhvr>
                                      <p:tavLst>
                                        <p:tav tm="0">
                                          <p:val>
                                            <p:strVal val="0-#ppt_w/2"/>
                                          </p:val>
                                        </p:tav>
                                        <p:tav tm="100000">
                                          <p:val>
                                            <p:strVal val="#ppt_x"/>
                                          </p:val>
                                        </p:tav>
                                      </p:tavLst>
                                    </p:anim>
                                    <p:anim calcmode="lin" valueType="num">
                                      <p:cBhvr additive="base">
                                        <p:cTn id="24" dur="500" fill="hold"/>
                                        <p:tgtEl>
                                          <p:spTgt spid="40965"/>
                                        </p:tgtEl>
                                        <p:attrNameLst>
                                          <p:attrName>ppt_y</p:attrName>
                                        </p:attrNameLst>
                                      </p:cBhvr>
                                      <p:tavLst>
                                        <p:tav tm="0">
                                          <p:val>
                                            <p:strVal val="0-#ppt_h/2"/>
                                          </p:val>
                                        </p:tav>
                                        <p:tav tm="100000">
                                          <p:val>
                                            <p:strVal val="#ppt_y"/>
                                          </p:val>
                                        </p:tav>
                                      </p:tavLst>
                                    </p:anim>
                                  </p:childTnLst>
                                </p:cTn>
                              </p:par>
                              <p:par>
                                <p:cTn id="25" presetID="2" presetClass="entr" presetSubtype="6" fill="hold" nodeType="withEffect">
                                  <p:stCondLst>
                                    <p:cond delay="0"/>
                                  </p:stCondLst>
                                  <p:childTnLst>
                                    <p:set>
                                      <p:cBhvr>
                                        <p:cTn id="26" dur="1" fill="hold">
                                          <p:stCondLst>
                                            <p:cond delay="0"/>
                                          </p:stCondLst>
                                        </p:cTn>
                                        <p:tgtEl>
                                          <p:spTgt spid="40974"/>
                                        </p:tgtEl>
                                        <p:attrNameLst>
                                          <p:attrName>style.visibility</p:attrName>
                                        </p:attrNameLst>
                                      </p:cBhvr>
                                      <p:to>
                                        <p:strVal val="visible"/>
                                      </p:to>
                                    </p:set>
                                    <p:anim calcmode="lin" valueType="num">
                                      <p:cBhvr additive="base">
                                        <p:cTn id="27" dur="500" fill="hold"/>
                                        <p:tgtEl>
                                          <p:spTgt spid="40974"/>
                                        </p:tgtEl>
                                        <p:attrNameLst>
                                          <p:attrName>ppt_x</p:attrName>
                                        </p:attrNameLst>
                                      </p:cBhvr>
                                      <p:tavLst>
                                        <p:tav tm="0">
                                          <p:val>
                                            <p:strVal val="1+#ppt_w/2"/>
                                          </p:val>
                                        </p:tav>
                                        <p:tav tm="100000">
                                          <p:val>
                                            <p:strVal val="#ppt_x"/>
                                          </p:val>
                                        </p:tav>
                                      </p:tavLst>
                                    </p:anim>
                                    <p:anim calcmode="lin" valueType="num">
                                      <p:cBhvr additive="base">
                                        <p:cTn id="28" dur="500" fill="hold"/>
                                        <p:tgtEl>
                                          <p:spTgt spid="40974"/>
                                        </p:tgtEl>
                                        <p:attrNameLst>
                                          <p:attrName>ppt_y</p:attrName>
                                        </p:attrNameLst>
                                      </p:cBhvr>
                                      <p:tavLst>
                                        <p:tav tm="0">
                                          <p:val>
                                            <p:strVal val="1+#ppt_h/2"/>
                                          </p:val>
                                        </p:tav>
                                        <p:tav tm="100000">
                                          <p:val>
                                            <p:strVal val="#ppt_y"/>
                                          </p:val>
                                        </p:tav>
                                      </p:tavLst>
                                    </p:anim>
                                  </p:childTnLst>
                                </p:cTn>
                              </p:par>
                            </p:childTnLst>
                          </p:cTn>
                        </p:par>
                        <p:par>
                          <p:cTn id="29" fill="hold">
                            <p:stCondLst>
                              <p:cond delay="1740"/>
                            </p:stCondLst>
                            <p:childTnLst>
                              <p:par>
                                <p:cTn id="30" presetID="2" presetClass="entr" presetSubtype="3" fill="hold" nodeType="afterEffect">
                                  <p:stCondLst>
                                    <p:cond delay="0"/>
                                  </p:stCondLst>
                                  <p:childTnLst>
                                    <p:set>
                                      <p:cBhvr>
                                        <p:cTn id="31" dur="1" fill="hold">
                                          <p:stCondLst>
                                            <p:cond delay="0"/>
                                          </p:stCondLst>
                                        </p:cTn>
                                        <p:tgtEl>
                                          <p:spTgt spid="40968"/>
                                        </p:tgtEl>
                                        <p:attrNameLst>
                                          <p:attrName>style.visibility</p:attrName>
                                        </p:attrNameLst>
                                      </p:cBhvr>
                                      <p:to>
                                        <p:strVal val="visible"/>
                                      </p:to>
                                    </p:set>
                                    <p:anim calcmode="lin" valueType="num">
                                      <p:cBhvr additive="base">
                                        <p:cTn id="32" dur="500" fill="hold"/>
                                        <p:tgtEl>
                                          <p:spTgt spid="40968"/>
                                        </p:tgtEl>
                                        <p:attrNameLst>
                                          <p:attrName>ppt_x</p:attrName>
                                        </p:attrNameLst>
                                      </p:cBhvr>
                                      <p:tavLst>
                                        <p:tav tm="0">
                                          <p:val>
                                            <p:strVal val="1+#ppt_w/2"/>
                                          </p:val>
                                        </p:tav>
                                        <p:tav tm="100000">
                                          <p:val>
                                            <p:strVal val="#ppt_x"/>
                                          </p:val>
                                        </p:tav>
                                      </p:tavLst>
                                    </p:anim>
                                    <p:anim calcmode="lin" valueType="num">
                                      <p:cBhvr additive="base">
                                        <p:cTn id="33" dur="500" fill="hold"/>
                                        <p:tgtEl>
                                          <p:spTgt spid="40968"/>
                                        </p:tgtEl>
                                        <p:attrNameLst>
                                          <p:attrName>ppt_y</p:attrName>
                                        </p:attrNameLst>
                                      </p:cBhvr>
                                      <p:tavLst>
                                        <p:tav tm="0">
                                          <p:val>
                                            <p:strVal val="0-#ppt_h/2"/>
                                          </p:val>
                                        </p:tav>
                                        <p:tav tm="100000">
                                          <p:val>
                                            <p:strVal val="#ppt_y"/>
                                          </p:val>
                                        </p:tav>
                                      </p:tavLst>
                                    </p:anim>
                                  </p:childTnLst>
                                </p:cTn>
                              </p:par>
                              <p:par>
                                <p:cTn id="34" presetID="2" presetClass="entr" presetSubtype="12" fill="hold" nodeType="withEffect">
                                  <p:stCondLst>
                                    <p:cond delay="0"/>
                                  </p:stCondLst>
                                  <p:childTnLst>
                                    <p:set>
                                      <p:cBhvr>
                                        <p:cTn id="35" dur="1" fill="hold">
                                          <p:stCondLst>
                                            <p:cond delay="0"/>
                                          </p:stCondLst>
                                        </p:cTn>
                                        <p:tgtEl>
                                          <p:spTgt spid="40971"/>
                                        </p:tgtEl>
                                        <p:attrNameLst>
                                          <p:attrName>style.visibility</p:attrName>
                                        </p:attrNameLst>
                                      </p:cBhvr>
                                      <p:to>
                                        <p:strVal val="visible"/>
                                      </p:to>
                                    </p:set>
                                    <p:anim calcmode="lin" valueType="num">
                                      <p:cBhvr additive="base">
                                        <p:cTn id="36" dur="500" fill="hold"/>
                                        <p:tgtEl>
                                          <p:spTgt spid="40971"/>
                                        </p:tgtEl>
                                        <p:attrNameLst>
                                          <p:attrName>ppt_x</p:attrName>
                                        </p:attrNameLst>
                                      </p:cBhvr>
                                      <p:tavLst>
                                        <p:tav tm="0">
                                          <p:val>
                                            <p:strVal val="0-#ppt_w/2"/>
                                          </p:val>
                                        </p:tav>
                                        <p:tav tm="100000">
                                          <p:val>
                                            <p:strVal val="#ppt_x"/>
                                          </p:val>
                                        </p:tav>
                                      </p:tavLst>
                                    </p:anim>
                                    <p:anim calcmode="lin" valueType="num">
                                      <p:cBhvr additive="base">
                                        <p:cTn id="37" dur="500" fill="hold"/>
                                        <p:tgtEl>
                                          <p:spTgt spid="40971"/>
                                        </p:tgtEl>
                                        <p:attrNameLst>
                                          <p:attrName>ppt_y</p:attrName>
                                        </p:attrNameLst>
                                      </p:cBhvr>
                                      <p:tavLst>
                                        <p:tav tm="0">
                                          <p:val>
                                            <p:strVal val="1+#ppt_h/2"/>
                                          </p:val>
                                        </p:tav>
                                        <p:tav tm="100000">
                                          <p:val>
                                            <p:strVal val="#ppt_y"/>
                                          </p:val>
                                        </p:tav>
                                      </p:tavLst>
                                    </p:anim>
                                  </p:childTnLst>
                                </p:cTn>
                              </p:par>
                            </p:childTnLst>
                          </p:cTn>
                        </p:par>
                        <p:par>
                          <p:cTn id="38" fill="hold">
                            <p:stCondLst>
                              <p:cond delay="2240"/>
                            </p:stCondLst>
                            <p:childTnLst>
                              <p:par>
                                <p:cTn id="39" presetID="31" presetClass="entr" presetSubtype="0" fill="hold" nodeType="afterEffect">
                                  <p:stCondLst>
                                    <p:cond delay="0"/>
                                  </p:stCondLst>
                                  <p:childTnLst>
                                    <p:set>
                                      <p:cBhvr>
                                        <p:cTn id="40" dur="1" fill="hold">
                                          <p:stCondLst>
                                            <p:cond delay="0"/>
                                          </p:stCondLst>
                                        </p:cTn>
                                        <p:tgtEl>
                                          <p:spTgt spid="40977"/>
                                        </p:tgtEl>
                                        <p:attrNameLst>
                                          <p:attrName>style.visibility</p:attrName>
                                        </p:attrNameLst>
                                      </p:cBhvr>
                                      <p:to>
                                        <p:strVal val="visible"/>
                                      </p:to>
                                    </p:set>
                                    <p:anim calcmode="lin" valueType="num">
                                      <p:cBhvr>
                                        <p:cTn id="41" dur="500" fill="hold"/>
                                        <p:tgtEl>
                                          <p:spTgt spid="40977"/>
                                        </p:tgtEl>
                                        <p:attrNameLst>
                                          <p:attrName>ppt_w</p:attrName>
                                        </p:attrNameLst>
                                      </p:cBhvr>
                                      <p:tavLst>
                                        <p:tav tm="0">
                                          <p:val>
                                            <p:fltVal val="0"/>
                                          </p:val>
                                        </p:tav>
                                        <p:tav tm="100000">
                                          <p:val>
                                            <p:strVal val="#ppt_w"/>
                                          </p:val>
                                        </p:tav>
                                      </p:tavLst>
                                    </p:anim>
                                    <p:anim calcmode="lin" valueType="num">
                                      <p:cBhvr>
                                        <p:cTn id="42" dur="500" fill="hold"/>
                                        <p:tgtEl>
                                          <p:spTgt spid="40977"/>
                                        </p:tgtEl>
                                        <p:attrNameLst>
                                          <p:attrName>ppt_h</p:attrName>
                                        </p:attrNameLst>
                                      </p:cBhvr>
                                      <p:tavLst>
                                        <p:tav tm="0">
                                          <p:val>
                                            <p:fltVal val="0"/>
                                          </p:val>
                                        </p:tav>
                                        <p:tav tm="100000">
                                          <p:val>
                                            <p:strVal val="#ppt_h"/>
                                          </p:val>
                                        </p:tav>
                                      </p:tavLst>
                                    </p:anim>
                                    <p:anim calcmode="lin" valueType="num">
                                      <p:cBhvr>
                                        <p:cTn id="43" dur="500" fill="hold"/>
                                        <p:tgtEl>
                                          <p:spTgt spid="40977"/>
                                        </p:tgtEl>
                                        <p:attrNameLst>
                                          <p:attrName>style.rotation</p:attrName>
                                        </p:attrNameLst>
                                      </p:cBhvr>
                                      <p:tavLst>
                                        <p:tav tm="0">
                                          <p:val>
                                            <p:fltVal val="90"/>
                                          </p:val>
                                        </p:tav>
                                        <p:tav tm="100000">
                                          <p:val>
                                            <p:fltVal val="0"/>
                                          </p:val>
                                        </p:tav>
                                      </p:tavLst>
                                    </p:anim>
                                    <p:animEffect transition="in" filter="fade">
                                      <p:cBhvr>
                                        <p:cTn id="44" dur="500"/>
                                        <p:tgtEl>
                                          <p:spTgt spid="40977"/>
                                        </p:tgtEl>
                                      </p:cBhvr>
                                    </p:animEffect>
                                  </p:childTnLst>
                                </p:cTn>
                              </p:par>
                              <p:par>
                                <p:cTn id="45" presetID="31" presetClass="entr" presetSubtype="0" fill="hold" nodeType="withEffect">
                                  <p:stCondLst>
                                    <p:cond delay="0"/>
                                  </p:stCondLst>
                                  <p:childTnLst>
                                    <p:set>
                                      <p:cBhvr>
                                        <p:cTn id="46" dur="1" fill="hold">
                                          <p:stCondLst>
                                            <p:cond delay="0"/>
                                          </p:stCondLst>
                                        </p:cTn>
                                        <p:tgtEl>
                                          <p:spTgt spid="40992"/>
                                        </p:tgtEl>
                                        <p:attrNameLst>
                                          <p:attrName>style.visibility</p:attrName>
                                        </p:attrNameLst>
                                      </p:cBhvr>
                                      <p:to>
                                        <p:strVal val="visible"/>
                                      </p:to>
                                    </p:set>
                                    <p:anim calcmode="lin" valueType="num">
                                      <p:cBhvr>
                                        <p:cTn id="47" dur="500" fill="hold"/>
                                        <p:tgtEl>
                                          <p:spTgt spid="40992"/>
                                        </p:tgtEl>
                                        <p:attrNameLst>
                                          <p:attrName>ppt_w</p:attrName>
                                        </p:attrNameLst>
                                      </p:cBhvr>
                                      <p:tavLst>
                                        <p:tav tm="0">
                                          <p:val>
                                            <p:fltVal val="0"/>
                                          </p:val>
                                        </p:tav>
                                        <p:tav tm="100000">
                                          <p:val>
                                            <p:strVal val="#ppt_w"/>
                                          </p:val>
                                        </p:tav>
                                      </p:tavLst>
                                    </p:anim>
                                    <p:anim calcmode="lin" valueType="num">
                                      <p:cBhvr>
                                        <p:cTn id="48" dur="500" fill="hold"/>
                                        <p:tgtEl>
                                          <p:spTgt spid="40992"/>
                                        </p:tgtEl>
                                        <p:attrNameLst>
                                          <p:attrName>ppt_h</p:attrName>
                                        </p:attrNameLst>
                                      </p:cBhvr>
                                      <p:tavLst>
                                        <p:tav tm="0">
                                          <p:val>
                                            <p:fltVal val="0"/>
                                          </p:val>
                                        </p:tav>
                                        <p:tav tm="100000">
                                          <p:val>
                                            <p:strVal val="#ppt_h"/>
                                          </p:val>
                                        </p:tav>
                                      </p:tavLst>
                                    </p:anim>
                                    <p:anim calcmode="lin" valueType="num">
                                      <p:cBhvr>
                                        <p:cTn id="49" dur="500" fill="hold"/>
                                        <p:tgtEl>
                                          <p:spTgt spid="40992"/>
                                        </p:tgtEl>
                                        <p:attrNameLst>
                                          <p:attrName>style.rotation</p:attrName>
                                        </p:attrNameLst>
                                      </p:cBhvr>
                                      <p:tavLst>
                                        <p:tav tm="0">
                                          <p:val>
                                            <p:fltVal val="90"/>
                                          </p:val>
                                        </p:tav>
                                        <p:tav tm="100000">
                                          <p:val>
                                            <p:fltVal val="0"/>
                                          </p:val>
                                        </p:tav>
                                      </p:tavLst>
                                    </p:anim>
                                    <p:animEffect transition="in" filter="fade">
                                      <p:cBhvr>
                                        <p:cTn id="50" dur="500"/>
                                        <p:tgtEl>
                                          <p:spTgt spid="40992"/>
                                        </p:tgtEl>
                                      </p:cBhvr>
                                    </p:animEffect>
                                  </p:childTnLst>
                                </p:cTn>
                              </p:par>
                              <p:par>
                                <p:cTn id="51" presetID="31" presetClass="entr" presetSubtype="0" fill="hold" nodeType="withEffect">
                                  <p:stCondLst>
                                    <p:cond delay="0"/>
                                  </p:stCondLst>
                                  <p:childTnLst>
                                    <p:set>
                                      <p:cBhvr>
                                        <p:cTn id="52" dur="1" fill="hold">
                                          <p:stCondLst>
                                            <p:cond delay="0"/>
                                          </p:stCondLst>
                                        </p:cTn>
                                        <p:tgtEl>
                                          <p:spTgt spid="40987"/>
                                        </p:tgtEl>
                                        <p:attrNameLst>
                                          <p:attrName>style.visibility</p:attrName>
                                        </p:attrNameLst>
                                      </p:cBhvr>
                                      <p:to>
                                        <p:strVal val="visible"/>
                                      </p:to>
                                    </p:set>
                                    <p:anim calcmode="lin" valueType="num">
                                      <p:cBhvr>
                                        <p:cTn id="53" dur="500" fill="hold"/>
                                        <p:tgtEl>
                                          <p:spTgt spid="40987"/>
                                        </p:tgtEl>
                                        <p:attrNameLst>
                                          <p:attrName>ppt_w</p:attrName>
                                        </p:attrNameLst>
                                      </p:cBhvr>
                                      <p:tavLst>
                                        <p:tav tm="0">
                                          <p:val>
                                            <p:fltVal val="0"/>
                                          </p:val>
                                        </p:tav>
                                        <p:tav tm="100000">
                                          <p:val>
                                            <p:strVal val="#ppt_w"/>
                                          </p:val>
                                        </p:tav>
                                      </p:tavLst>
                                    </p:anim>
                                    <p:anim calcmode="lin" valueType="num">
                                      <p:cBhvr>
                                        <p:cTn id="54" dur="500" fill="hold"/>
                                        <p:tgtEl>
                                          <p:spTgt spid="40987"/>
                                        </p:tgtEl>
                                        <p:attrNameLst>
                                          <p:attrName>ppt_h</p:attrName>
                                        </p:attrNameLst>
                                      </p:cBhvr>
                                      <p:tavLst>
                                        <p:tav tm="0">
                                          <p:val>
                                            <p:fltVal val="0"/>
                                          </p:val>
                                        </p:tav>
                                        <p:tav tm="100000">
                                          <p:val>
                                            <p:strVal val="#ppt_h"/>
                                          </p:val>
                                        </p:tav>
                                      </p:tavLst>
                                    </p:anim>
                                    <p:anim calcmode="lin" valueType="num">
                                      <p:cBhvr>
                                        <p:cTn id="55" dur="500" fill="hold"/>
                                        <p:tgtEl>
                                          <p:spTgt spid="40987"/>
                                        </p:tgtEl>
                                        <p:attrNameLst>
                                          <p:attrName>style.rotation</p:attrName>
                                        </p:attrNameLst>
                                      </p:cBhvr>
                                      <p:tavLst>
                                        <p:tav tm="0">
                                          <p:val>
                                            <p:fltVal val="90"/>
                                          </p:val>
                                        </p:tav>
                                        <p:tav tm="100000">
                                          <p:val>
                                            <p:fltVal val="0"/>
                                          </p:val>
                                        </p:tav>
                                      </p:tavLst>
                                    </p:anim>
                                    <p:animEffect transition="in" filter="fade">
                                      <p:cBhvr>
                                        <p:cTn id="56" dur="500"/>
                                        <p:tgtEl>
                                          <p:spTgt spid="40987"/>
                                        </p:tgtEl>
                                      </p:cBhvr>
                                    </p:animEffect>
                                  </p:childTnLst>
                                </p:cTn>
                              </p:par>
                              <p:par>
                                <p:cTn id="57" presetID="31" presetClass="entr" presetSubtype="0" fill="hold" nodeType="withEffect">
                                  <p:stCondLst>
                                    <p:cond delay="0"/>
                                  </p:stCondLst>
                                  <p:childTnLst>
                                    <p:set>
                                      <p:cBhvr>
                                        <p:cTn id="58" dur="1" fill="hold">
                                          <p:stCondLst>
                                            <p:cond delay="0"/>
                                          </p:stCondLst>
                                        </p:cTn>
                                        <p:tgtEl>
                                          <p:spTgt spid="40982"/>
                                        </p:tgtEl>
                                        <p:attrNameLst>
                                          <p:attrName>style.visibility</p:attrName>
                                        </p:attrNameLst>
                                      </p:cBhvr>
                                      <p:to>
                                        <p:strVal val="visible"/>
                                      </p:to>
                                    </p:set>
                                    <p:anim calcmode="lin" valueType="num">
                                      <p:cBhvr>
                                        <p:cTn id="59" dur="500" fill="hold"/>
                                        <p:tgtEl>
                                          <p:spTgt spid="40982"/>
                                        </p:tgtEl>
                                        <p:attrNameLst>
                                          <p:attrName>ppt_w</p:attrName>
                                        </p:attrNameLst>
                                      </p:cBhvr>
                                      <p:tavLst>
                                        <p:tav tm="0">
                                          <p:val>
                                            <p:fltVal val="0"/>
                                          </p:val>
                                        </p:tav>
                                        <p:tav tm="100000">
                                          <p:val>
                                            <p:strVal val="#ppt_w"/>
                                          </p:val>
                                        </p:tav>
                                      </p:tavLst>
                                    </p:anim>
                                    <p:anim calcmode="lin" valueType="num">
                                      <p:cBhvr>
                                        <p:cTn id="60" dur="500" fill="hold"/>
                                        <p:tgtEl>
                                          <p:spTgt spid="40982"/>
                                        </p:tgtEl>
                                        <p:attrNameLst>
                                          <p:attrName>ppt_h</p:attrName>
                                        </p:attrNameLst>
                                      </p:cBhvr>
                                      <p:tavLst>
                                        <p:tav tm="0">
                                          <p:val>
                                            <p:fltVal val="0"/>
                                          </p:val>
                                        </p:tav>
                                        <p:tav tm="100000">
                                          <p:val>
                                            <p:strVal val="#ppt_h"/>
                                          </p:val>
                                        </p:tav>
                                      </p:tavLst>
                                    </p:anim>
                                    <p:anim calcmode="lin" valueType="num">
                                      <p:cBhvr>
                                        <p:cTn id="61" dur="500" fill="hold"/>
                                        <p:tgtEl>
                                          <p:spTgt spid="40982"/>
                                        </p:tgtEl>
                                        <p:attrNameLst>
                                          <p:attrName>style.rotation</p:attrName>
                                        </p:attrNameLst>
                                      </p:cBhvr>
                                      <p:tavLst>
                                        <p:tav tm="0">
                                          <p:val>
                                            <p:fltVal val="90"/>
                                          </p:val>
                                        </p:tav>
                                        <p:tav tm="100000">
                                          <p:val>
                                            <p:fltVal val="0"/>
                                          </p:val>
                                        </p:tav>
                                      </p:tavLst>
                                    </p:anim>
                                    <p:animEffect transition="in" filter="fade">
                                      <p:cBhvr>
                                        <p:cTn id="62" dur="500"/>
                                        <p:tgtEl>
                                          <p:spTgt spid="40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333333"/>
                </a:solidFill>
                <a:latin typeface="微软雅黑" panose="020B0503020204020204" pitchFamily="34" charset="-122"/>
                <a:ea typeface="微软雅黑" panose="020B0503020204020204" pitchFamily="34" charset="-122"/>
              </a:rPr>
              <a:t>请输入您的标题</a:t>
            </a:r>
          </a:p>
        </p:txBody>
      </p:sp>
      <p:sp>
        <p:nvSpPr>
          <p:cNvPr id="419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419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1989" name="组合 2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103313"/>
            <a:ext cx="884237"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组合 3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7825" y="2054225"/>
            <a:ext cx="9271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组合 3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8613" y="3822700"/>
            <a:ext cx="9207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组合 5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7150" y="4651375"/>
            <a:ext cx="8842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3" name="组合 5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0450" y="3736975"/>
            <a:ext cx="9334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4" name="组合 6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3313" y="1962150"/>
            <a:ext cx="944562"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995" name="Group 11"/>
          <p:cNvGrpSpPr/>
          <p:nvPr/>
        </p:nvGrpSpPr>
        <p:grpSpPr bwMode="auto">
          <a:xfrm>
            <a:off x="6329363" y="1657350"/>
            <a:ext cx="2016125" cy="950913"/>
            <a:chOff x="0" y="0"/>
            <a:chExt cx="2016224" cy="950671"/>
          </a:xfrm>
        </p:grpSpPr>
        <p:sp>
          <p:nvSpPr>
            <p:cNvPr id="41996" name="TextBox 64"/>
            <p:cNvSpPr txBox="1">
              <a:spLocks noChangeArrowheads="1"/>
            </p:cNvSpPr>
            <p:nvPr/>
          </p:nvSpPr>
          <p:spPr bwMode="auto">
            <a:xfrm>
              <a:off x="0" y="0"/>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添加文字标题</a:t>
              </a:r>
            </a:p>
          </p:txBody>
        </p:sp>
        <p:sp>
          <p:nvSpPr>
            <p:cNvPr id="41997" name="TextBox 65"/>
            <p:cNvSpPr txBox="1">
              <a:spLocks noChangeArrowheads="1"/>
            </p:cNvSpPr>
            <p:nvPr/>
          </p:nvSpPr>
          <p:spPr bwMode="auto">
            <a:xfrm>
              <a:off x="0" y="365896"/>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p>
          </p:txBody>
        </p:sp>
      </p:grpSp>
      <p:grpSp>
        <p:nvGrpSpPr>
          <p:cNvPr id="41998" name="Group 14"/>
          <p:cNvGrpSpPr/>
          <p:nvPr/>
        </p:nvGrpSpPr>
        <p:grpSpPr bwMode="auto">
          <a:xfrm>
            <a:off x="9309100" y="1657350"/>
            <a:ext cx="2016125" cy="950913"/>
            <a:chOff x="0" y="0"/>
            <a:chExt cx="2016224" cy="950671"/>
          </a:xfrm>
        </p:grpSpPr>
        <p:sp>
          <p:nvSpPr>
            <p:cNvPr id="41999" name="TextBox 67"/>
            <p:cNvSpPr txBox="1">
              <a:spLocks noChangeArrowheads="1"/>
            </p:cNvSpPr>
            <p:nvPr/>
          </p:nvSpPr>
          <p:spPr bwMode="auto">
            <a:xfrm>
              <a:off x="0" y="0"/>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添加文字标题</a:t>
              </a:r>
            </a:p>
          </p:txBody>
        </p:sp>
        <p:sp>
          <p:nvSpPr>
            <p:cNvPr id="42000" name="TextBox 68"/>
            <p:cNvSpPr txBox="1">
              <a:spLocks noChangeArrowheads="1"/>
            </p:cNvSpPr>
            <p:nvPr/>
          </p:nvSpPr>
          <p:spPr bwMode="auto">
            <a:xfrm>
              <a:off x="0" y="365896"/>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p>
          </p:txBody>
        </p:sp>
      </p:grpSp>
      <p:grpSp>
        <p:nvGrpSpPr>
          <p:cNvPr id="42001" name="Group 17"/>
          <p:cNvGrpSpPr/>
          <p:nvPr/>
        </p:nvGrpSpPr>
        <p:grpSpPr bwMode="auto">
          <a:xfrm>
            <a:off x="6329363" y="3130550"/>
            <a:ext cx="2016125" cy="950913"/>
            <a:chOff x="0" y="0"/>
            <a:chExt cx="2016224" cy="950671"/>
          </a:xfrm>
        </p:grpSpPr>
        <p:sp>
          <p:nvSpPr>
            <p:cNvPr id="42002" name="TextBox 70"/>
            <p:cNvSpPr txBox="1">
              <a:spLocks noChangeArrowheads="1"/>
            </p:cNvSpPr>
            <p:nvPr/>
          </p:nvSpPr>
          <p:spPr bwMode="auto">
            <a:xfrm>
              <a:off x="0" y="0"/>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添加文字标题</a:t>
              </a:r>
            </a:p>
          </p:txBody>
        </p:sp>
        <p:sp>
          <p:nvSpPr>
            <p:cNvPr id="42003" name="TextBox 71"/>
            <p:cNvSpPr txBox="1">
              <a:spLocks noChangeArrowheads="1"/>
            </p:cNvSpPr>
            <p:nvPr/>
          </p:nvSpPr>
          <p:spPr bwMode="auto">
            <a:xfrm>
              <a:off x="0" y="365896"/>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p>
          </p:txBody>
        </p:sp>
      </p:grpSp>
      <p:grpSp>
        <p:nvGrpSpPr>
          <p:cNvPr id="42004" name="Group 20"/>
          <p:cNvGrpSpPr/>
          <p:nvPr/>
        </p:nvGrpSpPr>
        <p:grpSpPr bwMode="auto">
          <a:xfrm>
            <a:off x="9309100" y="3130550"/>
            <a:ext cx="2016125" cy="950913"/>
            <a:chOff x="0" y="0"/>
            <a:chExt cx="2016224" cy="950671"/>
          </a:xfrm>
        </p:grpSpPr>
        <p:sp>
          <p:nvSpPr>
            <p:cNvPr id="42005" name="TextBox 73"/>
            <p:cNvSpPr txBox="1">
              <a:spLocks noChangeArrowheads="1"/>
            </p:cNvSpPr>
            <p:nvPr/>
          </p:nvSpPr>
          <p:spPr bwMode="auto">
            <a:xfrm>
              <a:off x="0" y="0"/>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添加文字标题</a:t>
              </a:r>
            </a:p>
          </p:txBody>
        </p:sp>
        <p:sp>
          <p:nvSpPr>
            <p:cNvPr id="42006" name="TextBox 74"/>
            <p:cNvSpPr txBox="1">
              <a:spLocks noChangeArrowheads="1"/>
            </p:cNvSpPr>
            <p:nvPr/>
          </p:nvSpPr>
          <p:spPr bwMode="auto">
            <a:xfrm>
              <a:off x="0" y="365896"/>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p>
          </p:txBody>
        </p:sp>
      </p:grpSp>
      <p:grpSp>
        <p:nvGrpSpPr>
          <p:cNvPr id="42007" name="Group 23"/>
          <p:cNvGrpSpPr/>
          <p:nvPr/>
        </p:nvGrpSpPr>
        <p:grpSpPr bwMode="auto">
          <a:xfrm>
            <a:off x="6329363" y="4519613"/>
            <a:ext cx="2016125" cy="950912"/>
            <a:chOff x="0" y="0"/>
            <a:chExt cx="2016224" cy="950671"/>
          </a:xfrm>
        </p:grpSpPr>
        <p:sp>
          <p:nvSpPr>
            <p:cNvPr id="42008" name="TextBox 77"/>
            <p:cNvSpPr txBox="1">
              <a:spLocks noChangeArrowheads="1"/>
            </p:cNvSpPr>
            <p:nvPr/>
          </p:nvSpPr>
          <p:spPr bwMode="auto">
            <a:xfrm>
              <a:off x="0" y="0"/>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添加文字标题</a:t>
              </a:r>
            </a:p>
          </p:txBody>
        </p:sp>
        <p:sp>
          <p:nvSpPr>
            <p:cNvPr id="42009" name="TextBox 78"/>
            <p:cNvSpPr txBox="1">
              <a:spLocks noChangeArrowheads="1"/>
            </p:cNvSpPr>
            <p:nvPr/>
          </p:nvSpPr>
          <p:spPr bwMode="auto">
            <a:xfrm>
              <a:off x="0" y="365896"/>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p>
          </p:txBody>
        </p:sp>
      </p:grpSp>
      <p:grpSp>
        <p:nvGrpSpPr>
          <p:cNvPr id="42010" name="Group 26"/>
          <p:cNvGrpSpPr/>
          <p:nvPr/>
        </p:nvGrpSpPr>
        <p:grpSpPr bwMode="auto">
          <a:xfrm>
            <a:off x="9309100" y="4519613"/>
            <a:ext cx="2016125" cy="950912"/>
            <a:chOff x="0" y="0"/>
            <a:chExt cx="2016224" cy="950671"/>
          </a:xfrm>
        </p:grpSpPr>
        <p:sp>
          <p:nvSpPr>
            <p:cNvPr id="42011" name="TextBox 80"/>
            <p:cNvSpPr txBox="1">
              <a:spLocks noChangeArrowheads="1"/>
            </p:cNvSpPr>
            <p:nvPr/>
          </p:nvSpPr>
          <p:spPr bwMode="auto">
            <a:xfrm>
              <a:off x="0" y="0"/>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添加文字标题</a:t>
              </a:r>
            </a:p>
          </p:txBody>
        </p:sp>
        <p:sp>
          <p:nvSpPr>
            <p:cNvPr id="42012" name="TextBox 81"/>
            <p:cNvSpPr txBox="1">
              <a:spLocks noChangeArrowheads="1"/>
            </p:cNvSpPr>
            <p:nvPr/>
          </p:nvSpPr>
          <p:spPr bwMode="auto">
            <a:xfrm>
              <a:off x="0" y="365896"/>
              <a:ext cx="2016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endParaRPr lang="en-US" altLang="zh-CN" sz="1600">
                <a:solidFill>
                  <a:schemeClr val="bg1"/>
                </a:solidFill>
                <a:latin typeface="微软雅黑" panose="020B0503020204020204" pitchFamily="34" charset="-122"/>
                <a:ea typeface="微软雅黑" panose="020B0503020204020204" pitchFamily="34" charset="-122"/>
              </a:endParaRPr>
            </a:p>
            <a:p>
              <a:pPr eaLnBrk="1" hangingPunct="1"/>
              <a:r>
                <a:rPr lang="zh-CN" altLang="en-US" sz="1600">
                  <a:solidFill>
                    <a:schemeClr val="bg1"/>
                  </a:solidFill>
                  <a:latin typeface="微软雅黑" panose="020B0503020204020204" pitchFamily="34" charset="-122"/>
                  <a:ea typeface="微软雅黑" panose="020B0503020204020204" pitchFamily="34" charset="-122"/>
                </a:rPr>
                <a:t>文字内容文字内容</a:t>
              </a:r>
            </a:p>
          </p:txBody>
        </p:sp>
      </p:grpSp>
      <p:sp>
        <p:nvSpPr>
          <p:cNvPr id="42013" name="Oval 12"/>
          <p:cNvSpPr>
            <a:spLocks noChangeArrowheads="1"/>
          </p:cNvSpPr>
          <p:nvPr/>
        </p:nvSpPr>
        <p:spPr bwMode="auto">
          <a:xfrm>
            <a:off x="1560513" y="1812925"/>
            <a:ext cx="3060700" cy="3060700"/>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2014" name="TextBox 83"/>
          <p:cNvSpPr txBox="1">
            <a:spLocks noChangeArrowheads="1"/>
          </p:cNvSpPr>
          <p:nvPr/>
        </p:nvSpPr>
        <p:spPr bwMode="auto">
          <a:xfrm>
            <a:off x="2401888" y="2906713"/>
            <a:ext cx="13144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F8F8F8"/>
                </a:solidFill>
                <a:latin typeface="微软雅黑" panose="020B0503020204020204" pitchFamily="34" charset="-122"/>
                <a:ea typeface="微软雅黑" panose="020B0503020204020204" pitchFamily="34" charset="-122"/>
              </a:rPr>
              <a:t>单击此处</a:t>
            </a:r>
            <a:endParaRPr lang="en-US" altLang="zh-CN" sz="2200">
              <a:solidFill>
                <a:srgbClr val="F8F8F8"/>
              </a:solidFill>
              <a:latin typeface="微软雅黑" panose="020B0503020204020204" pitchFamily="34" charset="-122"/>
              <a:ea typeface="微软雅黑" panose="020B0503020204020204" pitchFamily="34" charset="-122"/>
            </a:endParaRPr>
          </a:p>
          <a:p>
            <a:pPr eaLnBrk="1" hangingPunct="1"/>
            <a:r>
              <a:rPr lang="zh-CN" altLang="en-US" sz="2200">
                <a:solidFill>
                  <a:srgbClr val="F8F8F8"/>
                </a:solidFill>
                <a:latin typeface="微软雅黑" panose="020B0503020204020204" pitchFamily="34" charset="-122"/>
                <a:ea typeface="微软雅黑" panose="020B0503020204020204" pitchFamily="34" charset="-122"/>
              </a:rPr>
              <a:t>添加标题</a:t>
            </a:r>
          </a:p>
        </p:txBody>
      </p:sp>
    </p:spTree>
  </p:cSld>
  <p:clrMapOvr>
    <a:masterClrMapping/>
  </p:clrMapOvr>
  <p:transition spd="slow" advTm="653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1+#ppt_w/2"/>
                                          </p:val>
                                        </p:tav>
                                        <p:tav tm="100000">
                                          <p:val>
                                            <p:strVal val="#ppt_x"/>
                                          </p:val>
                                        </p:tav>
                                      </p:tavLst>
                                    </p:anim>
                                    <p:anim calcmode="lin" valueType="num">
                                      <p:cBhvr additive="base">
                                        <p:cTn id="8" dur="500" fill="hold"/>
                                        <p:tgtEl>
                                          <p:spTgt spid="41987"/>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41988"/>
                                        </p:tgtEl>
                                        <p:attrNameLst>
                                          <p:attrName>style.visibility</p:attrName>
                                        </p:attrNameLst>
                                      </p:cBhvr>
                                      <p:to>
                                        <p:strVal val="visible"/>
                                      </p:to>
                                    </p:set>
                                    <p:animEffect transition="in" filter="wipe(right)">
                                      <p:cBhvr>
                                        <p:cTn id="11" dur="500"/>
                                        <p:tgtEl>
                                          <p:spTgt spid="41988"/>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1986"/>
                                        </p:tgtEl>
                                        <p:attrNameLst>
                                          <p:attrName>style.visibility</p:attrName>
                                        </p:attrNameLst>
                                      </p:cBhvr>
                                      <p:to>
                                        <p:strVal val="visible"/>
                                      </p:to>
                                    </p:set>
                                    <p:anim calcmode="lin" valueType="num">
                                      <p:cBhvr>
                                        <p:cTn id="15" dur="400" fill="hold"/>
                                        <p:tgtEl>
                                          <p:spTgt spid="41986"/>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41986"/>
                                        </p:tgtEl>
                                        <p:attrNameLst>
                                          <p:attrName>ppt_y</p:attrName>
                                        </p:attrNameLst>
                                      </p:cBhvr>
                                      <p:tavLst>
                                        <p:tav tm="0">
                                          <p:val>
                                            <p:strVal val="#ppt_y"/>
                                          </p:val>
                                        </p:tav>
                                        <p:tav tm="100000">
                                          <p:val>
                                            <p:strVal val="#ppt_y"/>
                                          </p:val>
                                        </p:tav>
                                      </p:tavLst>
                                    </p:anim>
                                    <p:anim calcmode="lin" valueType="num">
                                      <p:cBhvr>
                                        <p:cTn id="17" dur="400" fill="hold"/>
                                        <p:tgtEl>
                                          <p:spTgt spid="41986"/>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4198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41986"/>
                                        </p:tgtEl>
                                      </p:cBhvr>
                                    </p:animEffect>
                                  </p:childTnLst>
                                </p:cTn>
                              </p:par>
                            </p:childTnLst>
                          </p:cTn>
                        </p:par>
                        <p:par>
                          <p:cTn id="20" fill="hold">
                            <p:stCondLst>
                              <p:cond delay="1240"/>
                            </p:stCondLst>
                            <p:childTnLst>
                              <p:par>
                                <p:cTn id="21" presetID="21" presetClass="entr" presetSubtype="1" fill="hold" grpId="0" nodeType="afterEffect">
                                  <p:stCondLst>
                                    <p:cond delay="0"/>
                                  </p:stCondLst>
                                  <p:childTnLst>
                                    <p:set>
                                      <p:cBhvr>
                                        <p:cTn id="22" dur="1" fill="hold">
                                          <p:stCondLst>
                                            <p:cond delay="0"/>
                                          </p:stCondLst>
                                        </p:cTn>
                                        <p:tgtEl>
                                          <p:spTgt spid="42013"/>
                                        </p:tgtEl>
                                        <p:attrNameLst>
                                          <p:attrName>style.visibility</p:attrName>
                                        </p:attrNameLst>
                                      </p:cBhvr>
                                      <p:to>
                                        <p:strVal val="visible"/>
                                      </p:to>
                                    </p:set>
                                    <p:animEffect transition="in" filter="wheel(1)">
                                      <p:cBhvr>
                                        <p:cTn id="23" dur="1000"/>
                                        <p:tgtEl>
                                          <p:spTgt spid="42013"/>
                                        </p:tgtEl>
                                      </p:cBhvr>
                                    </p:animEffect>
                                  </p:childTnLst>
                                </p:cTn>
                              </p:par>
                            </p:childTnLst>
                          </p:cTn>
                        </p:par>
                        <p:par>
                          <p:cTn id="24" fill="hold">
                            <p:stCondLst>
                              <p:cond delay="2240"/>
                            </p:stCondLst>
                            <p:childTnLst>
                              <p:par>
                                <p:cTn id="25" presetID="31" presetClass="entr" presetSubtype="0" fill="hold" grpId="0" nodeType="afterEffect">
                                  <p:stCondLst>
                                    <p:cond delay="0"/>
                                  </p:stCondLst>
                                  <p:childTnLst>
                                    <p:set>
                                      <p:cBhvr>
                                        <p:cTn id="26" dur="1" fill="hold">
                                          <p:stCondLst>
                                            <p:cond delay="0"/>
                                          </p:stCondLst>
                                        </p:cTn>
                                        <p:tgtEl>
                                          <p:spTgt spid="42014"/>
                                        </p:tgtEl>
                                        <p:attrNameLst>
                                          <p:attrName>style.visibility</p:attrName>
                                        </p:attrNameLst>
                                      </p:cBhvr>
                                      <p:to>
                                        <p:strVal val="visible"/>
                                      </p:to>
                                    </p:set>
                                    <p:anim calcmode="lin" valueType="num">
                                      <p:cBhvr>
                                        <p:cTn id="27" dur="500" fill="hold"/>
                                        <p:tgtEl>
                                          <p:spTgt spid="42014"/>
                                        </p:tgtEl>
                                        <p:attrNameLst>
                                          <p:attrName>ppt_w</p:attrName>
                                        </p:attrNameLst>
                                      </p:cBhvr>
                                      <p:tavLst>
                                        <p:tav tm="0">
                                          <p:val>
                                            <p:fltVal val="0"/>
                                          </p:val>
                                        </p:tav>
                                        <p:tav tm="100000">
                                          <p:val>
                                            <p:strVal val="#ppt_w"/>
                                          </p:val>
                                        </p:tav>
                                      </p:tavLst>
                                    </p:anim>
                                    <p:anim calcmode="lin" valueType="num">
                                      <p:cBhvr>
                                        <p:cTn id="28" dur="500" fill="hold"/>
                                        <p:tgtEl>
                                          <p:spTgt spid="42014"/>
                                        </p:tgtEl>
                                        <p:attrNameLst>
                                          <p:attrName>ppt_h</p:attrName>
                                        </p:attrNameLst>
                                      </p:cBhvr>
                                      <p:tavLst>
                                        <p:tav tm="0">
                                          <p:val>
                                            <p:fltVal val="0"/>
                                          </p:val>
                                        </p:tav>
                                        <p:tav tm="100000">
                                          <p:val>
                                            <p:strVal val="#ppt_h"/>
                                          </p:val>
                                        </p:tav>
                                      </p:tavLst>
                                    </p:anim>
                                    <p:anim calcmode="lin" valueType="num">
                                      <p:cBhvr>
                                        <p:cTn id="29" dur="500" fill="hold"/>
                                        <p:tgtEl>
                                          <p:spTgt spid="42014"/>
                                        </p:tgtEl>
                                        <p:attrNameLst>
                                          <p:attrName>style.rotation</p:attrName>
                                        </p:attrNameLst>
                                      </p:cBhvr>
                                      <p:tavLst>
                                        <p:tav tm="0">
                                          <p:val>
                                            <p:fltVal val="90"/>
                                          </p:val>
                                        </p:tav>
                                        <p:tav tm="100000">
                                          <p:val>
                                            <p:fltVal val="0"/>
                                          </p:val>
                                        </p:tav>
                                      </p:tavLst>
                                    </p:anim>
                                    <p:animEffect transition="in" filter="fade">
                                      <p:cBhvr>
                                        <p:cTn id="30" dur="500"/>
                                        <p:tgtEl>
                                          <p:spTgt spid="42014"/>
                                        </p:tgtEl>
                                      </p:cBhvr>
                                    </p:animEffect>
                                  </p:childTnLst>
                                </p:cTn>
                              </p:par>
                            </p:childTnLst>
                          </p:cTn>
                        </p:par>
                        <p:par>
                          <p:cTn id="31" fill="hold">
                            <p:stCondLst>
                              <p:cond delay="2740"/>
                            </p:stCondLst>
                            <p:childTnLst>
                              <p:par>
                                <p:cTn id="32" presetID="52" presetClass="entr" presetSubtype="0" fill="hold" nodeType="afterEffect">
                                  <p:stCondLst>
                                    <p:cond delay="0"/>
                                  </p:stCondLst>
                                  <p:childTnLst>
                                    <p:set>
                                      <p:cBhvr>
                                        <p:cTn id="33" dur="1" fill="hold">
                                          <p:stCondLst>
                                            <p:cond delay="0"/>
                                          </p:stCondLst>
                                        </p:cTn>
                                        <p:tgtEl>
                                          <p:spTgt spid="41989"/>
                                        </p:tgtEl>
                                        <p:attrNameLst>
                                          <p:attrName>style.visibility</p:attrName>
                                        </p:attrNameLst>
                                      </p:cBhvr>
                                      <p:to>
                                        <p:strVal val="visible"/>
                                      </p:to>
                                    </p:set>
                                    <p:animScale>
                                      <p:cBhvr>
                                        <p:cTn id="34" dur="1000" decel="50000" fill="hold">
                                          <p:stCondLst>
                                            <p:cond delay="0"/>
                                          </p:stCondLst>
                                        </p:cTn>
                                        <p:tgtEl>
                                          <p:spTgt spid="4198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5" dur="1000" decel="50000" fill="hold">
                                          <p:stCondLst>
                                            <p:cond delay="0"/>
                                          </p:stCondLst>
                                        </p:cTn>
                                        <p:tgtEl>
                                          <p:spTgt spid="41989"/>
                                        </p:tgtEl>
                                        <p:attrNameLst>
                                          <p:attrName>ppt_x</p:attrName>
                                          <p:attrName>ppt_y</p:attrName>
                                        </p:attrNameLst>
                                      </p:cBhvr>
                                      <p:rCtr x="0" y="0"/>
                                    </p:animMotion>
                                    <p:animEffect transition="in" filter="fade">
                                      <p:cBhvr>
                                        <p:cTn id="36" dur="1000"/>
                                        <p:tgtEl>
                                          <p:spTgt spid="41989"/>
                                        </p:tgtEl>
                                      </p:cBhvr>
                                    </p:animEffect>
                                  </p:childTnLst>
                                </p:cTn>
                              </p:par>
                              <p:par>
                                <p:cTn id="37" presetID="52" presetClass="entr" presetSubtype="0" fill="hold" nodeType="withEffect">
                                  <p:stCondLst>
                                    <p:cond delay="200"/>
                                  </p:stCondLst>
                                  <p:childTnLst>
                                    <p:set>
                                      <p:cBhvr>
                                        <p:cTn id="38" dur="1" fill="hold">
                                          <p:stCondLst>
                                            <p:cond delay="0"/>
                                          </p:stCondLst>
                                        </p:cTn>
                                        <p:tgtEl>
                                          <p:spTgt spid="41990"/>
                                        </p:tgtEl>
                                        <p:attrNameLst>
                                          <p:attrName>style.visibility</p:attrName>
                                        </p:attrNameLst>
                                      </p:cBhvr>
                                      <p:to>
                                        <p:strVal val="visible"/>
                                      </p:to>
                                    </p:set>
                                    <p:animScale>
                                      <p:cBhvr>
                                        <p:cTn id="39" dur="1000" decel="50000" fill="hold">
                                          <p:stCondLst>
                                            <p:cond delay="0"/>
                                          </p:stCondLst>
                                        </p:cTn>
                                        <p:tgtEl>
                                          <p:spTgt spid="419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0" dur="1000" decel="50000" fill="hold">
                                          <p:stCondLst>
                                            <p:cond delay="0"/>
                                          </p:stCondLst>
                                        </p:cTn>
                                        <p:tgtEl>
                                          <p:spTgt spid="41990"/>
                                        </p:tgtEl>
                                        <p:attrNameLst>
                                          <p:attrName>ppt_x</p:attrName>
                                          <p:attrName>ppt_y</p:attrName>
                                        </p:attrNameLst>
                                      </p:cBhvr>
                                      <p:rCtr x="0" y="0"/>
                                    </p:animMotion>
                                    <p:animEffect transition="in" filter="fade">
                                      <p:cBhvr>
                                        <p:cTn id="41" dur="1000"/>
                                        <p:tgtEl>
                                          <p:spTgt spid="41990"/>
                                        </p:tgtEl>
                                      </p:cBhvr>
                                    </p:animEffect>
                                  </p:childTnLst>
                                </p:cTn>
                              </p:par>
                              <p:par>
                                <p:cTn id="42" presetID="52" presetClass="entr" presetSubtype="0" fill="hold" nodeType="withEffect">
                                  <p:stCondLst>
                                    <p:cond delay="400"/>
                                  </p:stCondLst>
                                  <p:childTnLst>
                                    <p:set>
                                      <p:cBhvr>
                                        <p:cTn id="43" dur="1" fill="hold">
                                          <p:stCondLst>
                                            <p:cond delay="0"/>
                                          </p:stCondLst>
                                        </p:cTn>
                                        <p:tgtEl>
                                          <p:spTgt spid="41991"/>
                                        </p:tgtEl>
                                        <p:attrNameLst>
                                          <p:attrName>style.visibility</p:attrName>
                                        </p:attrNameLst>
                                      </p:cBhvr>
                                      <p:to>
                                        <p:strVal val="visible"/>
                                      </p:to>
                                    </p:set>
                                    <p:animScale>
                                      <p:cBhvr>
                                        <p:cTn id="44" dur="1000" decel="50000" fill="hold">
                                          <p:stCondLst>
                                            <p:cond delay="0"/>
                                          </p:stCondLst>
                                        </p:cTn>
                                        <p:tgtEl>
                                          <p:spTgt spid="4199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5" dur="1000" decel="50000" fill="hold">
                                          <p:stCondLst>
                                            <p:cond delay="0"/>
                                          </p:stCondLst>
                                        </p:cTn>
                                        <p:tgtEl>
                                          <p:spTgt spid="41991"/>
                                        </p:tgtEl>
                                        <p:attrNameLst>
                                          <p:attrName>ppt_x</p:attrName>
                                          <p:attrName>ppt_y</p:attrName>
                                        </p:attrNameLst>
                                      </p:cBhvr>
                                      <p:rCtr x="0" y="0"/>
                                    </p:animMotion>
                                    <p:animEffect transition="in" filter="fade">
                                      <p:cBhvr>
                                        <p:cTn id="46" dur="1000"/>
                                        <p:tgtEl>
                                          <p:spTgt spid="41991"/>
                                        </p:tgtEl>
                                      </p:cBhvr>
                                    </p:animEffect>
                                  </p:childTnLst>
                                </p:cTn>
                              </p:par>
                              <p:par>
                                <p:cTn id="47" presetID="52" presetClass="entr" presetSubtype="0" fill="hold" nodeType="withEffect">
                                  <p:stCondLst>
                                    <p:cond delay="600"/>
                                  </p:stCondLst>
                                  <p:childTnLst>
                                    <p:set>
                                      <p:cBhvr>
                                        <p:cTn id="48" dur="1" fill="hold">
                                          <p:stCondLst>
                                            <p:cond delay="0"/>
                                          </p:stCondLst>
                                        </p:cTn>
                                        <p:tgtEl>
                                          <p:spTgt spid="41992"/>
                                        </p:tgtEl>
                                        <p:attrNameLst>
                                          <p:attrName>style.visibility</p:attrName>
                                        </p:attrNameLst>
                                      </p:cBhvr>
                                      <p:to>
                                        <p:strVal val="visible"/>
                                      </p:to>
                                    </p:set>
                                    <p:animScale>
                                      <p:cBhvr>
                                        <p:cTn id="49" dur="1000" decel="50000" fill="hold">
                                          <p:stCondLst>
                                            <p:cond delay="0"/>
                                          </p:stCondLst>
                                        </p:cTn>
                                        <p:tgtEl>
                                          <p:spTgt spid="419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0" dur="1000" decel="50000" fill="hold">
                                          <p:stCondLst>
                                            <p:cond delay="0"/>
                                          </p:stCondLst>
                                        </p:cTn>
                                        <p:tgtEl>
                                          <p:spTgt spid="41992"/>
                                        </p:tgtEl>
                                        <p:attrNameLst>
                                          <p:attrName>ppt_x</p:attrName>
                                          <p:attrName>ppt_y</p:attrName>
                                        </p:attrNameLst>
                                      </p:cBhvr>
                                      <p:rCtr x="0" y="0"/>
                                    </p:animMotion>
                                    <p:animEffect transition="in" filter="fade">
                                      <p:cBhvr>
                                        <p:cTn id="51" dur="1000"/>
                                        <p:tgtEl>
                                          <p:spTgt spid="41992"/>
                                        </p:tgtEl>
                                      </p:cBhvr>
                                    </p:animEffect>
                                  </p:childTnLst>
                                </p:cTn>
                              </p:par>
                              <p:par>
                                <p:cTn id="52" presetID="52" presetClass="entr" presetSubtype="0" fill="hold" nodeType="withEffect">
                                  <p:stCondLst>
                                    <p:cond delay="800"/>
                                  </p:stCondLst>
                                  <p:childTnLst>
                                    <p:set>
                                      <p:cBhvr>
                                        <p:cTn id="53" dur="1" fill="hold">
                                          <p:stCondLst>
                                            <p:cond delay="0"/>
                                          </p:stCondLst>
                                        </p:cTn>
                                        <p:tgtEl>
                                          <p:spTgt spid="41993"/>
                                        </p:tgtEl>
                                        <p:attrNameLst>
                                          <p:attrName>style.visibility</p:attrName>
                                        </p:attrNameLst>
                                      </p:cBhvr>
                                      <p:to>
                                        <p:strVal val="visible"/>
                                      </p:to>
                                    </p:set>
                                    <p:animScale>
                                      <p:cBhvr>
                                        <p:cTn id="54" dur="1000" decel="50000" fill="hold">
                                          <p:stCondLst>
                                            <p:cond delay="0"/>
                                          </p:stCondLst>
                                        </p:cTn>
                                        <p:tgtEl>
                                          <p:spTgt spid="419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5" dur="1000" decel="50000" fill="hold">
                                          <p:stCondLst>
                                            <p:cond delay="0"/>
                                          </p:stCondLst>
                                        </p:cTn>
                                        <p:tgtEl>
                                          <p:spTgt spid="41993"/>
                                        </p:tgtEl>
                                        <p:attrNameLst>
                                          <p:attrName>ppt_x</p:attrName>
                                          <p:attrName>ppt_y</p:attrName>
                                        </p:attrNameLst>
                                      </p:cBhvr>
                                      <p:rCtr x="0" y="0"/>
                                    </p:animMotion>
                                    <p:animEffect transition="in" filter="fade">
                                      <p:cBhvr>
                                        <p:cTn id="56" dur="1000"/>
                                        <p:tgtEl>
                                          <p:spTgt spid="41993"/>
                                        </p:tgtEl>
                                      </p:cBhvr>
                                    </p:animEffect>
                                  </p:childTnLst>
                                </p:cTn>
                              </p:par>
                              <p:par>
                                <p:cTn id="57" presetID="52" presetClass="entr" presetSubtype="0" fill="hold" nodeType="withEffect">
                                  <p:stCondLst>
                                    <p:cond delay="1000"/>
                                  </p:stCondLst>
                                  <p:childTnLst>
                                    <p:set>
                                      <p:cBhvr>
                                        <p:cTn id="58" dur="1" fill="hold">
                                          <p:stCondLst>
                                            <p:cond delay="0"/>
                                          </p:stCondLst>
                                        </p:cTn>
                                        <p:tgtEl>
                                          <p:spTgt spid="41994"/>
                                        </p:tgtEl>
                                        <p:attrNameLst>
                                          <p:attrName>style.visibility</p:attrName>
                                        </p:attrNameLst>
                                      </p:cBhvr>
                                      <p:to>
                                        <p:strVal val="visible"/>
                                      </p:to>
                                    </p:set>
                                    <p:animScale>
                                      <p:cBhvr>
                                        <p:cTn id="59" dur="1000" decel="50000" fill="hold">
                                          <p:stCondLst>
                                            <p:cond delay="0"/>
                                          </p:stCondLst>
                                        </p:cTn>
                                        <p:tgtEl>
                                          <p:spTgt spid="419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0" dur="1000" decel="50000" fill="hold">
                                          <p:stCondLst>
                                            <p:cond delay="0"/>
                                          </p:stCondLst>
                                        </p:cTn>
                                        <p:tgtEl>
                                          <p:spTgt spid="41994"/>
                                        </p:tgtEl>
                                        <p:attrNameLst>
                                          <p:attrName>ppt_x</p:attrName>
                                          <p:attrName>ppt_y</p:attrName>
                                        </p:attrNameLst>
                                      </p:cBhvr>
                                      <p:rCtr x="0" y="0"/>
                                    </p:animMotion>
                                    <p:animEffect transition="in" filter="fade">
                                      <p:cBhvr>
                                        <p:cTn id="61" dur="1000"/>
                                        <p:tgtEl>
                                          <p:spTgt spid="41994"/>
                                        </p:tgtEl>
                                      </p:cBhvr>
                                    </p:animEffect>
                                  </p:childTnLst>
                                </p:cTn>
                              </p:par>
                            </p:childTnLst>
                          </p:cTn>
                        </p:par>
                        <p:par>
                          <p:cTn id="62" fill="hold">
                            <p:stCondLst>
                              <p:cond delay="3740"/>
                            </p:stCondLst>
                            <p:childTnLst>
                              <p:par>
                                <p:cTn id="63" presetID="52" presetClass="entr" presetSubtype="0" fill="hold" nodeType="afterEffect">
                                  <p:stCondLst>
                                    <p:cond delay="0"/>
                                  </p:stCondLst>
                                  <p:childTnLst>
                                    <p:set>
                                      <p:cBhvr>
                                        <p:cTn id="64" dur="1" fill="hold">
                                          <p:stCondLst>
                                            <p:cond delay="0"/>
                                          </p:stCondLst>
                                        </p:cTn>
                                        <p:tgtEl>
                                          <p:spTgt spid="41995"/>
                                        </p:tgtEl>
                                        <p:attrNameLst>
                                          <p:attrName>style.visibility</p:attrName>
                                        </p:attrNameLst>
                                      </p:cBhvr>
                                      <p:to>
                                        <p:strVal val="visible"/>
                                      </p:to>
                                    </p:set>
                                    <p:animScale>
                                      <p:cBhvr>
                                        <p:cTn id="65" dur="500" decel="50000" fill="hold">
                                          <p:stCondLst>
                                            <p:cond delay="0"/>
                                          </p:stCondLst>
                                        </p:cTn>
                                        <p:tgtEl>
                                          <p:spTgt spid="419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6" dur="500" decel="50000" fill="hold">
                                          <p:stCondLst>
                                            <p:cond delay="0"/>
                                          </p:stCondLst>
                                        </p:cTn>
                                        <p:tgtEl>
                                          <p:spTgt spid="41995"/>
                                        </p:tgtEl>
                                        <p:attrNameLst>
                                          <p:attrName>ppt_x</p:attrName>
                                          <p:attrName>ppt_y</p:attrName>
                                        </p:attrNameLst>
                                      </p:cBhvr>
                                      <p:rCtr x="0" y="0"/>
                                    </p:animMotion>
                                    <p:animEffect transition="in" filter="fade">
                                      <p:cBhvr>
                                        <p:cTn id="67" dur="500"/>
                                        <p:tgtEl>
                                          <p:spTgt spid="41995"/>
                                        </p:tgtEl>
                                      </p:cBhvr>
                                    </p:animEffect>
                                  </p:childTnLst>
                                </p:cTn>
                              </p:par>
                              <p:par>
                                <p:cTn id="68" presetID="52" presetClass="entr" presetSubtype="0" fill="hold" nodeType="withEffect">
                                  <p:stCondLst>
                                    <p:cond delay="200"/>
                                  </p:stCondLst>
                                  <p:childTnLst>
                                    <p:set>
                                      <p:cBhvr>
                                        <p:cTn id="69" dur="1" fill="hold">
                                          <p:stCondLst>
                                            <p:cond delay="0"/>
                                          </p:stCondLst>
                                        </p:cTn>
                                        <p:tgtEl>
                                          <p:spTgt spid="41998"/>
                                        </p:tgtEl>
                                        <p:attrNameLst>
                                          <p:attrName>style.visibility</p:attrName>
                                        </p:attrNameLst>
                                      </p:cBhvr>
                                      <p:to>
                                        <p:strVal val="visible"/>
                                      </p:to>
                                    </p:set>
                                    <p:animScale>
                                      <p:cBhvr>
                                        <p:cTn id="70" dur="500" decel="50000" fill="hold">
                                          <p:stCondLst>
                                            <p:cond delay="0"/>
                                          </p:stCondLst>
                                        </p:cTn>
                                        <p:tgtEl>
                                          <p:spTgt spid="4199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1" dur="500" decel="50000" fill="hold">
                                          <p:stCondLst>
                                            <p:cond delay="0"/>
                                          </p:stCondLst>
                                        </p:cTn>
                                        <p:tgtEl>
                                          <p:spTgt spid="41998"/>
                                        </p:tgtEl>
                                        <p:attrNameLst>
                                          <p:attrName>ppt_x</p:attrName>
                                          <p:attrName>ppt_y</p:attrName>
                                        </p:attrNameLst>
                                      </p:cBhvr>
                                      <p:rCtr x="0" y="0"/>
                                    </p:animMotion>
                                    <p:animEffect transition="in" filter="fade">
                                      <p:cBhvr>
                                        <p:cTn id="72" dur="500"/>
                                        <p:tgtEl>
                                          <p:spTgt spid="41998"/>
                                        </p:tgtEl>
                                      </p:cBhvr>
                                    </p:animEffect>
                                  </p:childTnLst>
                                </p:cTn>
                              </p:par>
                              <p:par>
                                <p:cTn id="73" presetID="52" presetClass="entr" presetSubtype="0" fill="hold" nodeType="withEffect">
                                  <p:stCondLst>
                                    <p:cond delay="400"/>
                                  </p:stCondLst>
                                  <p:childTnLst>
                                    <p:set>
                                      <p:cBhvr>
                                        <p:cTn id="74" dur="1" fill="hold">
                                          <p:stCondLst>
                                            <p:cond delay="0"/>
                                          </p:stCondLst>
                                        </p:cTn>
                                        <p:tgtEl>
                                          <p:spTgt spid="42001"/>
                                        </p:tgtEl>
                                        <p:attrNameLst>
                                          <p:attrName>style.visibility</p:attrName>
                                        </p:attrNameLst>
                                      </p:cBhvr>
                                      <p:to>
                                        <p:strVal val="visible"/>
                                      </p:to>
                                    </p:set>
                                    <p:animScale>
                                      <p:cBhvr>
                                        <p:cTn id="75" dur="500" decel="50000" fill="hold">
                                          <p:stCondLst>
                                            <p:cond delay="0"/>
                                          </p:stCondLst>
                                        </p:cTn>
                                        <p:tgtEl>
                                          <p:spTgt spid="420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6" dur="500" decel="50000" fill="hold">
                                          <p:stCondLst>
                                            <p:cond delay="0"/>
                                          </p:stCondLst>
                                        </p:cTn>
                                        <p:tgtEl>
                                          <p:spTgt spid="42001"/>
                                        </p:tgtEl>
                                        <p:attrNameLst>
                                          <p:attrName>ppt_x</p:attrName>
                                          <p:attrName>ppt_y</p:attrName>
                                        </p:attrNameLst>
                                      </p:cBhvr>
                                      <p:rCtr x="0" y="0"/>
                                    </p:animMotion>
                                    <p:animEffect transition="in" filter="fade">
                                      <p:cBhvr>
                                        <p:cTn id="77" dur="500"/>
                                        <p:tgtEl>
                                          <p:spTgt spid="42001"/>
                                        </p:tgtEl>
                                      </p:cBhvr>
                                    </p:animEffect>
                                  </p:childTnLst>
                                </p:cTn>
                              </p:par>
                              <p:par>
                                <p:cTn id="78" presetID="52" presetClass="entr" presetSubtype="0" fill="hold" nodeType="withEffect">
                                  <p:stCondLst>
                                    <p:cond delay="600"/>
                                  </p:stCondLst>
                                  <p:childTnLst>
                                    <p:set>
                                      <p:cBhvr>
                                        <p:cTn id="79" dur="1" fill="hold">
                                          <p:stCondLst>
                                            <p:cond delay="0"/>
                                          </p:stCondLst>
                                        </p:cTn>
                                        <p:tgtEl>
                                          <p:spTgt spid="42004"/>
                                        </p:tgtEl>
                                        <p:attrNameLst>
                                          <p:attrName>style.visibility</p:attrName>
                                        </p:attrNameLst>
                                      </p:cBhvr>
                                      <p:to>
                                        <p:strVal val="visible"/>
                                      </p:to>
                                    </p:set>
                                    <p:animScale>
                                      <p:cBhvr>
                                        <p:cTn id="80" dur="500" decel="50000" fill="hold">
                                          <p:stCondLst>
                                            <p:cond delay="0"/>
                                          </p:stCondLst>
                                        </p:cTn>
                                        <p:tgtEl>
                                          <p:spTgt spid="420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1" dur="500" decel="50000" fill="hold">
                                          <p:stCondLst>
                                            <p:cond delay="0"/>
                                          </p:stCondLst>
                                        </p:cTn>
                                        <p:tgtEl>
                                          <p:spTgt spid="42004"/>
                                        </p:tgtEl>
                                        <p:attrNameLst>
                                          <p:attrName>ppt_x</p:attrName>
                                          <p:attrName>ppt_y</p:attrName>
                                        </p:attrNameLst>
                                      </p:cBhvr>
                                      <p:rCtr x="0" y="0"/>
                                    </p:animMotion>
                                    <p:animEffect transition="in" filter="fade">
                                      <p:cBhvr>
                                        <p:cTn id="82" dur="500"/>
                                        <p:tgtEl>
                                          <p:spTgt spid="42004"/>
                                        </p:tgtEl>
                                      </p:cBhvr>
                                    </p:animEffect>
                                  </p:childTnLst>
                                </p:cTn>
                              </p:par>
                              <p:par>
                                <p:cTn id="83" presetID="52" presetClass="entr" presetSubtype="0" fill="hold" nodeType="withEffect">
                                  <p:stCondLst>
                                    <p:cond delay="800"/>
                                  </p:stCondLst>
                                  <p:childTnLst>
                                    <p:set>
                                      <p:cBhvr>
                                        <p:cTn id="84" dur="1" fill="hold">
                                          <p:stCondLst>
                                            <p:cond delay="0"/>
                                          </p:stCondLst>
                                        </p:cTn>
                                        <p:tgtEl>
                                          <p:spTgt spid="42007"/>
                                        </p:tgtEl>
                                        <p:attrNameLst>
                                          <p:attrName>style.visibility</p:attrName>
                                        </p:attrNameLst>
                                      </p:cBhvr>
                                      <p:to>
                                        <p:strVal val="visible"/>
                                      </p:to>
                                    </p:set>
                                    <p:animScale>
                                      <p:cBhvr>
                                        <p:cTn id="85" dur="500" decel="50000" fill="hold">
                                          <p:stCondLst>
                                            <p:cond delay="0"/>
                                          </p:stCondLst>
                                        </p:cTn>
                                        <p:tgtEl>
                                          <p:spTgt spid="420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6" dur="500" decel="50000" fill="hold">
                                          <p:stCondLst>
                                            <p:cond delay="0"/>
                                          </p:stCondLst>
                                        </p:cTn>
                                        <p:tgtEl>
                                          <p:spTgt spid="42007"/>
                                        </p:tgtEl>
                                        <p:attrNameLst>
                                          <p:attrName>ppt_x</p:attrName>
                                          <p:attrName>ppt_y</p:attrName>
                                        </p:attrNameLst>
                                      </p:cBhvr>
                                      <p:rCtr x="0" y="0"/>
                                    </p:animMotion>
                                    <p:animEffect transition="in" filter="fade">
                                      <p:cBhvr>
                                        <p:cTn id="87" dur="500"/>
                                        <p:tgtEl>
                                          <p:spTgt spid="42007"/>
                                        </p:tgtEl>
                                      </p:cBhvr>
                                    </p:animEffect>
                                  </p:childTnLst>
                                </p:cTn>
                              </p:par>
                              <p:par>
                                <p:cTn id="88" presetID="52" presetClass="entr" presetSubtype="0" fill="hold" nodeType="withEffect">
                                  <p:stCondLst>
                                    <p:cond delay="1000"/>
                                  </p:stCondLst>
                                  <p:childTnLst>
                                    <p:set>
                                      <p:cBhvr>
                                        <p:cTn id="89" dur="1" fill="hold">
                                          <p:stCondLst>
                                            <p:cond delay="0"/>
                                          </p:stCondLst>
                                        </p:cTn>
                                        <p:tgtEl>
                                          <p:spTgt spid="42010"/>
                                        </p:tgtEl>
                                        <p:attrNameLst>
                                          <p:attrName>style.visibility</p:attrName>
                                        </p:attrNameLst>
                                      </p:cBhvr>
                                      <p:to>
                                        <p:strVal val="visible"/>
                                      </p:to>
                                    </p:set>
                                    <p:animScale>
                                      <p:cBhvr>
                                        <p:cTn id="90" dur="500" decel="50000" fill="hold">
                                          <p:stCondLst>
                                            <p:cond delay="0"/>
                                          </p:stCondLst>
                                        </p:cTn>
                                        <p:tgtEl>
                                          <p:spTgt spid="420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91" dur="500" decel="50000" fill="hold">
                                          <p:stCondLst>
                                            <p:cond delay="0"/>
                                          </p:stCondLst>
                                        </p:cTn>
                                        <p:tgtEl>
                                          <p:spTgt spid="42010"/>
                                        </p:tgtEl>
                                        <p:attrNameLst>
                                          <p:attrName>ppt_x</p:attrName>
                                          <p:attrName>ppt_y</p:attrName>
                                        </p:attrNameLst>
                                      </p:cBhvr>
                                      <p:rCtr x="0" y="0"/>
                                    </p:animMotion>
                                    <p:animEffect transition="in" filter="fade">
                                      <p:cBhvr>
                                        <p:cTn id="92" dur="500"/>
                                        <p:tgtEl>
                                          <p:spTgt spid="42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nimBg="1"/>
      <p:bldP spid="42013" grpId="0" animBg="1" autoUpdateAnimBg="0"/>
      <p:bldP spid="4201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15362" name="Group 2"/>
          <p:cNvGrpSpPr/>
          <p:nvPr/>
        </p:nvGrpSpPr>
        <p:grpSpPr bwMode="auto">
          <a:xfrm>
            <a:off x="3416300" y="2424113"/>
            <a:ext cx="7270750" cy="1919287"/>
            <a:chOff x="0" y="0"/>
            <a:chExt cx="7270359" cy="1920386"/>
          </a:xfrm>
        </p:grpSpPr>
        <p:sp>
          <p:nvSpPr>
            <p:cNvPr id="15363" name="TextBox 6"/>
            <p:cNvSpPr txBox="1">
              <a:spLocks noChangeArrowheads="1"/>
            </p:cNvSpPr>
            <p:nvPr/>
          </p:nvSpPr>
          <p:spPr bwMode="auto">
            <a:xfrm>
              <a:off x="20397" y="0"/>
              <a:ext cx="41737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8F8F8"/>
                  </a:solidFill>
                  <a:latin typeface="微软雅黑" panose="020B0503020204020204" pitchFamily="34" charset="-122"/>
                  <a:ea typeface="微软雅黑" panose="020B0503020204020204" pitchFamily="34" charset="-122"/>
                </a:rPr>
                <a:t>一、选题的背景依据</a:t>
              </a:r>
            </a:p>
          </p:txBody>
        </p:sp>
        <p:sp>
          <p:nvSpPr>
            <p:cNvPr id="15364" name="TextBox 7"/>
            <p:cNvSpPr txBox="1">
              <a:spLocks noChangeArrowheads="1"/>
            </p:cNvSpPr>
            <p:nvPr/>
          </p:nvSpPr>
          <p:spPr bwMode="auto">
            <a:xfrm>
              <a:off x="0" y="654215"/>
              <a:ext cx="5608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小标题一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小标题二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小标题三</a:t>
              </a:r>
              <a:endParaRPr lang="zh-CN" altLang="en-US" sz="2200">
                <a:solidFill>
                  <a:srgbClr val="F8F8F8"/>
                </a:solidFill>
              </a:endParaRPr>
            </a:p>
          </p:txBody>
        </p:sp>
        <p:sp>
          <p:nvSpPr>
            <p:cNvPr id="15365" name="TextBox 15"/>
            <p:cNvSpPr txBox="1">
              <a:spLocks noChangeArrowheads="1"/>
            </p:cNvSpPr>
            <p:nvPr/>
          </p:nvSpPr>
          <p:spPr bwMode="auto">
            <a:xfrm>
              <a:off x="29785" y="1212500"/>
              <a:ext cx="724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章节导语。这里可以用几句话描述本章的主要内容，也能给观众思维一个缓冲的时间。</a:t>
              </a:r>
            </a:p>
          </p:txBody>
        </p:sp>
      </p:grpSp>
      <p:cxnSp>
        <p:nvCxnSpPr>
          <p:cNvPr id="15366"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367" name="Group 7"/>
          <p:cNvGrpSpPr/>
          <p:nvPr/>
        </p:nvGrpSpPr>
        <p:grpSpPr bwMode="auto">
          <a:xfrm>
            <a:off x="1314450" y="2393950"/>
            <a:ext cx="2093913" cy="2122488"/>
            <a:chOff x="0" y="0"/>
            <a:chExt cx="2093913" cy="2122488"/>
          </a:xfrm>
        </p:grpSpPr>
        <p:sp>
          <p:nvSpPr>
            <p:cNvPr id="15368"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369" name="Freeform 7"/>
            <p:cNvSpPr>
              <a:spLocks noEditPoints="1"/>
            </p:cNvSpPr>
            <p:nvPr/>
          </p:nvSpPr>
          <p:spPr bwMode="auto">
            <a:xfrm>
              <a:off x="371475" y="21590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advTm="2839">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1+#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300" fill="hold"/>
                                        <p:tgtEl>
                                          <p:spTgt spid="15367"/>
                                        </p:tgtEl>
                                        <p:attrNameLst>
                                          <p:attrName>ppt_w</p:attrName>
                                        </p:attrNameLst>
                                      </p:cBhvr>
                                      <p:tavLst>
                                        <p:tav tm="0">
                                          <p:val>
                                            <p:fltVal val="0"/>
                                          </p:val>
                                        </p:tav>
                                        <p:tav tm="100000">
                                          <p:val>
                                            <p:strVal val="#ppt_w"/>
                                          </p:val>
                                        </p:tav>
                                      </p:tavLst>
                                    </p:anim>
                                    <p:anim calcmode="lin" valueType="num">
                                      <p:cBhvr>
                                        <p:cTn id="13" dur="300" fill="hold"/>
                                        <p:tgtEl>
                                          <p:spTgt spid="15367"/>
                                        </p:tgtEl>
                                        <p:attrNameLst>
                                          <p:attrName>ppt_h</p:attrName>
                                        </p:attrNameLst>
                                      </p:cBhvr>
                                      <p:tavLst>
                                        <p:tav tm="0">
                                          <p:val>
                                            <p:fltVal val="0"/>
                                          </p:val>
                                        </p:tav>
                                        <p:tav tm="100000">
                                          <p:val>
                                            <p:strVal val="#ppt_h"/>
                                          </p:val>
                                        </p:tav>
                                      </p:tavLst>
                                    </p:anim>
                                    <p:animEffect transition="in" filter="fade">
                                      <p:cBhvr>
                                        <p:cTn id="14" dur="300"/>
                                        <p:tgtEl>
                                          <p:spTgt spid="15367"/>
                                        </p:tgtEl>
                                      </p:cBhvr>
                                    </p:animEffect>
                                  </p:childTnLst>
                                </p:cTn>
                              </p:par>
                            </p:childTnLst>
                          </p:cTn>
                        </p:par>
                        <p:par>
                          <p:cTn id="15" fill="hold">
                            <p:stCondLst>
                              <p:cond delay="1000"/>
                            </p:stCondLst>
                            <p:childTnLst>
                              <p:par>
                                <p:cTn id="16" presetID="16" presetClass="entr" presetSubtype="42" fill="hold" nodeType="afterEffect">
                                  <p:stCondLst>
                                    <p:cond delay="0"/>
                                  </p:stCondLst>
                                  <p:childTnLst>
                                    <p:set>
                                      <p:cBhvr>
                                        <p:cTn id="17" dur="1" fill="hold">
                                          <p:stCondLst>
                                            <p:cond delay="0"/>
                                          </p:stCondLst>
                                        </p:cTn>
                                        <p:tgtEl>
                                          <p:spTgt spid="15362"/>
                                        </p:tgtEl>
                                        <p:attrNameLst>
                                          <p:attrName>style.visibility</p:attrName>
                                        </p:attrNameLst>
                                      </p:cBhvr>
                                      <p:to>
                                        <p:strVal val="visible"/>
                                      </p:to>
                                    </p:set>
                                    <p:animEffect transition="in" filter="barn(outHorizontal)">
                                      <p:cBhvr>
                                        <p:cTn id="18" dur="1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Oval 5"/>
          <p:cNvSpPr>
            <a:spLocks noChangeArrowheads="1"/>
          </p:cNvSpPr>
          <p:nvPr/>
        </p:nvSpPr>
        <p:spPr bwMode="auto">
          <a:xfrm>
            <a:off x="1416050" y="1758950"/>
            <a:ext cx="3000375" cy="3019425"/>
          </a:xfrm>
          <a:prstGeom prst="ellipse">
            <a:avLst/>
          </a:prstGeom>
          <a:solidFill>
            <a:srgbClr val="F3F3F3"/>
          </a:solidFill>
          <a:ln w="9525" cmpd="sng">
            <a:solidFill>
              <a:schemeClr val="bg1"/>
            </a:solidFill>
            <a:rou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21A3D0"/>
              </a:solidFill>
            </a:endParaRPr>
          </a:p>
        </p:txBody>
      </p:sp>
      <p:sp>
        <p:nvSpPr>
          <p:cNvPr id="43011" name="Freeform 6"/>
          <p:cNvSpPr/>
          <p:nvPr/>
        </p:nvSpPr>
        <p:spPr bwMode="auto">
          <a:xfrm>
            <a:off x="3856038" y="2070100"/>
            <a:ext cx="8340725" cy="2527300"/>
          </a:xfrm>
          <a:custGeom>
            <a:avLst/>
            <a:gdLst>
              <a:gd name="T0" fmla="*/ 206 w 10932"/>
              <a:gd name="T1" fmla="*/ 0 h 3294"/>
              <a:gd name="T2" fmla="*/ 10932 w 10932"/>
              <a:gd name="T3" fmla="*/ 0 h 3294"/>
              <a:gd name="T4" fmla="*/ 10932 w 10932"/>
              <a:gd name="T5" fmla="*/ 3294 h 3294"/>
              <a:gd name="T6" fmla="*/ 0 w 10932"/>
              <a:gd name="T7" fmla="*/ 3294 h 3294"/>
              <a:gd name="T8" fmla="*/ 892 w 10932"/>
              <a:gd name="T9" fmla="*/ 1564 h 3294"/>
              <a:gd name="T10" fmla="*/ 206 w 10932"/>
              <a:gd name="T11" fmla="*/ 0 h 3294"/>
            </a:gdLst>
            <a:ahLst/>
            <a:cxnLst>
              <a:cxn ang="0">
                <a:pos x="T0" y="T1"/>
              </a:cxn>
              <a:cxn ang="0">
                <a:pos x="T2" y="T3"/>
              </a:cxn>
              <a:cxn ang="0">
                <a:pos x="T4" y="T5"/>
              </a:cxn>
              <a:cxn ang="0">
                <a:pos x="T6" y="T7"/>
              </a:cxn>
              <a:cxn ang="0">
                <a:pos x="T8" y="T9"/>
              </a:cxn>
              <a:cxn ang="0">
                <a:pos x="T10" y="T11"/>
              </a:cxn>
            </a:cxnLst>
            <a:rect l="0" t="0" r="r" b="b"/>
            <a:pathLst>
              <a:path w="10932" h="3294">
                <a:moveTo>
                  <a:pt x="206" y="0"/>
                </a:moveTo>
                <a:lnTo>
                  <a:pt x="10932" y="0"/>
                </a:lnTo>
                <a:lnTo>
                  <a:pt x="10932" y="3294"/>
                </a:lnTo>
                <a:lnTo>
                  <a:pt x="0" y="3294"/>
                </a:lnTo>
                <a:cubicBezTo>
                  <a:pt x="540" y="2909"/>
                  <a:pt x="892" y="2277"/>
                  <a:pt x="892" y="1564"/>
                </a:cubicBezTo>
                <a:cubicBezTo>
                  <a:pt x="892" y="945"/>
                  <a:pt x="628" y="388"/>
                  <a:pt x="206"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012" name="Freeform 7"/>
          <p:cNvSpPr/>
          <p:nvPr/>
        </p:nvSpPr>
        <p:spPr bwMode="auto">
          <a:xfrm>
            <a:off x="0" y="2070100"/>
            <a:ext cx="1974850" cy="2527300"/>
          </a:xfrm>
          <a:custGeom>
            <a:avLst/>
            <a:gdLst>
              <a:gd name="T0" fmla="*/ 0 w 2589"/>
              <a:gd name="T1" fmla="*/ 0 h 3294"/>
              <a:gd name="T2" fmla="*/ 2383 w 2589"/>
              <a:gd name="T3" fmla="*/ 0 h 3294"/>
              <a:gd name="T4" fmla="*/ 1697 w 2589"/>
              <a:gd name="T5" fmla="*/ 1564 h 3294"/>
              <a:gd name="T6" fmla="*/ 2589 w 2589"/>
              <a:gd name="T7" fmla="*/ 3294 h 3294"/>
              <a:gd name="T8" fmla="*/ 0 w 2589"/>
              <a:gd name="T9" fmla="*/ 3294 h 3294"/>
              <a:gd name="T10" fmla="*/ 0 w 2589"/>
              <a:gd name="T11" fmla="*/ 0 h 3294"/>
            </a:gdLst>
            <a:ahLst/>
            <a:cxnLst>
              <a:cxn ang="0">
                <a:pos x="T0" y="T1"/>
              </a:cxn>
              <a:cxn ang="0">
                <a:pos x="T2" y="T3"/>
              </a:cxn>
              <a:cxn ang="0">
                <a:pos x="T4" y="T5"/>
              </a:cxn>
              <a:cxn ang="0">
                <a:pos x="T6" y="T7"/>
              </a:cxn>
              <a:cxn ang="0">
                <a:pos x="T8" y="T9"/>
              </a:cxn>
              <a:cxn ang="0">
                <a:pos x="T10" y="T11"/>
              </a:cxn>
            </a:cxnLst>
            <a:rect l="0" t="0" r="r" b="b"/>
            <a:pathLst>
              <a:path w="2589" h="3294">
                <a:moveTo>
                  <a:pt x="0" y="0"/>
                </a:moveTo>
                <a:lnTo>
                  <a:pt x="2383" y="0"/>
                </a:lnTo>
                <a:cubicBezTo>
                  <a:pt x="1961" y="388"/>
                  <a:pt x="1697" y="945"/>
                  <a:pt x="1697" y="1564"/>
                </a:cubicBezTo>
                <a:cubicBezTo>
                  <a:pt x="1697" y="2277"/>
                  <a:pt x="2049" y="2909"/>
                  <a:pt x="2589" y="3294"/>
                </a:cubicBezTo>
                <a:lnTo>
                  <a:pt x="0" y="3294"/>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013" name="Freeform 8"/>
          <p:cNvSpPr>
            <a:spLocks noEditPoints="1"/>
          </p:cNvSpPr>
          <p:nvPr/>
        </p:nvSpPr>
        <p:spPr bwMode="auto">
          <a:xfrm>
            <a:off x="1717675" y="2357438"/>
            <a:ext cx="2509838" cy="2079625"/>
          </a:xfrm>
          <a:custGeom>
            <a:avLst/>
            <a:gdLst>
              <a:gd name="T0" fmla="*/ 1750 w 3291"/>
              <a:gd name="T1" fmla="*/ 2045 h 2711"/>
              <a:gd name="T2" fmla="*/ 124 w 3291"/>
              <a:gd name="T3" fmla="*/ 1828 h 2711"/>
              <a:gd name="T4" fmla="*/ 2796 w 3291"/>
              <a:gd name="T5" fmla="*/ 1897 h 2711"/>
              <a:gd name="T6" fmla="*/ 2758 w 3291"/>
              <a:gd name="T7" fmla="*/ 1846 h 2711"/>
              <a:gd name="T8" fmla="*/ 1737 w 3291"/>
              <a:gd name="T9" fmla="*/ 1944 h 2711"/>
              <a:gd name="T10" fmla="*/ 137 w 3291"/>
              <a:gd name="T11" fmla="*/ 1170 h 2711"/>
              <a:gd name="T12" fmla="*/ 1769 w 3291"/>
              <a:gd name="T13" fmla="*/ 1998 h 2711"/>
              <a:gd name="T14" fmla="*/ 2793 w 3291"/>
              <a:gd name="T15" fmla="*/ 1500 h 2711"/>
              <a:gd name="T16" fmla="*/ 1737 w 3291"/>
              <a:gd name="T17" fmla="*/ 1944 h 2711"/>
              <a:gd name="T18" fmla="*/ 2416 w 3291"/>
              <a:gd name="T19" fmla="*/ 1399 h 2711"/>
              <a:gd name="T20" fmla="*/ 2389 w 3291"/>
              <a:gd name="T21" fmla="*/ 1066 h 2711"/>
              <a:gd name="T22" fmla="*/ 686 w 3291"/>
              <a:gd name="T23" fmla="*/ 1043 h 2711"/>
              <a:gd name="T24" fmla="*/ 170 w 3291"/>
              <a:gd name="T25" fmla="*/ 1155 h 2711"/>
              <a:gd name="T26" fmla="*/ 1736 w 3291"/>
              <a:gd name="T27" fmla="*/ 2657 h 2711"/>
              <a:gd name="T28" fmla="*/ 136 w 3291"/>
              <a:gd name="T29" fmla="*/ 1883 h 2711"/>
              <a:gd name="T30" fmla="*/ 1769 w 3291"/>
              <a:gd name="T31" fmla="*/ 2711 h 2711"/>
              <a:gd name="T32" fmla="*/ 2792 w 3291"/>
              <a:gd name="T33" fmla="*/ 2213 h 2711"/>
              <a:gd name="T34" fmla="*/ 1736 w 3291"/>
              <a:gd name="T35" fmla="*/ 2657 h 2711"/>
              <a:gd name="T36" fmla="*/ 2573 w 3291"/>
              <a:gd name="T37" fmla="*/ 831 h 2711"/>
              <a:gd name="T38" fmla="*/ 2548 w 3291"/>
              <a:gd name="T39" fmla="*/ 890 h 2711"/>
              <a:gd name="T40" fmla="*/ 2565 w 3291"/>
              <a:gd name="T41" fmla="*/ 976 h 2711"/>
              <a:gd name="T42" fmla="*/ 2496 w 3291"/>
              <a:gd name="T43" fmla="*/ 1357 h 2711"/>
              <a:gd name="T44" fmla="*/ 2689 w 3291"/>
              <a:gd name="T45" fmla="*/ 1020 h 2711"/>
              <a:gd name="T46" fmla="*/ 2669 w 3291"/>
              <a:gd name="T47" fmla="*/ 940 h 2711"/>
              <a:gd name="T48" fmla="*/ 2686 w 3291"/>
              <a:gd name="T49" fmla="*/ 850 h 2711"/>
              <a:gd name="T50" fmla="*/ 2664 w 3291"/>
              <a:gd name="T51" fmla="*/ 547 h 2711"/>
              <a:gd name="T52" fmla="*/ 3272 w 3291"/>
              <a:gd name="T53" fmla="*/ 421 h 2711"/>
              <a:gd name="T54" fmla="*/ 1864 w 3291"/>
              <a:gd name="T55" fmla="*/ 11 h 2711"/>
              <a:gd name="T56" fmla="*/ 996 w 3291"/>
              <a:gd name="T57" fmla="*/ 69 h 2711"/>
              <a:gd name="T58" fmla="*/ 25 w 3291"/>
              <a:gd name="T59" fmla="*/ 185 h 2711"/>
              <a:gd name="T60" fmla="*/ 1157 w 3291"/>
              <a:gd name="T61" fmla="*/ 782 h 2711"/>
              <a:gd name="T62" fmla="*/ 2505 w 3291"/>
              <a:gd name="T63" fmla="*/ 575 h 2711"/>
              <a:gd name="T64" fmla="*/ 1514 w 3291"/>
              <a:gd name="T65" fmla="*/ 390 h 2711"/>
              <a:gd name="T66" fmla="*/ 2542 w 3291"/>
              <a:gd name="T67" fmla="*/ 495 h 2711"/>
              <a:gd name="T68" fmla="*/ 2317 w 3291"/>
              <a:gd name="T69" fmla="*/ 680 h 2711"/>
              <a:gd name="T70" fmla="*/ 759 w 3291"/>
              <a:gd name="T71" fmla="*/ 1043 h 2711"/>
              <a:gd name="T72" fmla="*/ 1124 w 3291"/>
              <a:gd name="T73" fmla="*/ 845 h 2711"/>
              <a:gd name="T74" fmla="*/ 2317 w 3291"/>
              <a:gd name="T75" fmla="*/ 680 h 2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1" h="2711">
                <a:moveTo>
                  <a:pt x="1729" y="2299"/>
                </a:moveTo>
                <a:cubicBezTo>
                  <a:pt x="1706" y="2214"/>
                  <a:pt x="1705" y="2127"/>
                  <a:pt x="1750" y="2045"/>
                </a:cubicBezTo>
                <a:lnTo>
                  <a:pt x="129" y="1525"/>
                </a:lnTo>
                <a:cubicBezTo>
                  <a:pt x="67" y="1606"/>
                  <a:pt x="52" y="1714"/>
                  <a:pt x="124" y="1828"/>
                </a:cubicBezTo>
                <a:lnTo>
                  <a:pt x="1762" y="2353"/>
                </a:lnTo>
                <a:lnTo>
                  <a:pt x="2796" y="1897"/>
                </a:lnTo>
                <a:cubicBezTo>
                  <a:pt x="2824" y="1885"/>
                  <a:pt x="2819" y="1866"/>
                  <a:pt x="2785" y="1855"/>
                </a:cubicBezTo>
                <a:lnTo>
                  <a:pt x="2758" y="1846"/>
                </a:lnTo>
                <a:lnTo>
                  <a:pt x="1729" y="2299"/>
                </a:lnTo>
                <a:close/>
                <a:moveTo>
                  <a:pt x="1737" y="1944"/>
                </a:moveTo>
                <a:cubicBezTo>
                  <a:pt x="1714" y="1859"/>
                  <a:pt x="1712" y="1772"/>
                  <a:pt x="1757" y="1689"/>
                </a:cubicBezTo>
                <a:lnTo>
                  <a:pt x="137" y="1170"/>
                </a:lnTo>
                <a:cubicBezTo>
                  <a:pt x="74" y="1251"/>
                  <a:pt x="59" y="1358"/>
                  <a:pt x="131" y="1473"/>
                </a:cubicBezTo>
                <a:lnTo>
                  <a:pt x="1769" y="1998"/>
                </a:lnTo>
                <a:lnTo>
                  <a:pt x="2803" y="1542"/>
                </a:lnTo>
                <a:cubicBezTo>
                  <a:pt x="2831" y="1529"/>
                  <a:pt x="2826" y="1510"/>
                  <a:pt x="2793" y="1500"/>
                </a:cubicBezTo>
                <a:lnTo>
                  <a:pt x="2765" y="1491"/>
                </a:lnTo>
                <a:lnTo>
                  <a:pt x="1737" y="1944"/>
                </a:lnTo>
                <a:close/>
                <a:moveTo>
                  <a:pt x="1791" y="1675"/>
                </a:moveTo>
                <a:lnTo>
                  <a:pt x="2416" y="1399"/>
                </a:lnTo>
                <a:lnTo>
                  <a:pt x="2463" y="1089"/>
                </a:lnTo>
                <a:lnTo>
                  <a:pt x="2389" y="1066"/>
                </a:lnTo>
                <a:cubicBezTo>
                  <a:pt x="2354" y="1324"/>
                  <a:pt x="1716" y="1343"/>
                  <a:pt x="1538" y="1343"/>
                </a:cubicBezTo>
                <a:cubicBezTo>
                  <a:pt x="1355" y="1343"/>
                  <a:pt x="686" y="1323"/>
                  <a:pt x="686" y="1043"/>
                </a:cubicBezTo>
                <a:lnTo>
                  <a:pt x="686" y="928"/>
                </a:lnTo>
                <a:lnTo>
                  <a:pt x="170" y="1155"/>
                </a:lnTo>
                <a:lnTo>
                  <a:pt x="1791" y="1675"/>
                </a:lnTo>
                <a:close/>
                <a:moveTo>
                  <a:pt x="1736" y="2657"/>
                </a:moveTo>
                <a:cubicBezTo>
                  <a:pt x="1713" y="2572"/>
                  <a:pt x="1712" y="2485"/>
                  <a:pt x="1757" y="2403"/>
                </a:cubicBezTo>
                <a:lnTo>
                  <a:pt x="136" y="1883"/>
                </a:lnTo>
                <a:cubicBezTo>
                  <a:pt x="74" y="1964"/>
                  <a:pt x="58" y="2072"/>
                  <a:pt x="131" y="2186"/>
                </a:cubicBezTo>
                <a:lnTo>
                  <a:pt x="1769" y="2711"/>
                </a:lnTo>
                <a:lnTo>
                  <a:pt x="2803" y="2255"/>
                </a:lnTo>
                <a:cubicBezTo>
                  <a:pt x="2831" y="2243"/>
                  <a:pt x="2826" y="2224"/>
                  <a:pt x="2792" y="2213"/>
                </a:cubicBezTo>
                <a:lnTo>
                  <a:pt x="2765" y="2204"/>
                </a:lnTo>
                <a:lnTo>
                  <a:pt x="1736" y="2657"/>
                </a:lnTo>
                <a:close/>
                <a:moveTo>
                  <a:pt x="2573" y="530"/>
                </a:moveTo>
                <a:lnTo>
                  <a:pt x="2573" y="831"/>
                </a:lnTo>
                <a:cubicBezTo>
                  <a:pt x="2562" y="833"/>
                  <a:pt x="2552" y="840"/>
                  <a:pt x="2551" y="850"/>
                </a:cubicBezTo>
                <a:lnTo>
                  <a:pt x="2548" y="890"/>
                </a:lnTo>
                <a:cubicBezTo>
                  <a:pt x="2547" y="912"/>
                  <a:pt x="2569" y="922"/>
                  <a:pt x="2567" y="940"/>
                </a:cubicBezTo>
                <a:lnTo>
                  <a:pt x="2565" y="976"/>
                </a:lnTo>
                <a:cubicBezTo>
                  <a:pt x="2564" y="990"/>
                  <a:pt x="2549" y="1002"/>
                  <a:pt x="2548" y="1020"/>
                </a:cubicBezTo>
                <a:lnTo>
                  <a:pt x="2496" y="1357"/>
                </a:lnTo>
                <a:cubicBezTo>
                  <a:pt x="2516" y="1397"/>
                  <a:pt x="2718" y="1398"/>
                  <a:pt x="2740" y="1357"/>
                </a:cubicBezTo>
                <a:lnTo>
                  <a:pt x="2689" y="1020"/>
                </a:lnTo>
                <a:cubicBezTo>
                  <a:pt x="2688" y="1002"/>
                  <a:pt x="2672" y="991"/>
                  <a:pt x="2671" y="976"/>
                </a:cubicBezTo>
                <a:lnTo>
                  <a:pt x="2669" y="940"/>
                </a:lnTo>
                <a:cubicBezTo>
                  <a:pt x="2668" y="921"/>
                  <a:pt x="2691" y="916"/>
                  <a:pt x="2689" y="891"/>
                </a:cubicBezTo>
                <a:lnTo>
                  <a:pt x="2686" y="850"/>
                </a:lnTo>
                <a:cubicBezTo>
                  <a:pt x="2686" y="839"/>
                  <a:pt x="2675" y="832"/>
                  <a:pt x="2664" y="831"/>
                </a:cubicBezTo>
                <a:cubicBezTo>
                  <a:pt x="2664" y="527"/>
                  <a:pt x="2664" y="875"/>
                  <a:pt x="2664" y="547"/>
                </a:cubicBezTo>
                <a:lnTo>
                  <a:pt x="3270" y="442"/>
                </a:lnTo>
                <a:cubicBezTo>
                  <a:pt x="3287" y="440"/>
                  <a:pt x="3291" y="428"/>
                  <a:pt x="3272" y="421"/>
                </a:cubicBezTo>
                <a:cubicBezTo>
                  <a:pt x="2980" y="336"/>
                  <a:pt x="2714" y="258"/>
                  <a:pt x="2471" y="187"/>
                </a:cubicBezTo>
                <a:cubicBezTo>
                  <a:pt x="2253" y="124"/>
                  <a:pt x="2051" y="65"/>
                  <a:pt x="1864" y="11"/>
                </a:cubicBezTo>
                <a:cubicBezTo>
                  <a:pt x="1831" y="1"/>
                  <a:pt x="1809" y="0"/>
                  <a:pt x="1775" y="3"/>
                </a:cubicBezTo>
                <a:cubicBezTo>
                  <a:pt x="1531" y="24"/>
                  <a:pt x="1272" y="46"/>
                  <a:pt x="996" y="69"/>
                </a:cubicBezTo>
                <a:cubicBezTo>
                  <a:pt x="696" y="95"/>
                  <a:pt x="375" y="122"/>
                  <a:pt x="29" y="151"/>
                </a:cubicBezTo>
                <a:cubicBezTo>
                  <a:pt x="0" y="155"/>
                  <a:pt x="6" y="177"/>
                  <a:pt x="25" y="185"/>
                </a:cubicBezTo>
                <a:cubicBezTo>
                  <a:pt x="163" y="258"/>
                  <a:pt x="313" y="337"/>
                  <a:pt x="479" y="424"/>
                </a:cubicBezTo>
                <a:cubicBezTo>
                  <a:pt x="679" y="529"/>
                  <a:pt x="903" y="648"/>
                  <a:pt x="1157" y="782"/>
                </a:cubicBezTo>
                <a:cubicBezTo>
                  <a:pt x="1179" y="793"/>
                  <a:pt x="1226" y="797"/>
                  <a:pt x="1262" y="791"/>
                </a:cubicBezTo>
                <a:cubicBezTo>
                  <a:pt x="1676" y="719"/>
                  <a:pt x="2091" y="647"/>
                  <a:pt x="2505" y="575"/>
                </a:cubicBezTo>
                <a:cubicBezTo>
                  <a:pt x="2504" y="561"/>
                  <a:pt x="2499" y="553"/>
                  <a:pt x="2481" y="548"/>
                </a:cubicBezTo>
                <a:lnTo>
                  <a:pt x="1514" y="390"/>
                </a:lnTo>
                <a:cubicBezTo>
                  <a:pt x="1430" y="377"/>
                  <a:pt x="1445" y="316"/>
                  <a:pt x="1494" y="324"/>
                </a:cubicBezTo>
                <a:lnTo>
                  <a:pt x="2542" y="495"/>
                </a:lnTo>
                <a:cubicBezTo>
                  <a:pt x="2562" y="498"/>
                  <a:pt x="2573" y="511"/>
                  <a:pt x="2573" y="530"/>
                </a:cubicBezTo>
                <a:close/>
                <a:moveTo>
                  <a:pt x="2317" y="680"/>
                </a:moveTo>
                <a:lnTo>
                  <a:pt x="2317" y="1043"/>
                </a:lnTo>
                <a:cubicBezTo>
                  <a:pt x="2317" y="1345"/>
                  <a:pt x="759" y="1345"/>
                  <a:pt x="759" y="1043"/>
                </a:cubicBezTo>
                <a:lnTo>
                  <a:pt x="759" y="652"/>
                </a:lnTo>
                <a:cubicBezTo>
                  <a:pt x="880" y="716"/>
                  <a:pt x="1002" y="781"/>
                  <a:pt x="1124" y="845"/>
                </a:cubicBezTo>
                <a:cubicBezTo>
                  <a:pt x="1164" y="866"/>
                  <a:pt x="1229" y="869"/>
                  <a:pt x="1274" y="861"/>
                </a:cubicBezTo>
                <a:cubicBezTo>
                  <a:pt x="1622" y="801"/>
                  <a:pt x="1969" y="741"/>
                  <a:pt x="2317" y="680"/>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014" name="Rectangle 3"/>
          <p:cNvSpPr>
            <a:spLocks noGrp="1" noChangeArrowheads="1"/>
          </p:cNvSpPr>
          <p:nvPr>
            <p:ph type="ctrTitle" idx="4294967295"/>
          </p:nvPr>
        </p:nvSpPr>
        <p:spPr>
          <a:xfrm>
            <a:off x="4826000" y="2930525"/>
            <a:ext cx="7056438" cy="677863"/>
          </a:xfrm>
        </p:spPr>
        <p:txBody>
          <a:bodyPr/>
          <a:lstStyle/>
          <a:p>
            <a:pPr eaLnBrk="1" hangingPunct="1"/>
            <a:r>
              <a:rPr lang="zh-CN" altLang="en-US" sz="5400" b="1">
                <a:solidFill>
                  <a:srgbClr val="F8F8F8"/>
                </a:solidFill>
                <a:latin typeface="微软雅黑" panose="020B0503020204020204" pitchFamily="34" charset="-122"/>
              </a:rPr>
              <a:t>论文完毕  感谢聆听</a:t>
            </a:r>
          </a:p>
        </p:txBody>
      </p:sp>
      <p:sp>
        <p:nvSpPr>
          <p:cNvPr id="43015" name="TextBox 11"/>
          <p:cNvSpPr txBox="1">
            <a:spLocks noChangeArrowheads="1"/>
          </p:cNvSpPr>
          <p:nvPr/>
        </p:nvSpPr>
        <p:spPr bwMode="auto">
          <a:xfrm>
            <a:off x="7831138" y="5849938"/>
            <a:ext cx="3852862" cy="59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150000"/>
              </a:lnSpc>
            </a:pPr>
            <a:r>
              <a:rPr lang="zh-CN" altLang="en-US" sz="2200">
                <a:solidFill>
                  <a:srgbClr val="4D4D4D"/>
                </a:solidFill>
                <a:latin typeface="微软雅黑" panose="020B0503020204020204" pitchFamily="34" charset="-122"/>
                <a:ea typeface="微软雅黑" panose="020B0503020204020204" pitchFamily="34" charset="-122"/>
              </a:rPr>
              <a:t>院系专业：某某某学院</a:t>
            </a:r>
          </a:p>
        </p:txBody>
      </p:sp>
      <p:sp>
        <p:nvSpPr>
          <p:cNvPr id="43016" name="TextBox 35"/>
          <p:cNvSpPr txBox="1">
            <a:spLocks noChangeArrowheads="1"/>
          </p:cNvSpPr>
          <p:nvPr/>
        </p:nvSpPr>
        <p:spPr bwMode="auto">
          <a:xfrm>
            <a:off x="4946650" y="3632200"/>
            <a:ext cx="6484938"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smtClean="0">
                <a:solidFill>
                  <a:srgbClr val="F8F8F8"/>
                </a:solidFill>
                <a:latin typeface="微软雅黑" panose="020B0503020204020204" pitchFamily="34" charset="-122"/>
                <a:ea typeface="微软雅黑" panose="020B0503020204020204" pitchFamily="34" charset="-122"/>
              </a:rPr>
              <a:t>答辩人：</a:t>
            </a:r>
            <a:r>
              <a:rPr lang="en-US" altLang="zh-CN" sz="2000" smtClean="0">
                <a:solidFill>
                  <a:srgbClr val="F8F8F8"/>
                </a:solidFill>
                <a:latin typeface="微软雅黑" panose="020B0503020204020204" pitchFamily="34" charset="-122"/>
                <a:ea typeface="微软雅黑" panose="020B0503020204020204" pitchFamily="34" charset="-122"/>
              </a:rPr>
              <a:t>www.PPT818.com         </a:t>
            </a:r>
            <a:r>
              <a:rPr lang="zh-CN" altLang="en-US" sz="2000" smtClean="0">
                <a:solidFill>
                  <a:srgbClr val="F8F8F8"/>
                </a:solidFill>
                <a:latin typeface="微软雅黑" panose="020B0503020204020204" pitchFamily="34" charset="-122"/>
                <a:ea typeface="微软雅黑" panose="020B0503020204020204" pitchFamily="34" charset="-122"/>
              </a:rPr>
              <a:t>指导老师：</a:t>
            </a:r>
            <a:r>
              <a:rPr lang="en-US" altLang="zh-CN" sz="2000" smtClean="0">
                <a:solidFill>
                  <a:srgbClr val="F8F8F8"/>
                </a:solidFill>
                <a:latin typeface="微软雅黑" panose="020B0503020204020204" pitchFamily="34" charset="-122"/>
                <a:ea typeface="微软雅黑" panose="020B0503020204020204" pitchFamily="34" charset="-122"/>
              </a:rPr>
              <a:t>PPT818</a:t>
            </a:r>
            <a:endParaRPr lang="en-US" altLang="zh-CN" sz="2000" dirty="0">
              <a:solidFill>
                <a:srgbClr val="F8F8F8"/>
              </a:solidFill>
              <a:latin typeface="微软雅黑" panose="020B0503020204020204" pitchFamily="34" charset="-122"/>
              <a:ea typeface="微软雅黑" panose="020B0503020204020204" pitchFamily="34" charset="-122"/>
            </a:endParaRPr>
          </a:p>
        </p:txBody>
      </p:sp>
      <p:sp>
        <p:nvSpPr>
          <p:cNvPr id="43017" name="TextBox 16"/>
          <p:cNvSpPr txBox="1">
            <a:spLocks noChangeArrowheads="1"/>
          </p:cNvSpPr>
          <p:nvPr/>
        </p:nvSpPr>
        <p:spPr bwMode="auto">
          <a:xfrm>
            <a:off x="4916488" y="2390775"/>
            <a:ext cx="61499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rgbClr val="F8F8F8"/>
                </a:solidFill>
                <a:latin typeface="微软雅黑" panose="020B0503020204020204" pitchFamily="34" charset="-122"/>
                <a:ea typeface="微软雅黑" panose="020B0503020204020204" pitchFamily="34" charset="-122"/>
              </a:rPr>
              <a:t>严谨实用论文答辩开题报告动态</a:t>
            </a:r>
            <a:r>
              <a:rPr lang="en-US" altLang="zh-CN" sz="2200">
                <a:solidFill>
                  <a:srgbClr val="F8F8F8"/>
                </a:solidFill>
                <a:latin typeface="微软雅黑" panose="020B0503020204020204" pitchFamily="34" charset="-122"/>
                <a:ea typeface="微软雅黑" panose="020B0503020204020204" pitchFamily="34" charset="-122"/>
              </a:rPr>
              <a:t>PPT</a:t>
            </a:r>
            <a:r>
              <a:rPr lang="zh-CN" altLang="en-US" sz="2200">
                <a:solidFill>
                  <a:srgbClr val="F8F8F8"/>
                </a:solidFill>
                <a:latin typeface="微软雅黑" panose="020B0503020204020204" pitchFamily="34" charset="-122"/>
                <a:ea typeface="微软雅黑" panose="020B0503020204020204" pitchFamily="34" charset="-122"/>
              </a:rPr>
              <a:t>模板</a:t>
            </a:r>
          </a:p>
        </p:txBody>
      </p:sp>
      <p:sp>
        <p:nvSpPr>
          <p:cNvPr id="43018" name="TextBox 17"/>
          <p:cNvSpPr txBox="1">
            <a:spLocks noChangeArrowheads="1"/>
          </p:cNvSpPr>
          <p:nvPr/>
        </p:nvSpPr>
        <p:spPr bwMode="auto">
          <a:xfrm>
            <a:off x="434975" y="379413"/>
            <a:ext cx="1871663" cy="461962"/>
          </a:xfrm>
          <a:prstGeom prst="rect">
            <a:avLst/>
          </a:prstGeom>
          <a:noFill/>
          <a:ln w="9525" cmpd="sng">
            <a:solidFill>
              <a:schemeClr val="bg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4D4D4D"/>
                </a:solidFill>
              </a:rPr>
              <a:t>院校</a:t>
            </a:r>
            <a:r>
              <a:rPr lang="en-US" altLang="zh-CN" sz="2400">
                <a:solidFill>
                  <a:srgbClr val="4D4D4D"/>
                </a:solidFill>
              </a:rPr>
              <a:t>LOGO</a:t>
            </a:r>
            <a:endParaRPr lang="zh-CN" altLang="en-US" sz="2400">
              <a:solidFill>
                <a:srgbClr val="4D4D4D"/>
              </a:solidFill>
            </a:endParaRPr>
          </a:p>
        </p:txBody>
      </p:sp>
      <p:pic>
        <p:nvPicPr>
          <p:cNvPr id="43019" name="组合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2463" y="1524000"/>
            <a:ext cx="4635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0" name="组合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69363" y="1524000"/>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1" name="组合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7850" y="1524000"/>
            <a:ext cx="46831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2" name="组合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71100" y="1524000"/>
            <a:ext cx="4635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3" name="组合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0" y="1524000"/>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4" name="组合 8"/>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64900" y="1524000"/>
            <a:ext cx="4699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123">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additive="base">
                                        <p:cTn id="7" dur="500" fill="hold"/>
                                        <p:tgtEl>
                                          <p:spTgt spid="43012"/>
                                        </p:tgtEl>
                                        <p:attrNameLst>
                                          <p:attrName>ppt_x</p:attrName>
                                        </p:attrNameLst>
                                      </p:cBhvr>
                                      <p:tavLst>
                                        <p:tav tm="0">
                                          <p:val>
                                            <p:strVal val="0-#ppt_w/2"/>
                                          </p:val>
                                        </p:tav>
                                        <p:tav tm="100000">
                                          <p:val>
                                            <p:strVal val="#ppt_x"/>
                                          </p:val>
                                        </p:tav>
                                      </p:tavLst>
                                    </p:anim>
                                    <p:anim calcmode="lin" valueType="num">
                                      <p:cBhvr additive="base">
                                        <p:cTn id="8" dur="500" fill="hold"/>
                                        <p:tgtEl>
                                          <p:spTgt spid="4301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3011"/>
                                        </p:tgtEl>
                                        <p:attrNameLst>
                                          <p:attrName>style.visibility</p:attrName>
                                        </p:attrNameLst>
                                      </p:cBhvr>
                                      <p:to>
                                        <p:strVal val="visible"/>
                                      </p:to>
                                    </p:set>
                                    <p:anim calcmode="lin" valueType="num">
                                      <p:cBhvr additive="base">
                                        <p:cTn id="11" dur="500" fill="hold"/>
                                        <p:tgtEl>
                                          <p:spTgt spid="43011"/>
                                        </p:tgtEl>
                                        <p:attrNameLst>
                                          <p:attrName>ppt_x</p:attrName>
                                        </p:attrNameLst>
                                      </p:cBhvr>
                                      <p:tavLst>
                                        <p:tav tm="0">
                                          <p:val>
                                            <p:strVal val="1+#ppt_w/2"/>
                                          </p:val>
                                        </p:tav>
                                        <p:tav tm="100000">
                                          <p:val>
                                            <p:strVal val="#ppt_x"/>
                                          </p:val>
                                        </p:tav>
                                      </p:tavLst>
                                    </p:anim>
                                    <p:anim calcmode="lin" valueType="num">
                                      <p:cBhvr additive="base">
                                        <p:cTn id="12" dur="500" fill="hold"/>
                                        <p:tgtEl>
                                          <p:spTgt spid="4301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3013"/>
                                        </p:tgtEl>
                                        <p:attrNameLst>
                                          <p:attrName>style.visibility</p:attrName>
                                        </p:attrNameLst>
                                      </p:cBhvr>
                                      <p:to>
                                        <p:strVal val="visible"/>
                                      </p:to>
                                    </p:set>
                                    <p:anim calcmode="lin" valueType="num">
                                      <p:cBhvr>
                                        <p:cTn id="16" dur="500" fill="hold"/>
                                        <p:tgtEl>
                                          <p:spTgt spid="43013"/>
                                        </p:tgtEl>
                                        <p:attrNameLst>
                                          <p:attrName>ppt_w</p:attrName>
                                        </p:attrNameLst>
                                      </p:cBhvr>
                                      <p:tavLst>
                                        <p:tav tm="0">
                                          <p:val>
                                            <p:fltVal val="0"/>
                                          </p:val>
                                        </p:tav>
                                        <p:tav tm="100000">
                                          <p:val>
                                            <p:strVal val="#ppt_w"/>
                                          </p:val>
                                        </p:tav>
                                      </p:tavLst>
                                    </p:anim>
                                    <p:anim calcmode="lin" valueType="num">
                                      <p:cBhvr>
                                        <p:cTn id="17" dur="500" fill="hold"/>
                                        <p:tgtEl>
                                          <p:spTgt spid="43013"/>
                                        </p:tgtEl>
                                        <p:attrNameLst>
                                          <p:attrName>ppt_h</p:attrName>
                                        </p:attrNameLst>
                                      </p:cBhvr>
                                      <p:tavLst>
                                        <p:tav tm="0">
                                          <p:val>
                                            <p:fltVal val="0"/>
                                          </p:val>
                                        </p:tav>
                                        <p:tav tm="100000">
                                          <p:val>
                                            <p:strVal val="#ppt_h"/>
                                          </p:val>
                                        </p:tav>
                                      </p:tavLst>
                                    </p:anim>
                                    <p:animEffect transition="in" filter="fade">
                                      <p:cBhvr>
                                        <p:cTn id="18" dur="500"/>
                                        <p:tgtEl>
                                          <p:spTgt spid="430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3010"/>
                                        </p:tgtEl>
                                        <p:attrNameLst>
                                          <p:attrName>style.visibility</p:attrName>
                                        </p:attrNameLst>
                                      </p:cBhvr>
                                      <p:to>
                                        <p:strVal val="visible"/>
                                      </p:to>
                                    </p:set>
                                    <p:anim calcmode="lin" valueType="num">
                                      <p:cBhvr>
                                        <p:cTn id="21" dur="500" fill="hold"/>
                                        <p:tgtEl>
                                          <p:spTgt spid="43010"/>
                                        </p:tgtEl>
                                        <p:attrNameLst>
                                          <p:attrName>ppt_w</p:attrName>
                                        </p:attrNameLst>
                                      </p:cBhvr>
                                      <p:tavLst>
                                        <p:tav tm="0">
                                          <p:val>
                                            <p:fltVal val="0"/>
                                          </p:val>
                                        </p:tav>
                                        <p:tav tm="100000">
                                          <p:val>
                                            <p:strVal val="#ppt_w"/>
                                          </p:val>
                                        </p:tav>
                                      </p:tavLst>
                                    </p:anim>
                                    <p:anim calcmode="lin" valueType="num">
                                      <p:cBhvr>
                                        <p:cTn id="22" dur="500" fill="hold"/>
                                        <p:tgtEl>
                                          <p:spTgt spid="43010"/>
                                        </p:tgtEl>
                                        <p:attrNameLst>
                                          <p:attrName>ppt_h</p:attrName>
                                        </p:attrNameLst>
                                      </p:cBhvr>
                                      <p:tavLst>
                                        <p:tav tm="0">
                                          <p:val>
                                            <p:fltVal val="0"/>
                                          </p:val>
                                        </p:tav>
                                        <p:tav tm="100000">
                                          <p:val>
                                            <p:strVal val="#ppt_h"/>
                                          </p:val>
                                        </p:tav>
                                      </p:tavLst>
                                    </p:anim>
                                    <p:animEffect transition="in" filter="fade">
                                      <p:cBhvr>
                                        <p:cTn id="23" dur="500"/>
                                        <p:tgtEl>
                                          <p:spTgt spid="43010"/>
                                        </p:tgtEl>
                                      </p:cBhvr>
                                    </p:animEffect>
                                  </p:childTnLst>
                                </p:cTn>
                              </p:par>
                            </p:childTnLst>
                          </p:cTn>
                        </p:par>
                        <p:par>
                          <p:cTn id="24" fill="hold">
                            <p:stCondLst>
                              <p:cond delay="1000"/>
                            </p:stCondLst>
                            <p:childTnLst>
                              <p:par>
                                <p:cTn id="25" presetID="2" presetClass="entr" presetSubtype="3" fill="hold" nodeType="afterEffect">
                                  <p:stCondLst>
                                    <p:cond delay="0"/>
                                  </p:stCondLst>
                                  <p:childTnLst>
                                    <p:set>
                                      <p:cBhvr>
                                        <p:cTn id="26" dur="1" fill="hold">
                                          <p:stCondLst>
                                            <p:cond delay="0"/>
                                          </p:stCondLst>
                                        </p:cTn>
                                        <p:tgtEl>
                                          <p:spTgt spid="43019"/>
                                        </p:tgtEl>
                                        <p:attrNameLst>
                                          <p:attrName>style.visibility</p:attrName>
                                        </p:attrNameLst>
                                      </p:cBhvr>
                                      <p:to>
                                        <p:strVal val="visible"/>
                                      </p:to>
                                    </p:set>
                                    <p:anim calcmode="lin" valueType="num">
                                      <p:cBhvr additive="base">
                                        <p:cTn id="27" dur="500" fill="hold"/>
                                        <p:tgtEl>
                                          <p:spTgt spid="43019"/>
                                        </p:tgtEl>
                                        <p:attrNameLst>
                                          <p:attrName>ppt_x</p:attrName>
                                        </p:attrNameLst>
                                      </p:cBhvr>
                                      <p:tavLst>
                                        <p:tav tm="0">
                                          <p:val>
                                            <p:strVal val="1+#ppt_w/2"/>
                                          </p:val>
                                        </p:tav>
                                        <p:tav tm="100000">
                                          <p:val>
                                            <p:strVal val="#ppt_x"/>
                                          </p:val>
                                        </p:tav>
                                      </p:tavLst>
                                    </p:anim>
                                    <p:anim calcmode="lin" valueType="num">
                                      <p:cBhvr additive="base">
                                        <p:cTn id="28" dur="500" fill="hold"/>
                                        <p:tgtEl>
                                          <p:spTgt spid="43019"/>
                                        </p:tgtEl>
                                        <p:attrNameLst>
                                          <p:attrName>ppt_y</p:attrName>
                                        </p:attrNameLst>
                                      </p:cBhvr>
                                      <p:tavLst>
                                        <p:tav tm="0">
                                          <p:val>
                                            <p:strVal val="0-#ppt_h/2"/>
                                          </p:val>
                                        </p:tav>
                                        <p:tav tm="100000">
                                          <p:val>
                                            <p:strVal val="#ppt_y"/>
                                          </p:val>
                                        </p:tav>
                                      </p:tavLst>
                                    </p:anim>
                                  </p:childTnLst>
                                </p:cTn>
                              </p:par>
                              <p:par>
                                <p:cTn id="29" presetID="8" presetClass="emph" presetSubtype="0" fill="hold" nodeType="withEffect">
                                  <p:stCondLst>
                                    <p:cond delay="0"/>
                                  </p:stCondLst>
                                  <p:childTnLst>
                                    <p:animRot by="21600000">
                                      <p:cBhvr>
                                        <p:cTn id="30" dur="500" fill="hold"/>
                                        <p:tgtEl>
                                          <p:spTgt spid="43019"/>
                                        </p:tgtEl>
                                        <p:attrNameLst>
                                          <p:attrName>r</p:attrName>
                                        </p:attrNameLst>
                                      </p:cBhvr>
                                    </p:animRot>
                                  </p:childTnLst>
                                </p:cTn>
                              </p:par>
                              <p:par>
                                <p:cTn id="31" presetID="2" presetClass="entr" presetSubtype="3" fill="hold" nodeType="withEffect">
                                  <p:stCondLst>
                                    <p:cond delay="200"/>
                                  </p:stCondLst>
                                  <p:childTnLst>
                                    <p:set>
                                      <p:cBhvr>
                                        <p:cTn id="32" dur="1" fill="hold">
                                          <p:stCondLst>
                                            <p:cond delay="0"/>
                                          </p:stCondLst>
                                        </p:cTn>
                                        <p:tgtEl>
                                          <p:spTgt spid="43020"/>
                                        </p:tgtEl>
                                        <p:attrNameLst>
                                          <p:attrName>style.visibility</p:attrName>
                                        </p:attrNameLst>
                                      </p:cBhvr>
                                      <p:to>
                                        <p:strVal val="visible"/>
                                      </p:to>
                                    </p:set>
                                    <p:anim calcmode="lin" valueType="num">
                                      <p:cBhvr additive="base">
                                        <p:cTn id="33" dur="500" fill="hold"/>
                                        <p:tgtEl>
                                          <p:spTgt spid="43020"/>
                                        </p:tgtEl>
                                        <p:attrNameLst>
                                          <p:attrName>ppt_x</p:attrName>
                                        </p:attrNameLst>
                                      </p:cBhvr>
                                      <p:tavLst>
                                        <p:tav tm="0">
                                          <p:val>
                                            <p:strVal val="1+#ppt_w/2"/>
                                          </p:val>
                                        </p:tav>
                                        <p:tav tm="100000">
                                          <p:val>
                                            <p:strVal val="#ppt_x"/>
                                          </p:val>
                                        </p:tav>
                                      </p:tavLst>
                                    </p:anim>
                                    <p:anim calcmode="lin" valueType="num">
                                      <p:cBhvr additive="base">
                                        <p:cTn id="34" dur="500" fill="hold"/>
                                        <p:tgtEl>
                                          <p:spTgt spid="43020"/>
                                        </p:tgtEl>
                                        <p:attrNameLst>
                                          <p:attrName>ppt_y</p:attrName>
                                        </p:attrNameLst>
                                      </p:cBhvr>
                                      <p:tavLst>
                                        <p:tav tm="0">
                                          <p:val>
                                            <p:strVal val="0-#ppt_h/2"/>
                                          </p:val>
                                        </p:tav>
                                        <p:tav tm="100000">
                                          <p:val>
                                            <p:strVal val="#ppt_y"/>
                                          </p:val>
                                        </p:tav>
                                      </p:tavLst>
                                    </p:anim>
                                  </p:childTnLst>
                                </p:cTn>
                              </p:par>
                              <p:par>
                                <p:cTn id="35" presetID="8" presetClass="emph" presetSubtype="0" fill="hold" nodeType="withEffect">
                                  <p:stCondLst>
                                    <p:cond delay="200"/>
                                  </p:stCondLst>
                                  <p:childTnLst>
                                    <p:animRot by="21600000">
                                      <p:cBhvr>
                                        <p:cTn id="36" dur="500" fill="hold"/>
                                        <p:tgtEl>
                                          <p:spTgt spid="43020"/>
                                        </p:tgtEl>
                                        <p:attrNameLst>
                                          <p:attrName>r</p:attrName>
                                        </p:attrNameLst>
                                      </p:cBhvr>
                                    </p:animRot>
                                  </p:childTnLst>
                                </p:cTn>
                              </p:par>
                              <p:par>
                                <p:cTn id="37" presetID="2" presetClass="entr" presetSubtype="3" fill="hold" nodeType="withEffect">
                                  <p:stCondLst>
                                    <p:cond delay="400"/>
                                  </p:stCondLst>
                                  <p:childTnLst>
                                    <p:set>
                                      <p:cBhvr>
                                        <p:cTn id="38" dur="1" fill="hold">
                                          <p:stCondLst>
                                            <p:cond delay="0"/>
                                          </p:stCondLst>
                                        </p:cTn>
                                        <p:tgtEl>
                                          <p:spTgt spid="43021"/>
                                        </p:tgtEl>
                                        <p:attrNameLst>
                                          <p:attrName>style.visibility</p:attrName>
                                        </p:attrNameLst>
                                      </p:cBhvr>
                                      <p:to>
                                        <p:strVal val="visible"/>
                                      </p:to>
                                    </p:set>
                                    <p:anim calcmode="lin" valueType="num">
                                      <p:cBhvr additive="base">
                                        <p:cTn id="39" dur="500" fill="hold"/>
                                        <p:tgtEl>
                                          <p:spTgt spid="43021"/>
                                        </p:tgtEl>
                                        <p:attrNameLst>
                                          <p:attrName>ppt_x</p:attrName>
                                        </p:attrNameLst>
                                      </p:cBhvr>
                                      <p:tavLst>
                                        <p:tav tm="0">
                                          <p:val>
                                            <p:strVal val="1+#ppt_w/2"/>
                                          </p:val>
                                        </p:tav>
                                        <p:tav tm="100000">
                                          <p:val>
                                            <p:strVal val="#ppt_x"/>
                                          </p:val>
                                        </p:tav>
                                      </p:tavLst>
                                    </p:anim>
                                    <p:anim calcmode="lin" valueType="num">
                                      <p:cBhvr additive="base">
                                        <p:cTn id="40" dur="500" fill="hold"/>
                                        <p:tgtEl>
                                          <p:spTgt spid="43021"/>
                                        </p:tgtEl>
                                        <p:attrNameLst>
                                          <p:attrName>ppt_y</p:attrName>
                                        </p:attrNameLst>
                                      </p:cBhvr>
                                      <p:tavLst>
                                        <p:tav tm="0">
                                          <p:val>
                                            <p:strVal val="0-#ppt_h/2"/>
                                          </p:val>
                                        </p:tav>
                                        <p:tav tm="100000">
                                          <p:val>
                                            <p:strVal val="#ppt_y"/>
                                          </p:val>
                                        </p:tav>
                                      </p:tavLst>
                                    </p:anim>
                                  </p:childTnLst>
                                </p:cTn>
                              </p:par>
                              <p:par>
                                <p:cTn id="41" presetID="8" presetClass="emph" presetSubtype="0" fill="hold" nodeType="withEffect">
                                  <p:stCondLst>
                                    <p:cond delay="400"/>
                                  </p:stCondLst>
                                  <p:childTnLst>
                                    <p:animRot by="21600000">
                                      <p:cBhvr>
                                        <p:cTn id="42" dur="500" fill="hold"/>
                                        <p:tgtEl>
                                          <p:spTgt spid="43021"/>
                                        </p:tgtEl>
                                        <p:attrNameLst>
                                          <p:attrName>r</p:attrName>
                                        </p:attrNameLst>
                                      </p:cBhvr>
                                    </p:animRot>
                                  </p:childTnLst>
                                </p:cTn>
                              </p:par>
                              <p:par>
                                <p:cTn id="43" presetID="2" presetClass="entr" presetSubtype="3" fill="hold" nodeType="withEffect">
                                  <p:stCondLst>
                                    <p:cond delay="600"/>
                                  </p:stCondLst>
                                  <p:childTnLst>
                                    <p:set>
                                      <p:cBhvr>
                                        <p:cTn id="44" dur="1" fill="hold">
                                          <p:stCondLst>
                                            <p:cond delay="0"/>
                                          </p:stCondLst>
                                        </p:cTn>
                                        <p:tgtEl>
                                          <p:spTgt spid="43022"/>
                                        </p:tgtEl>
                                        <p:attrNameLst>
                                          <p:attrName>style.visibility</p:attrName>
                                        </p:attrNameLst>
                                      </p:cBhvr>
                                      <p:to>
                                        <p:strVal val="visible"/>
                                      </p:to>
                                    </p:set>
                                    <p:anim calcmode="lin" valueType="num">
                                      <p:cBhvr additive="base">
                                        <p:cTn id="45" dur="500" fill="hold"/>
                                        <p:tgtEl>
                                          <p:spTgt spid="43022"/>
                                        </p:tgtEl>
                                        <p:attrNameLst>
                                          <p:attrName>ppt_x</p:attrName>
                                        </p:attrNameLst>
                                      </p:cBhvr>
                                      <p:tavLst>
                                        <p:tav tm="0">
                                          <p:val>
                                            <p:strVal val="1+#ppt_w/2"/>
                                          </p:val>
                                        </p:tav>
                                        <p:tav tm="100000">
                                          <p:val>
                                            <p:strVal val="#ppt_x"/>
                                          </p:val>
                                        </p:tav>
                                      </p:tavLst>
                                    </p:anim>
                                    <p:anim calcmode="lin" valueType="num">
                                      <p:cBhvr additive="base">
                                        <p:cTn id="46" dur="500" fill="hold"/>
                                        <p:tgtEl>
                                          <p:spTgt spid="43022"/>
                                        </p:tgtEl>
                                        <p:attrNameLst>
                                          <p:attrName>ppt_y</p:attrName>
                                        </p:attrNameLst>
                                      </p:cBhvr>
                                      <p:tavLst>
                                        <p:tav tm="0">
                                          <p:val>
                                            <p:strVal val="0-#ppt_h/2"/>
                                          </p:val>
                                        </p:tav>
                                        <p:tav tm="100000">
                                          <p:val>
                                            <p:strVal val="#ppt_y"/>
                                          </p:val>
                                        </p:tav>
                                      </p:tavLst>
                                    </p:anim>
                                  </p:childTnLst>
                                </p:cTn>
                              </p:par>
                              <p:par>
                                <p:cTn id="47" presetID="8" presetClass="emph" presetSubtype="0" fill="hold" nodeType="withEffect">
                                  <p:stCondLst>
                                    <p:cond delay="600"/>
                                  </p:stCondLst>
                                  <p:childTnLst>
                                    <p:animRot by="21600000">
                                      <p:cBhvr>
                                        <p:cTn id="48" dur="500" fill="hold"/>
                                        <p:tgtEl>
                                          <p:spTgt spid="43022"/>
                                        </p:tgtEl>
                                        <p:attrNameLst>
                                          <p:attrName>r</p:attrName>
                                        </p:attrNameLst>
                                      </p:cBhvr>
                                    </p:animRot>
                                  </p:childTnLst>
                                </p:cTn>
                              </p:par>
                              <p:par>
                                <p:cTn id="49" presetID="2" presetClass="entr" presetSubtype="3" fill="hold" nodeType="withEffect">
                                  <p:stCondLst>
                                    <p:cond delay="800"/>
                                  </p:stCondLst>
                                  <p:childTnLst>
                                    <p:set>
                                      <p:cBhvr>
                                        <p:cTn id="50" dur="1" fill="hold">
                                          <p:stCondLst>
                                            <p:cond delay="0"/>
                                          </p:stCondLst>
                                        </p:cTn>
                                        <p:tgtEl>
                                          <p:spTgt spid="43023"/>
                                        </p:tgtEl>
                                        <p:attrNameLst>
                                          <p:attrName>style.visibility</p:attrName>
                                        </p:attrNameLst>
                                      </p:cBhvr>
                                      <p:to>
                                        <p:strVal val="visible"/>
                                      </p:to>
                                    </p:set>
                                    <p:anim calcmode="lin" valueType="num">
                                      <p:cBhvr additive="base">
                                        <p:cTn id="51" dur="500" fill="hold"/>
                                        <p:tgtEl>
                                          <p:spTgt spid="43023"/>
                                        </p:tgtEl>
                                        <p:attrNameLst>
                                          <p:attrName>ppt_x</p:attrName>
                                        </p:attrNameLst>
                                      </p:cBhvr>
                                      <p:tavLst>
                                        <p:tav tm="0">
                                          <p:val>
                                            <p:strVal val="1+#ppt_w/2"/>
                                          </p:val>
                                        </p:tav>
                                        <p:tav tm="100000">
                                          <p:val>
                                            <p:strVal val="#ppt_x"/>
                                          </p:val>
                                        </p:tav>
                                      </p:tavLst>
                                    </p:anim>
                                    <p:anim calcmode="lin" valueType="num">
                                      <p:cBhvr additive="base">
                                        <p:cTn id="52" dur="500" fill="hold"/>
                                        <p:tgtEl>
                                          <p:spTgt spid="43023"/>
                                        </p:tgtEl>
                                        <p:attrNameLst>
                                          <p:attrName>ppt_y</p:attrName>
                                        </p:attrNameLst>
                                      </p:cBhvr>
                                      <p:tavLst>
                                        <p:tav tm="0">
                                          <p:val>
                                            <p:strVal val="0-#ppt_h/2"/>
                                          </p:val>
                                        </p:tav>
                                        <p:tav tm="100000">
                                          <p:val>
                                            <p:strVal val="#ppt_y"/>
                                          </p:val>
                                        </p:tav>
                                      </p:tavLst>
                                    </p:anim>
                                  </p:childTnLst>
                                </p:cTn>
                              </p:par>
                              <p:par>
                                <p:cTn id="53" presetID="8" presetClass="emph" presetSubtype="0" fill="hold" nodeType="withEffect">
                                  <p:stCondLst>
                                    <p:cond delay="800"/>
                                  </p:stCondLst>
                                  <p:childTnLst>
                                    <p:animRot by="21600000">
                                      <p:cBhvr>
                                        <p:cTn id="54" dur="500" fill="hold"/>
                                        <p:tgtEl>
                                          <p:spTgt spid="43023"/>
                                        </p:tgtEl>
                                        <p:attrNameLst>
                                          <p:attrName>r</p:attrName>
                                        </p:attrNameLst>
                                      </p:cBhvr>
                                    </p:animRot>
                                  </p:childTnLst>
                                </p:cTn>
                              </p:par>
                              <p:par>
                                <p:cTn id="55" presetID="2" presetClass="entr" presetSubtype="3" fill="hold" nodeType="withEffect">
                                  <p:stCondLst>
                                    <p:cond delay="1000"/>
                                  </p:stCondLst>
                                  <p:childTnLst>
                                    <p:set>
                                      <p:cBhvr>
                                        <p:cTn id="56" dur="1" fill="hold">
                                          <p:stCondLst>
                                            <p:cond delay="0"/>
                                          </p:stCondLst>
                                        </p:cTn>
                                        <p:tgtEl>
                                          <p:spTgt spid="43024"/>
                                        </p:tgtEl>
                                        <p:attrNameLst>
                                          <p:attrName>style.visibility</p:attrName>
                                        </p:attrNameLst>
                                      </p:cBhvr>
                                      <p:to>
                                        <p:strVal val="visible"/>
                                      </p:to>
                                    </p:set>
                                    <p:anim calcmode="lin" valueType="num">
                                      <p:cBhvr additive="base">
                                        <p:cTn id="57" dur="500" fill="hold"/>
                                        <p:tgtEl>
                                          <p:spTgt spid="43024"/>
                                        </p:tgtEl>
                                        <p:attrNameLst>
                                          <p:attrName>ppt_x</p:attrName>
                                        </p:attrNameLst>
                                      </p:cBhvr>
                                      <p:tavLst>
                                        <p:tav tm="0">
                                          <p:val>
                                            <p:strVal val="1+#ppt_w/2"/>
                                          </p:val>
                                        </p:tav>
                                        <p:tav tm="100000">
                                          <p:val>
                                            <p:strVal val="#ppt_x"/>
                                          </p:val>
                                        </p:tav>
                                      </p:tavLst>
                                    </p:anim>
                                    <p:anim calcmode="lin" valueType="num">
                                      <p:cBhvr additive="base">
                                        <p:cTn id="58" dur="500" fill="hold"/>
                                        <p:tgtEl>
                                          <p:spTgt spid="43024"/>
                                        </p:tgtEl>
                                        <p:attrNameLst>
                                          <p:attrName>ppt_y</p:attrName>
                                        </p:attrNameLst>
                                      </p:cBhvr>
                                      <p:tavLst>
                                        <p:tav tm="0">
                                          <p:val>
                                            <p:strVal val="0-#ppt_h/2"/>
                                          </p:val>
                                        </p:tav>
                                        <p:tav tm="100000">
                                          <p:val>
                                            <p:strVal val="#ppt_y"/>
                                          </p:val>
                                        </p:tav>
                                      </p:tavLst>
                                    </p:anim>
                                  </p:childTnLst>
                                </p:cTn>
                              </p:par>
                              <p:par>
                                <p:cTn id="59" presetID="8" presetClass="emph" presetSubtype="0" fill="hold" nodeType="withEffect">
                                  <p:stCondLst>
                                    <p:cond delay="1000"/>
                                  </p:stCondLst>
                                  <p:childTnLst>
                                    <p:animRot by="21600000">
                                      <p:cBhvr>
                                        <p:cTn id="60" dur="500" fill="hold"/>
                                        <p:tgtEl>
                                          <p:spTgt spid="43024"/>
                                        </p:tgtEl>
                                        <p:attrNameLst>
                                          <p:attrName>r</p:attrName>
                                        </p:attrNameLst>
                                      </p:cBhvr>
                                    </p:animRot>
                                  </p:childTnLst>
                                </p:cTn>
                              </p:par>
                            </p:childTnLst>
                          </p:cTn>
                        </p:par>
                        <p:par>
                          <p:cTn id="61" fill="hold">
                            <p:stCondLst>
                              <p:cond delay="1500"/>
                            </p:stCondLst>
                            <p:childTnLst>
                              <p:par>
                                <p:cTn id="62" presetID="2" presetClass="entr" presetSubtype="2" fill="hold" grpId="0" nodeType="afterEffect">
                                  <p:stCondLst>
                                    <p:cond delay="0"/>
                                  </p:stCondLst>
                                  <p:childTnLst>
                                    <p:set>
                                      <p:cBhvr>
                                        <p:cTn id="63" dur="1" fill="hold">
                                          <p:stCondLst>
                                            <p:cond delay="0"/>
                                          </p:stCondLst>
                                        </p:cTn>
                                        <p:tgtEl>
                                          <p:spTgt spid="43014"/>
                                        </p:tgtEl>
                                        <p:attrNameLst>
                                          <p:attrName>style.visibility</p:attrName>
                                        </p:attrNameLst>
                                      </p:cBhvr>
                                      <p:to>
                                        <p:strVal val="visible"/>
                                      </p:to>
                                    </p:set>
                                    <p:anim calcmode="lin" valueType="num">
                                      <p:cBhvr additive="base">
                                        <p:cTn id="64" dur="500" fill="hold"/>
                                        <p:tgtEl>
                                          <p:spTgt spid="43014"/>
                                        </p:tgtEl>
                                        <p:attrNameLst>
                                          <p:attrName>ppt_x</p:attrName>
                                        </p:attrNameLst>
                                      </p:cBhvr>
                                      <p:tavLst>
                                        <p:tav tm="0">
                                          <p:val>
                                            <p:strVal val="1+#ppt_w/2"/>
                                          </p:val>
                                        </p:tav>
                                        <p:tav tm="100000">
                                          <p:val>
                                            <p:strVal val="#ppt_x"/>
                                          </p:val>
                                        </p:tav>
                                      </p:tavLst>
                                    </p:anim>
                                    <p:anim calcmode="lin" valueType="num">
                                      <p:cBhvr additive="base">
                                        <p:cTn id="65" dur="500" fill="hold"/>
                                        <p:tgtEl>
                                          <p:spTgt spid="43014"/>
                                        </p:tgtEl>
                                        <p:attrNameLst>
                                          <p:attrName>ppt_y</p:attrName>
                                        </p:attrNameLst>
                                      </p:cBhvr>
                                      <p:tavLst>
                                        <p:tav tm="0">
                                          <p:val>
                                            <p:strVal val="#ppt_y"/>
                                          </p:val>
                                        </p:tav>
                                        <p:tav tm="100000">
                                          <p:val>
                                            <p:strVal val="#ppt_y"/>
                                          </p:val>
                                        </p:tav>
                                      </p:tavLst>
                                    </p:anim>
                                  </p:childTnLst>
                                </p:cTn>
                              </p:par>
                            </p:childTnLst>
                          </p:cTn>
                        </p:par>
                        <p:par>
                          <p:cTn id="66" fill="hold">
                            <p:stCondLst>
                              <p:cond delay="2000"/>
                            </p:stCondLst>
                            <p:childTnLst>
                              <p:par>
                                <p:cTn id="67" presetID="41" presetClass="entr" presetSubtype="0" fill="hold" grpId="0" nodeType="afterEffect">
                                  <p:stCondLst>
                                    <p:cond delay="0"/>
                                  </p:stCondLst>
                                  <p:iterate type="lt">
                                    <p:tmPct val="10000"/>
                                  </p:iterate>
                                  <p:childTnLst>
                                    <p:set>
                                      <p:cBhvr>
                                        <p:cTn id="68" dur="1" fill="hold">
                                          <p:stCondLst>
                                            <p:cond delay="0"/>
                                          </p:stCondLst>
                                        </p:cTn>
                                        <p:tgtEl>
                                          <p:spTgt spid="43016"/>
                                        </p:tgtEl>
                                        <p:attrNameLst>
                                          <p:attrName>style.visibility</p:attrName>
                                        </p:attrNameLst>
                                      </p:cBhvr>
                                      <p:to>
                                        <p:strVal val="visible"/>
                                      </p:to>
                                    </p:set>
                                    <p:anim calcmode="lin" valueType="num">
                                      <p:cBhvr>
                                        <p:cTn id="69" dur="500" fill="hold"/>
                                        <p:tgtEl>
                                          <p:spTgt spid="43016"/>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43016"/>
                                        </p:tgtEl>
                                        <p:attrNameLst>
                                          <p:attrName>ppt_y</p:attrName>
                                        </p:attrNameLst>
                                      </p:cBhvr>
                                      <p:tavLst>
                                        <p:tav tm="0">
                                          <p:val>
                                            <p:strVal val="#ppt_y"/>
                                          </p:val>
                                        </p:tav>
                                        <p:tav tm="100000">
                                          <p:val>
                                            <p:strVal val="#ppt_y"/>
                                          </p:val>
                                        </p:tav>
                                      </p:tavLst>
                                    </p:anim>
                                    <p:anim calcmode="lin" valueType="num">
                                      <p:cBhvr>
                                        <p:cTn id="71" dur="500" fill="hold"/>
                                        <p:tgtEl>
                                          <p:spTgt spid="43016"/>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43016"/>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43016"/>
                                        </p:tgtEl>
                                      </p:cBhvr>
                                    </p:animEffect>
                                  </p:childTnLst>
                                </p:cTn>
                              </p:par>
                              <p:par>
                                <p:cTn id="74" presetID="41" presetClass="entr" presetSubtype="0" fill="hold" grpId="0" nodeType="withEffect">
                                  <p:stCondLst>
                                    <p:cond delay="0"/>
                                  </p:stCondLst>
                                  <p:iterate type="lt">
                                    <p:tmPct val="10000"/>
                                  </p:iterate>
                                  <p:childTnLst>
                                    <p:set>
                                      <p:cBhvr>
                                        <p:cTn id="75" dur="1" fill="hold">
                                          <p:stCondLst>
                                            <p:cond delay="0"/>
                                          </p:stCondLst>
                                        </p:cTn>
                                        <p:tgtEl>
                                          <p:spTgt spid="43017"/>
                                        </p:tgtEl>
                                        <p:attrNameLst>
                                          <p:attrName>style.visibility</p:attrName>
                                        </p:attrNameLst>
                                      </p:cBhvr>
                                      <p:to>
                                        <p:strVal val="visible"/>
                                      </p:to>
                                    </p:set>
                                    <p:anim calcmode="lin" valueType="num">
                                      <p:cBhvr>
                                        <p:cTn id="76" dur="500" fill="hold"/>
                                        <p:tgtEl>
                                          <p:spTgt spid="43017"/>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43017"/>
                                        </p:tgtEl>
                                        <p:attrNameLst>
                                          <p:attrName>ppt_y</p:attrName>
                                        </p:attrNameLst>
                                      </p:cBhvr>
                                      <p:tavLst>
                                        <p:tav tm="0">
                                          <p:val>
                                            <p:strVal val="#ppt_y"/>
                                          </p:val>
                                        </p:tav>
                                        <p:tav tm="100000">
                                          <p:val>
                                            <p:strVal val="#ppt_y"/>
                                          </p:val>
                                        </p:tav>
                                      </p:tavLst>
                                    </p:anim>
                                    <p:anim calcmode="lin" valueType="num">
                                      <p:cBhvr>
                                        <p:cTn id="78" dur="500" fill="hold"/>
                                        <p:tgtEl>
                                          <p:spTgt spid="43017"/>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43017"/>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43017"/>
                                        </p:tgtEl>
                                      </p:cBhvr>
                                    </p:animEffect>
                                  </p:childTnLst>
                                </p:cTn>
                              </p:par>
                            </p:childTnLst>
                          </p:cTn>
                        </p:par>
                        <p:par>
                          <p:cTn id="81" fill="hold">
                            <p:stCondLst>
                              <p:cond delay="3900"/>
                            </p:stCondLst>
                            <p:childTnLst>
                              <p:par>
                                <p:cTn id="82" presetID="31" presetClass="entr" presetSubtype="0" fill="hold" grpId="0" nodeType="afterEffect">
                                  <p:stCondLst>
                                    <p:cond delay="0"/>
                                  </p:stCondLst>
                                  <p:childTnLst>
                                    <p:set>
                                      <p:cBhvr>
                                        <p:cTn id="83" dur="1" fill="hold">
                                          <p:stCondLst>
                                            <p:cond delay="0"/>
                                          </p:stCondLst>
                                        </p:cTn>
                                        <p:tgtEl>
                                          <p:spTgt spid="43018"/>
                                        </p:tgtEl>
                                        <p:attrNameLst>
                                          <p:attrName>style.visibility</p:attrName>
                                        </p:attrNameLst>
                                      </p:cBhvr>
                                      <p:to>
                                        <p:strVal val="visible"/>
                                      </p:to>
                                    </p:set>
                                    <p:anim calcmode="lin" valueType="num">
                                      <p:cBhvr>
                                        <p:cTn id="84" dur="500" fill="hold"/>
                                        <p:tgtEl>
                                          <p:spTgt spid="43018"/>
                                        </p:tgtEl>
                                        <p:attrNameLst>
                                          <p:attrName>ppt_w</p:attrName>
                                        </p:attrNameLst>
                                      </p:cBhvr>
                                      <p:tavLst>
                                        <p:tav tm="0">
                                          <p:val>
                                            <p:fltVal val="0"/>
                                          </p:val>
                                        </p:tav>
                                        <p:tav tm="100000">
                                          <p:val>
                                            <p:strVal val="#ppt_w"/>
                                          </p:val>
                                        </p:tav>
                                      </p:tavLst>
                                    </p:anim>
                                    <p:anim calcmode="lin" valueType="num">
                                      <p:cBhvr>
                                        <p:cTn id="85" dur="500" fill="hold"/>
                                        <p:tgtEl>
                                          <p:spTgt spid="43018"/>
                                        </p:tgtEl>
                                        <p:attrNameLst>
                                          <p:attrName>ppt_h</p:attrName>
                                        </p:attrNameLst>
                                      </p:cBhvr>
                                      <p:tavLst>
                                        <p:tav tm="0">
                                          <p:val>
                                            <p:fltVal val="0"/>
                                          </p:val>
                                        </p:tav>
                                        <p:tav tm="100000">
                                          <p:val>
                                            <p:strVal val="#ppt_h"/>
                                          </p:val>
                                        </p:tav>
                                      </p:tavLst>
                                    </p:anim>
                                    <p:anim calcmode="lin" valueType="num">
                                      <p:cBhvr>
                                        <p:cTn id="86" dur="500" fill="hold"/>
                                        <p:tgtEl>
                                          <p:spTgt spid="43018"/>
                                        </p:tgtEl>
                                        <p:attrNameLst>
                                          <p:attrName>style.rotation</p:attrName>
                                        </p:attrNameLst>
                                      </p:cBhvr>
                                      <p:tavLst>
                                        <p:tav tm="0">
                                          <p:val>
                                            <p:fltVal val="90"/>
                                          </p:val>
                                        </p:tav>
                                        <p:tav tm="100000">
                                          <p:val>
                                            <p:fltVal val="0"/>
                                          </p:val>
                                        </p:tav>
                                      </p:tavLst>
                                    </p:anim>
                                    <p:animEffect transition="in" filter="fade">
                                      <p:cBhvr>
                                        <p:cTn id="87" dur="500"/>
                                        <p:tgtEl>
                                          <p:spTgt spid="43018"/>
                                        </p:tgtEl>
                                      </p:cBhvr>
                                    </p:animEffect>
                                  </p:childTnLst>
                                </p:cTn>
                              </p:par>
                              <p:par>
                                <p:cTn id="88" presetID="31" presetClass="entr" presetSubtype="0" fill="hold" grpId="0" nodeType="withEffect">
                                  <p:stCondLst>
                                    <p:cond delay="0"/>
                                  </p:stCondLst>
                                  <p:childTnLst>
                                    <p:set>
                                      <p:cBhvr>
                                        <p:cTn id="89" dur="1" fill="hold">
                                          <p:stCondLst>
                                            <p:cond delay="0"/>
                                          </p:stCondLst>
                                        </p:cTn>
                                        <p:tgtEl>
                                          <p:spTgt spid="43015"/>
                                        </p:tgtEl>
                                        <p:attrNameLst>
                                          <p:attrName>style.visibility</p:attrName>
                                        </p:attrNameLst>
                                      </p:cBhvr>
                                      <p:to>
                                        <p:strVal val="visible"/>
                                      </p:to>
                                    </p:set>
                                    <p:anim calcmode="lin" valueType="num">
                                      <p:cBhvr>
                                        <p:cTn id="90" dur="500" fill="hold"/>
                                        <p:tgtEl>
                                          <p:spTgt spid="43015"/>
                                        </p:tgtEl>
                                        <p:attrNameLst>
                                          <p:attrName>ppt_w</p:attrName>
                                        </p:attrNameLst>
                                      </p:cBhvr>
                                      <p:tavLst>
                                        <p:tav tm="0">
                                          <p:val>
                                            <p:fltVal val="0"/>
                                          </p:val>
                                        </p:tav>
                                        <p:tav tm="100000">
                                          <p:val>
                                            <p:strVal val="#ppt_w"/>
                                          </p:val>
                                        </p:tav>
                                      </p:tavLst>
                                    </p:anim>
                                    <p:anim calcmode="lin" valueType="num">
                                      <p:cBhvr>
                                        <p:cTn id="91" dur="500" fill="hold"/>
                                        <p:tgtEl>
                                          <p:spTgt spid="43015"/>
                                        </p:tgtEl>
                                        <p:attrNameLst>
                                          <p:attrName>ppt_h</p:attrName>
                                        </p:attrNameLst>
                                      </p:cBhvr>
                                      <p:tavLst>
                                        <p:tav tm="0">
                                          <p:val>
                                            <p:fltVal val="0"/>
                                          </p:val>
                                        </p:tav>
                                        <p:tav tm="100000">
                                          <p:val>
                                            <p:strVal val="#ppt_h"/>
                                          </p:val>
                                        </p:tav>
                                      </p:tavLst>
                                    </p:anim>
                                    <p:anim calcmode="lin" valueType="num">
                                      <p:cBhvr>
                                        <p:cTn id="92" dur="500" fill="hold"/>
                                        <p:tgtEl>
                                          <p:spTgt spid="43015"/>
                                        </p:tgtEl>
                                        <p:attrNameLst>
                                          <p:attrName>style.rotation</p:attrName>
                                        </p:attrNameLst>
                                      </p:cBhvr>
                                      <p:tavLst>
                                        <p:tav tm="0">
                                          <p:val>
                                            <p:fltVal val="90"/>
                                          </p:val>
                                        </p:tav>
                                        <p:tav tm="100000">
                                          <p:val>
                                            <p:fltVal val="0"/>
                                          </p:val>
                                        </p:tav>
                                      </p:tavLst>
                                    </p:anim>
                                    <p:animEffect transition="in" filter="fade">
                                      <p:cBhvr>
                                        <p:cTn id="93" dur="5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autoUpdateAnimBg="0"/>
      <p:bldP spid="43011" grpId="0" animBg="1"/>
      <p:bldP spid="43012" grpId="0" animBg="1"/>
      <p:bldP spid="43013" grpId="0" animBg="1"/>
      <p:bldP spid="43014" grpId="0" autoUpdateAnimBg="0"/>
      <p:bldP spid="43015" grpId="0" autoUpdateAnimBg="0"/>
      <p:bldP spid="43016" grpId="0" autoUpdateAnimBg="0"/>
      <p:bldP spid="43017" grpId="0" autoUpdateAnimBg="0"/>
      <p:bldP spid="4301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16387"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6388"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89" name="Freeform 10"/>
          <p:cNvSpPr/>
          <p:nvPr/>
        </p:nvSpPr>
        <p:spPr bwMode="auto">
          <a:xfrm>
            <a:off x="2620963" y="1955800"/>
            <a:ext cx="6872287" cy="639763"/>
          </a:xfrm>
          <a:custGeom>
            <a:avLst/>
            <a:gdLst>
              <a:gd name="T0" fmla="*/ 9591 w 9663"/>
              <a:gd name="T1" fmla="*/ 899 h 899"/>
              <a:gd name="T2" fmla="*/ 9663 w 9663"/>
              <a:gd name="T3" fmla="*/ 899 h 899"/>
              <a:gd name="T4" fmla="*/ 9003 w 9663"/>
              <a:gd name="T5" fmla="*/ 522 h 899"/>
              <a:gd name="T6" fmla="*/ 7701 w 9663"/>
              <a:gd name="T7" fmla="*/ 337 h 899"/>
              <a:gd name="T8" fmla="*/ 6885 w 9663"/>
              <a:gd name="T9" fmla="*/ 379 h 899"/>
              <a:gd name="T10" fmla="*/ 6405 w 9663"/>
              <a:gd name="T11" fmla="*/ 413 h 899"/>
              <a:gd name="T12" fmla="*/ 6069 w 9663"/>
              <a:gd name="T13" fmla="*/ 425 h 899"/>
              <a:gd name="T14" fmla="*/ 5319 w 9663"/>
              <a:gd name="T15" fmla="*/ 306 h 899"/>
              <a:gd name="T16" fmla="*/ 4908 w 9663"/>
              <a:gd name="T17" fmla="*/ 0 h 899"/>
              <a:gd name="T18" fmla="*/ 4755 w 9663"/>
              <a:gd name="T19" fmla="*/ 0 h 899"/>
              <a:gd name="T20" fmla="*/ 4344 w 9663"/>
              <a:gd name="T21" fmla="*/ 306 h 899"/>
              <a:gd name="T22" fmla="*/ 3594 w 9663"/>
              <a:gd name="T23" fmla="*/ 425 h 899"/>
              <a:gd name="T24" fmla="*/ 3304 w 9663"/>
              <a:gd name="T25" fmla="*/ 413 h 899"/>
              <a:gd name="T26" fmla="*/ 2768 w 9663"/>
              <a:gd name="T27" fmla="*/ 379 h 899"/>
              <a:gd name="T28" fmla="*/ 2286 w 9663"/>
              <a:gd name="T29" fmla="*/ 347 h 899"/>
              <a:gd name="T30" fmla="*/ 1962 w 9663"/>
              <a:gd name="T31" fmla="*/ 337 h 899"/>
              <a:gd name="T32" fmla="*/ 655 w 9663"/>
              <a:gd name="T33" fmla="*/ 508 h 899"/>
              <a:gd name="T34" fmla="*/ 0 w 9663"/>
              <a:gd name="T35" fmla="*/ 899 h 899"/>
              <a:gd name="T36" fmla="*/ 64 w 9663"/>
              <a:gd name="T37" fmla="*/ 899 h 899"/>
              <a:gd name="T38" fmla="*/ 512 w 9663"/>
              <a:gd name="T39" fmla="*/ 619 h 899"/>
              <a:gd name="T40" fmla="*/ 1346 w 9663"/>
              <a:gd name="T41" fmla="*/ 520 h 899"/>
              <a:gd name="T42" fmla="*/ 1665 w 9663"/>
              <a:gd name="T43" fmla="*/ 531 h 899"/>
              <a:gd name="T44" fmla="*/ 2161 w 9663"/>
              <a:gd name="T45" fmla="*/ 562 h 899"/>
              <a:gd name="T46" fmla="*/ 2678 w 9663"/>
              <a:gd name="T47" fmla="*/ 594 h 899"/>
              <a:gd name="T48" fmla="*/ 3000 w 9663"/>
              <a:gd name="T49" fmla="*/ 604 h 899"/>
              <a:gd name="T50" fmla="*/ 4048 w 9663"/>
              <a:gd name="T51" fmla="*/ 461 h 899"/>
              <a:gd name="T52" fmla="*/ 4809 w 9663"/>
              <a:gd name="T53" fmla="*/ 68 h 899"/>
              <a:gd name="T54" fmla="*/ 4849 w 9663"/>
              <a:gd name="T55" fmla="*/ 31 h 899"/>
              <a:gd name="T56" fmla="*/ 4888 w 9663"/>
              <a:gd name="T57" fmla="*/ 69 h 899"/>
              <a:gd name="T58" fmla="*/ 5627 w 9663"/>
              <a:gd name="T59" fmla="*/ 461 h 899"/>
              <a:gd name="T60" fmla="*/ 6664 w 9663"/>
              <a:gd name="T61" fmla="*/ 604 h 899"/>
              <a:gd name="T62" fmla="*/ 7480 w 9663"/>
              <a:gd name="T63" fmla="*/ 562 h 899"/>
              <a:gd name="T64" fmla="*/ 7977 w 9663"/>
              <a:gd name="T65" fmla="*/ 531 h 899"/>
              <a:gd name="T66" fmla="*/ 8317 w 9663"/>
              <a:gd name="T67" fmla="*/ 520 h 899"/>
              <a:gd name="T68" fmla="*/ 9591 w 9663"/>
              <a:gd name="T69" fmla="*/ 899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63" h="899">
                <a:moveTo>
                  <a:pt x="9591" y="899"/>
                </a:moveTo>
                <a:lnTo>
                  <a:pt x="9663" y="899"/>
                </a:lnTo>
                <a:cubicBezTo>
                  <a:pt x="9549" y="702"/>
                  <a:pt x="9208" y="582"/>
                  <a:pt x="9003" y="522"/>
                </a:cubicBezTo>
                <a:cubicBezTo>
                  <a:pt x="8581" y="398"/>
                  <a:pt x="8145" y="337"/>
                  <a:pt x="7701" y="337"/>
                </a:cubicBezTo>
                <a:cubicBezTo>
                  <a:pt x="7430" y="337"/>
                  <a:pt x="7155" y="356"/>
                  <a:pt x="6885" y="379"/>
                </a:cubicBezTo>
                <a:cubicBezTo>
                  <a:pt x="6725" y="392"/>
                  <a:pt x="6565" y="404"/>
                  <a:pt x="6405" y="413"/>
                </a:cubicBezTo>
                <a:cubicBezTo>
                  <a:pt x="6294" y="420"/>
                  <a:pt x="6181" y="425"/>
                  <a:pt x="6069" y="425"/>
                </a:cubicBezTo>
                <a:cubicBezTo>
                  <a:pt x="5814" y="425"/>
                  <a:pt x="5557" y="392"/>
                  <a:pt x="5319" y="306"/>
                </a:cubicBezTo>
                <a:cubicBezTo>
                  <a:pt x="5153" y="246"/>
                  <a:pt x="4984" y="153"/>
                  <a:pt x="4908" y="0"/>
                </a:cubicBezTo>
                <a:lnTo>
                  <a:pt x="4755" y="0"/>
                </a:lnTo>
                <a:cubicBezTo>
                  <a:pt x="4679" y="153"/>
                  <a:pt x="4511" y="246"/>
                  <a:pt x="4344" y="306"/>
                </a:cubicBezTo>
                <a:cubicBezTo>
                  <a:pt x="4106" y="392"/>
                  <a:pt x="3849" y="425"/>
                  <a:pt x="3594" y="425"/>
                </a:cubicBezTo>
                <a:cubicBezTo>
                  <a:pt x="3499" y="425"/>
                  <a:pt x="3400" y="419"/>
                  <a:pt x="3304" y="413"/>
                </a:cubicBezTo>
                <a:cubicBezTo>
                  <a:pt x="3126" y="403"/>
                  <a:pt x="2947" y="391"/>
                  <a:pt x="2768" y="379"/>
                </a:cubicBezTo>
                <a:cubicBezTo>
                  <a:pt x="2608" y="367"/>
                  <a:pt x="2447" y="356"/>
                  <a:pt x="2286" y="347"/>
                </a:cubicBezTo>
                <a:cubicBezTo>
                  <a:pt x="2178" y="342"/>
                  <a:pt x="2070" y="337"/>
                  <a:pt x="1962" y="337"/>
                </a:cubicBezTo>
                <a:cubicBezTo>
                  <a:pt x="1522" y="337"/>
                  <a:pt x="1074" y="382"/>
                  <a:pt x="655" y="508"/>
                </a:cubicBezTo>
                <a:cubicBezTo>
                  <a:pt x="419" y="580"/>
                  <a:pt x="139" y="698"/>
                  <a:pt x="0" y="899"/>
                </a:cubicBezTo>
                <a:lnTo>
                  <a:pt x="64" y="899"/>
                </a:lnTo>
                <a:cubicBezTo>
                  <a:pt x="175" y="763"/>
                  <a:pt x="337" y="675"/>
                  <a:pt x="512" y="619"/>
                </a:cubicBezTo>
                <a:cubicBezTo>
                  <a:pt x="766" y="537"/>
                  <a:pt x="1079" y="520"/>
                  <a:pt x="1346" y="520"/>
                </a:cubicBezTo>
                <a:cubicBezTo>
                  <a:pt x="1452" y="520"/>
                  <a:pt x="1559" y="525"/>
                  <a:pt x="1665" y="531"/>
                </a:cubicBezTo>
                <a:cubicBezTo>
                  <a:pt x="1831" y="539"/>
                  <a:pt x="1996" y="550"/>
                  <a:pt x="2161" y="562"/>
                </a:cubicBezTo>
                <a:cubicBezTo>
                  <a:pt x="2333" y="574"/>
                  <a:pt x="2506" y="585"/>
                  <a:pt x="2678" y="594"/>
                </a:cubicBezTo>
                <a:cubicBezTo>
                  <a:pt x="2785" y="599"/>
                  <a:pt x="2893" y="604"/>
                  <a:pt x="3000" y="604"/>
                </a:cubicBezTo>
                <a:cubicBezTo>
                  <a:pt x="3356" y="604"/>
                  <a:pt x="3708" y="559"/>
                  <a:pt x="4048" y="461"/>
                </a:cubicBezTo>
                <a:cubicBezTo>
                  <a:pt x="4325" y="381"/>
                  <a:pt x="4602" y="259"/>
                  <a:pt x="4809" y="68"/>
                </a:cubicBezTo>
                <a:lnTo>
                  <a:pt x="4849" y="31"/>
                </a:lnTo>
                <a:lnTo>
                  <a:pt x="4888" y="69"/>
                </a:lnTo>
                <a:cubicBezTo>
                  <a:pt x="5086" y="259"/>
                  <a:pt x="5356" y="381"/>
                  <a:pt x="5627" y="461"/>
                </a:cubicBezTo>
                <a:cubicBezTo>
                  <a:pt x="5962" y="560"/>
                  <a:pt x="6311" y="604"/>
                  <a:pt x="6664" y="604"/>
                </a:cubicBezTo>
                <a:cubicBezTo>
                  <a:pt x="6934" y="604"/>
                  <a:pt x="7211" y="585"/>
                  <a:pt x="7480" y="562"/>
                </a:cubicBezTo>
                <a:cubicBezTo>
                  <a:pt x="7646" y="550"/>
                  <a:pt x="7811" y="539"/>
                  <a:pt x="7977" y="531"/>
                </a:cubicBezTo>
                <a:cubicBezTo>
                  <a:pt x="8090" y="525"/>
                  <a:pt x="8204" y="520"/>
                  <a:pt x="8317" y="520"/>
                </a:cubicBezTo>
                <a:cubicBezTo>
                  <a:pt x="8717" y="520"/>
                  <a:pt x="9342" y="561"/>
                  <a:pt x="9591" y="89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6390" name="Group 6"/>
          <p:cNvGrpSpPr/>
          <p:nvPr/>
        </p:nvGrpSpPr>
        <p:grpSpPr bwMode="auto">
          <a:xfrm>
            <a:off x="1773238" y="2679700"/>
            <a:ext cx="1447800" cy="1798638"/>
            <a:chOff x="0" y="0"/>
            <a:chExt cx="1744662" cy="2168525"/>
          </a:xfrm>
        </p:grpSpPr>
        <p:sp>
          <p:nvSpPr>
            <p:cNvPr id="16391" name="Freeform 11"/>
            <p:cNvSpPr/>
            <p:nvPr/>
          </p:nvSpPr>
          <p:spPr bwMode="auto">
            <a:xfrm>
              <a:off x="0" y="0"/>
              <a:ext cx="1744662" cy="2168525"/>
            </a:xfrm>
            <a:custGeom>
              <a:avLst/>
              <a:gdLst>
                <a:gd name="T0" fmla="*/ 0 w 2452"/>
                <a:gd name="T1" fmla="*/ 1226 h 3050"/>
                <a:gd name="T2" fmla="*/ 1226 w 2452"/>
                <a:gd name="T3" fmla="*/ 3050 h 3050"/>
                <a:gd name="T4" fmla="*/ 2452 w 2452"/>
                <a:gd name="T5" fmla="*/ 1226 h 3050"/>
                <a:gd name="T6" fmla="*/ 2452 w 2452"/>
                <a:gd name="T7" fmla="*/ 1226 h 3050"/>
                <a:gd name="T8" fmla="*/ 1226 w 2452"/>
                <a:gd name="T9" fmla="*/ 0 h 3050"/>
                <a:gd name="T10" fmla="*/ 1226 w 2452"/>
                <a:gd name="T11" fmla="*/ 0 h 3050"/>
                <a:gd name="T12" fmla="*/ 0 w 2452"/>
                <a:gd name="T13" fmla="*/ 1226 h 3050"/>
              </a:gdLst>
              <a:ahLst/>
              <a:cxnLst>
                <a:cxn ang="0">
                  <a:pos x="T0" y="T1"/>
                </a:cxn>
                <a:cxn ang="0">
                  <a:pos x="T2" y="T3"/>
                </a:cxn>
                <a:cxn ang="0">
                  <a:pos x="T4" y="T5"/>
                </a:cxn>
                <a:cxn ang="0">
                  <a:pos x="T6" y="T7"/>
                </a:cxn>
                <a:cxn ang="0">
                  <a:pos x="T8" y="T9"/>
                </a:cxn>
                <a:cxn ang="0">
                  <a:pos x="T10" y="T11"/>
                </a:cxn>
                <a:cxn ang="0">
                  <a:pos x="T12" y="T13"/>
                </a:cxn>
              </a:cxnLst>
              <a:rect l="0" t="0" r="r" b="b"/>
              <a:pathLst>
                <a:path w="2452" h="3050">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392" name="Oval 15"/>
            <p:cNvSpPr>
              <a:spLocks noChangeArrowheads="1"/>
            </p:cNvSpPr>
            <p:nvPr/>
          </p:nvSpPr>
          <p:spPr bwMode="auto">
            <a:xfrm>
              <a:off x="197048" y="196992"/>
              <a:ext cx="1352154" cy="1350680"/>
            </a:xfrm>
            <a:prstGeom prst="ellipse">
              <a:avLst/>
            </a:pr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6393" name="Group 9"/>
          <p:cNvGrpSpPr/>
          <p:nvPr/>
        </p:nvGrpSpPr>
        <p:grpSpPr bwMode="auto">
          <a:xfrm>
            <a:off x="4189413" y="2679700"/>
            <a:ext cx="1447800" cy="1798638"/>
            <a:chOff x="0" y="0"/>
            <a:chExt cx="1743075" cy="2168525"/>
          </a:xfrm>
        </p:grpSpPr>
        <p:sp>
          <p:nvSpPr>
            <p:cNvPr id="16394" name="Freeform 12"/>
            <p:cNvSpPr/>
            <p:nvPr/>
          </p:nvSpPr>
          <p:spPr bwMode="auto">
            <a:xfrm>
              <a:off x="0" y="0"/>
              <a:ext cx="1743075" cy="2168525"/>
            </a:xfrm>
            <a:custGeom>
              <a:avLst/>
              <a:gdLst>
                <a:gd name="T0" fmla="*/ 0 w 2452"/>
                <a:gd name="T1" fmla="*/ 1226 h 3050"/>
                <a:gd name="T2" fmla="*/ 1226 w 2452"/>
                <a:gd name="T3" fmla="*/ 3050 h 3050"/>
                <a:gd name="T4" fmla="*/ 2452 w 2452"/>
                <a:gd name="T5" fmla="*/ 1226 h 3050"/>
                <a:gd name="T6" fmla="*/ 2452 w 2452"/>
                <a:gd name="T7" fmla="*/ 1226 h 3050"/>
                <a:gd name="T8" fmla="*/ 1226 w 2452"/>
                <a:gd name="T9" fmla="*/ 0 h 3050"/>
                <a:gd name="T10" fmla="*/ 1226 w 2452"/>
                <a:gd name="T11" fmla="*/ 0 h 3050"/>
                <a:gd name="T12" fmla="*/ 0 w 2452"/>
                <a:gd name="T13" fmla="*/ 1226 h 3050"/>
              </a:gdLst>
              <a:ahLst/>
              <a:cxnLst>
                <a:cxn ang="0">
                  <a:pos x="T0" y="T1"/>
                </a:cxn>
                <a:cxn ang="0">
                  <a:pos x="T2" y="T3"/>
                </a:cxn>
                <a:cxn ang="0">
                  <a:pos x="T4" y="T5"/>
                </a:cxn>
                <a:cxn ang="0">
                  <a:pos x="T6" y="T7"/>
                </a:cxn>
                <a:cxn ang="0">
                  <a:pos x="T8" y="T9"/>
                </a:cxn>
                <a:cxn ang="0">
                  <a:pos x="T10" y="T11"/>
                </a:cxn>
                <a:cxn ang="0">
                  <a:pos x="T12" y="T13"/>
                </a:cxn>
              </a:cxnLst>
              <a:rect l="0" t="0" r="r" b="b"/>
              <a:pathLst>
                <a:path w="2452" h="3050">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395" name="Oval 15"/>
            <p:cNvSpPr>
              <a:spLocks noChangeArrowheads="1"/>
            </p:cNvSpPr>
            <p:nvPr/>
          </p:nvSpPr>
          <p:spPr bwMode="auto">
            <a:xfrm>
              <a:off x="201668" y="196992"/>
              <a:ext cx="1352154" cy="1350680"/>
            </a:xfrm>
            <a:prstGeom prst="ellipse">
              <a:avLst/>
            </a:pr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6396" name="Group 12"/>
          <p:cNvGrpSpPr/>
          <p:nvPr/>
        </p:nvGrpSpPr>
        <p:grpSpPr bwMode="auto">
          <a:xfrm>
            <a:off x="6577013" y="2679700"/>
            <a:ext cx="1449387" cy="1798638"/>
            <a:chOff x="0" y="0"/>
            <a:chExt cx="1744662" cy="2168525"/>
          </a:xfrm>
        </p:grpSpPr>
        <p:sp>
          <p:nvSpPr>
            <p:cNvPr id="16397" name="Freeform 13"/>
            <p:cNvSpPr/>
            <p:nvPr/>
          </p:nvSpPr>
          <p:spPr bwMode="auto">
            <a:xfrm>
              <a:off x="0" y="0"/>
              <a:ext cx="1744662" cy="2168525"/>
            </a:xfrm>
            <a:custGeom>
              <a:avLst/>
              <a:gdLst>
                <a:gd name="T0" fmla="*/ 0 w 2452"/>
                <a:gd name="T1" fmla="*/ 1226 h 3050"/>
                <a:gd name="T2" fmla="*/ 1226 w 2452"/>
                <a:gd name="T3" fmla="*/ 3050 h 3050"/>
                <a:gd name="T4" fmla="*/ 2452 w 2452"/>
                <a:gd name="T5" fmla="*/ 1226 h 3050"/>
                <a:gd name="T6" fmla="*/ 1226 w 2452"/>
                <a:gd name="T7" fmla="*/ 0 h 3050"/>
                <a:gd name="T8" fmla="*/ 1226 w 2452"/>
                <a:gd name="T9" fmla="*/ 0 h 3050"/>
                <a:gd name="T10" fmla="*/ 0 w 2452"/>
                <a:gd name="T11" fmla="*/ 1226 h 3050"/>
              </a:gdLst>
              <a:ahLst/>
              <a:cxnLst>
                <a:cxn ang="0">
                  <a:pos x="T0" y="T1"/>
                </a:cxn>
                <a:cxn ang="0">
                  <a:pos x="T2" y="T3"/>
                </a:cxn>
                <a:cxn ang="0">
                  <a:pos x="T4" y="T5"/>
                </a:cxn>
                <a:cxn ang="0">
                  <a:pos x="T6" y="T7"/>
                </a:cxn>
                <a:cxn ang="0">
                  <a:pos x="T8" y="T9"/>
                </a:cxn>
                <a:cxn ang="0">
                  <a:pos x="T10" y="T11"/>
                </a:cxn>
              </a:cxnLst>
              <a:rect l="0" t="0" r="r" b="b"/>
              <a:pathLst>
                <a:path w="2452" h="3050">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398" name="Oval 15"/>
            <p:cNvSpPr>
              <a:spLocks noChangeArrowheads="1"/>
            </p:cNvSpPr>
            <p:nvPr/>
          </p:nvSpPr>
          <p:spPr bwMode="auto">
            <a:xfrm>
              <a:off x="204369" y="196992"/>
              <a:ext cx="1352154" cy="1350680"/>
            </a:xfrm>
            <a:prstGeom prst="ellipse">
              <a:avLst/>
            </a:pr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6399" name="Group 15"/>
          <p:cNvGrpSpPr/>
          <p:nvPr/>
        </p:nvGrpSpPr>
        <p:grpSpPr bwMode="auto">
          <a:xfrm>
            <a:off x="8975725" y="2679700"/>
            <a:ext cx="1447800" cy="1798638"/>
            <a:chOff x="0" y="0"/>
            <a:chExt cx="1743075" cy="2168525"/>
          </a:xfrm>
        </p:grpSpPr>
        <p:sp>
          <p:nvSpPr>
            <p:cNvPr id="16400" name="Freeform 14"/>
            <p:cNvSpPr/>
            <p:nvPr/>
          </p:nvSpPr>
          <p:spPr bwMode="auto">
            <a:xfrm>
              <a:off x="0" y="0"/>
              <a:ext cx="1743075" cy="2168525"/>
            </a:xfrm>
            <a:custGeom>
              <a:avLst/>
              <a:gdLst>
                <a:gd name="T0" fmla="*/ 0 w 2452"/>
                <a:gd name="T1" fmla="*/ 1226 h 3050"/>
                <a:gd name="T2" fmla="*/ 1226 w 2452"/>
                <a:gd name="T3" fmla="*/ 3050 h 3050"/>
                <a:gd name="T4" fmla="*/ 2452 w 2452"/>
                <a:gd name="T5" fmla="*/ 1226 h 3050"/>
                <a:gd name="T6" fmla="*/ 2452 w 2452"/>
                <a:gd name="T7" fmla="*/ 1226 h 3050"/>
                <a:gd name="T8" fmla="*/ 1226 w 2452"/>
                <a:gd name="T9" fmla="*/ 0 h 3050"/>
                <a:gd name="T10" fmla="*/ 1226 w 2452"/>
                <a:gd name="T11" fmla="*/ 0 h 3050"/>
                <a:gd name="T12" fmla="*/ 0 w 2452"/>
                <a:gd name="T13" fmla="*/ 1226 h 3050"/>
              </a:gdLst>
              <a:ahLst/>
              <a:cxnLst>
                <a:cxn ang="0">
                  <a:pos x="T0" y="T1"/>
                </a:cxn>
                <a:cxn ang="0">
                  <a:pos x="T2" y="T3"/>
                </a:cxn>
                <a:cxn ang="0">
                  <a:pos x="T4" y="T5"/>
                </a:cxn>
                <a:cxn ang="0">
                  <a:pos x="T6" y="T7"/>
                </a:cxn>
                <a:cxn ang="0">
                  <a:pos x="T8" y="T9"/>
                </a:cxn>
                <a:cxn ang="0">
                  <a:pos x="T10" y="T11"/>
                </a:cxn>
                <a:cxn ang="0">
                  <a:pos x="T12" y="T13"/>
                </a:cxn>
              </a:cxnLst>
              <a:rect l="0" t="0" r="r" b="b"/>
              <a:pathLst>
                <a:path w="2452" h="3050">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401" name="Oval 15"/>
            <p:cNvSpPr>
              <a:spLocks noChangeArrowheads="1"/>
            </p:cNvSpPr>
            <p:nvPr/>
          </p:nvSpPr>
          <p:spPr bwMode="auto">
            <a:xfrm>
              <a:off x="184845" y="196992"/>
              <a:ext cx="1352154" cy="1350680"/>
            </a:xfrm>
            <a:prstGeom prst="ellipse">
              <a:avLst/>
            </a:pr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16402" name="TextBox 88"/>
          <p:cNvSpPr txBox="1">
            <a:spLocks noChangeArrowheads="1"/>
          </p:cNvSpPr>
          <p:nvPr/>
        </p:nvSpPr>
        <p:spPr bwMode="auto">
          <a:xfrm>
            <a:off x="2147888" y="3049588"/>
            <a:ext cx="69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标题</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文本</a:t>
            </a:r>
          </a:p>
        </p:txBody>
      </p:sp>
      <p:sp>
        <p:nvSpPr>
          <p:cNvPr id="16403" name="TextBox 89"/>
          <p:cNvSpPr txBox="1">
            <a:spLocks noChangeArrowheads="1"/>
          </p:cNvSpPr>
          <p:nvPr/>
        </p:nvSpPr>
        <p:spPr bwMode="auto">
          <a:xfrm>
            <a:off x="4564063" y="3049588"/>
            <a:ext cx="69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标题</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文本</a:t>
            </a:r>
          </a:p>
        </p:txBody>
      </p:sp>
      <p:sp>
        <p:nvSpPr>
          <p:cNvPr id="16404" name="TextBox 90"/>
          <p:cNvSpPr txBox="1">
            <a:spLocks noChangeArrowheads="1"/>
          </p:cNvSpPr>
          <p:nvPr/>
        </p:nvSpPr>
        <p:spPr bwMode="auto">
          <a:xfrm>
            <a:off x="7018338" y="3049588"/>
            <a:ext cx="6969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标题</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文本</a:t>
            </a:r>
          </a:p>
        </p:txBody>
      </p:sp>
      <p:sp>
        <p:nvSpPr>
          <p:cNvPr id="16405" name="TextBox 91"/>
          <p:cNvSpPr txBox="1">
            <a:spLocks noChangeArrowheads="1"/>
          </p:cNvSpPr>
          <p:nvPr/>
        </p:nvSpPr>
        <p:spPr bwMode="auto">
          <a:xfrm>
            <a:off x="9342438" y="3049588"/>
            <a:ext cx="6969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chemeClr val="bg1"/>
                </a:solidFill>
                <a:latin typeface="微软雅黑" panose="020B0503020204020204" pitchFamily="34" charset="-122"/>
                <a:ea typeface="微软雅黑" panose="020B0503020204020204" pitchFamily="34" charset="-122"/>
              </a:rPr>
              <a:t>标题</a:t>
            </a:r>
            <a:endParaRPr lang="en-US" altLang="zh-CN" sz="2000">
              <a:solidFill>
                <a:schemeClr val="bg1"/>
              </a:solidFill>
              <a:latin typeface="微软雅黑" panose="020B0503020204020204" pitchFamily="34" charset="-122"/>
              <a:ea typeface="微软雅黑" panose="020B0503020204020204" pitchFamily="34" charset="-122"/>
            </a:endParaRPr>
          </a:p>
          <a:p>
            <a:pPr eaLnBrk="1" hangingPunct="1"/>
            <a:r>
              <a:rPr lang="zh-CN" altLang="en-US" sz="2000">
                <a:solidFill>
                  <a:schemeClr val="bg1"/>
                </a:solidFill>
                <a:latin typeface="微软雅黑" panose="020B0503020204020204" pitchFamily="34" charset="-122"/>
                <a:ea typeface="微软雅黑" panose="020B0503020204020204" pitchFamily="34" charset="-122"/>
              </a:rPr>
              <a:t>文本</a:t>
            </a:r>
          </a:p>
        </p:txBody>
      </p:sp>
      <p:grpSp>
        <p:nvGrpSpPr>
          <p:cNvPr id="16406" name="Group 22"/>
          <p:cNvGrpSpPr/>
          <p:nvPr/>
        </p:nvGrpSpPr>
        <p:grpSpPr bwMode="auto">
          <a:xfrm>
            <a:off x="5056188" y="1306513"/>
            <a:ext cx="1985962" cy="576262"/>
            <a:chOff x="0" y="0"/>
            <a:chExt cx="1985441" cy="576064"/>
          </a:xfrm>
        </p:grpSpPr>
        <p:sp>
          <p:nvSpPr>
            <p:cNvPr id="16407" name="圆角矩形 93"/>
            <p:cNvSpPr>
              <a:spLocks noChangeArrowheads="1"/>
            </p:cNvSpPr>
            <p:nvPr/>
          </p:nvSpPr>
          <p:spPr bwMode="auto">
            <a:xfrm>
              <a:off x="0" y="0"/>
              <a:ext cx="1985441" cy="576064"/>
            </a:xfrm>
            <a:prstGeom prst="roundRect">
              <a:avLst>
                <a:gd name="adj" fmla="val 16667"/>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6408" name="TextBox 94"/>
            <p:cNvSpPr txBox="1">
              <a:spLocks noChangeArrowheads="1"/>
            </p:cNvSpPr>
            <p:nvPr/>
          </p:nvSpPr>
          <p:spPr bwMode="auto">
            <a:xfrm>
              <a:off x="280563" y="72008"/>
              <a:ext cx="14670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请输入标题</a:t>
              </a:r>
            </a:p>
          </p:txBody>
        </p:sp>
      </p:grpSp>
      <p:grpSp>
        <p:nvGrpSpPr>
          <p:cNvPr id="16409" name="Group 25"/>
          <p:cNvGrpSpPr/>
          <p:nvPr/>
        </p:nvGrpSpPr>
        <p:grpSpPr bwMode="auto">
          <a:xfrm>
            <a:off x="1492250" y="4537075"/>
            <a:ext cx="2308225" cy="1312863"/>
            <a:chOff x="0" y="0"/>
            <a:chExt cx="2308225" cy="1311597"/>
          </a:xfrm>
        </p:grpSpPr>
        <p:sp>
          <p:nvSpPr>
            <p:cNvPr id="16410" name="Freeform 6"/>
            <p:cNvSpPr/>
            <p:nvPr/>
          </p:nvSpPr>
          <p:spPr bwMode="auto">
            <a:xfrm>
              <a:off x="0" y="0"/>
              <a:ext cx="2308225" cy="1311597"/>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411" name="Rectangle 11"/>
            <p:cNvSpPr>
              <a:spLocks noChangeArrowheads="1"/>
            </p:cNvSpPr>
            <p:nvPr/>
          </p:nvSpPr>
          <p:spPr bwMode="auto">
            <a:xfrm>
              <a:off x="168275" y="87461"/>
              <a:ext cx="2025650" cy="1070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endParaRPr lang="zh-CN" altLang="en-US">
                <a:solidFill>
                  <a:schemeClr val="bg1"/>
                </a:solidFill>
              </a:endParaRPr>
            </a:p>
          </p:txBody>
        </p:sp>
      </p:grpSp>
      <p:grpSp>
        <p:nvGrpSpPr>
          <p:cNvPr id="16412" name="Group 28"/>
          <p:cNvGrpSpPr/>
          <p:nvPr/>
        </p:nvGrpSpPr>
        <p:grpSpPr bwMode="auto">
          <a:xfrm>
            <a:off x="3879850" y="4537075"/>
            <a:ext cx="2308225" cy="1312863"/>
            <a:chOff x="0" y="0"/>
            <a:chExt cx="2308225" cy="1311597"/>
          </a:xfrm>
        </p:grpSpPr>
        <p:sp>
          <p:nvSpPr>
            <p:cNvPr id="16413" name="Freeform 6"/>
            <p:cNvSpPr/>
            <p:nvPr/>
          </p:nvSpPr>
          <p:spPr bwMode="auto">
            <a:xfrm>
              <a:off x="0" y="0"/>
              <a:ext cx="2308225" cy="1311597"/>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414" name="Rectangle 11"/>
            <p:cNvSpPr>
              <a:spLocks noChangeArrowheads="1"/>
            </p:cNvSpPr>
            <p:nvPr/>
          </p:nvSpPr>
          <p:spPr bwMode="auto">
            <a:xfrm>
              <a:off x="168275" y="87461"/>
              <a:ext cx="2025650" cy="1070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endParaRPr lang="zh-CN" altLang="en-US">
                <a:solidFill>
                  <a:schemeClr val="bg1"/>
                </a:solidFill>
              </a:endParaRPr>
            </a:p>
          </p:txBody>
        </p:sp>
      </p:grpSp>
      <p:grpSp>
        <p:nvGrpSpPr>
          <p:cNvPr id="16415" name="Group 31"/>
          <p:cNvGrpSpPr/>
          <p:nvPr/>
        </p:nvGrpSpPr>
        <p:grpSpPr bwMode="auto">
          <a:xfrm>
            <a:off x="6269038" y="4537075"/>
            <a:ext cx="2308225" cy="1312863"/>
            <a:chOff x="0" y="0"/>
            <a:chExt cx="2308225" cy="1311597"/>
          </a:xfrm>
        </p:grpSpPr>
        <p:sp>
          <p:nvSpPr>
            <p:cNvPr id="16416" name="Freeform 6"/>
            <p:cNvSpPr/>
            <p:nvPr/>
          </p:nvSpPr>
          <p:spPr bwMode="auto">
            <a:xfrm>
              <a:off x="0" y="0"/>
              <a:ext cx="2308225" cy="1311597"/>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417" name="Rectangle 11"/>
            <p:cNvSpPr>
              <a:spLocks noChangeArrowheads="1"/>
            </p:cNvSpPr>
            <p:nvPr/>
          </p:nvSpPr>
          <p:spPr bwMode="auto">
            <a:xfrm>
              <a:off x="168275" y="87461"/>
              <a:ext cx="2025650" cy="1070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endParaRPr lang="zh-CN" altLang="en-US">
                <a:solidFill>
                  <a:schemeClr val="bg1"/>
                </a:solidFill>
              </a:endParaRPr>
            </a:p>
          </p:txBody>
        </p:sp>
      </p:grpSp>
      <p:grpSp>
        <p:nvGrpSpPr>
          <p:cNvPr id="16418" name="Group 34"/>
          <p:cNvGrpSpPr/>
          <p:nvPr/>
        </p:nvGrpSpPr>
        <p:grpSpPr bwMode="auto">
          <a:xfrm>
            <a:off x="8656638" y="4537075"/>
            <a:ext cx="2308225" cy="1312863"/>
            <a:chOff x="0" y="0"/>
            <a:chExt cx="2308225" cy="1311597"/>
          </a:xfrm>
        </p:grpSpPr>
        <p:sp>
          <p:nvSpPr>
            <p:cNvPr id="16419" name="Freeform 6"/>
            <p:cNvSpPr/>
            <p:nvPr/>
          </p:nvSpPr>
          <p:spPr bwMode="auto">
            <a:xfrm>
              <a:off x="0" y="0"/>
              <a:ext cx="2308225" cy="1311597"/>
            </a:xfrm>
            <a:custGeom>
              <a:avLst/>
              <a:gdLst>
                <a:gd name="T0" fmla="*/ 108 w 3245"/>
                <a:gd name="T1" fmla="*/ 0 h 2242"/>
                <a:gd name="T2" fmla="*/ 3137 w 3245"/>
                <a:gd name="T3" fmla="*/ 0 h 2242"/>
                <a:gd name="T4" fmla="*/ 3245 w 3245"/>
                <a:gd name="T5" fmla="*/ 109 h 2242"/>
                <a:gd name="T6" fmla="*/ 3245 w 3245"/>
                <a:gd name="T7" fmla="*/ 2133 h 2242"/>
                <a:gd name="T8" fmla="*/ 3137 w 3245"/>
                <a:gd name="T9" fmla="*/ 2242 h 2242"/>
                <a:gd name="T10" fmla="*/ 108 w 3245"/>
                <a:gd name="T11" fmla="*/ 2242 h 2242"/>
                <a:gd name="T12" fmla="*/ 0 w 3245"/>
                <a:gd name="T13" fmla="*/ 2133 h 2242"/>
                <a:gd name="T14" fmla="*/ 0 w 3245"/>
                <a:gd name="T15" fmla="*/ 109 h 2242"/>
                <a:gd name="T16" fmla="*/ 108 w 3245"/>
                <a:gd name="T17" fmla="*/ 0 h 2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5" h="2242">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420" name="Rectangle 11"/>
            <p:cNvSpPr>
              <a:spLocks noChangeArrowheads="1"/>
            </p:cNvSpPr>
            <p:nvPr/>
          </p:nvSpPr>
          <p:spPr bwMode="auto">
            <a:xfrm>
              <a:off x="168275" y="87461"/>
              <a:ext cx="2025650" cy="1070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p>
            <a:p>
              <a:pPr>
                <a:lnSpc>
                  <a:spcPct val="120000"/>
                </a:lnSpc>
              </a:pPr>
              <a:r>
                <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单击添加文字内容</a:t>
              </a:r>
              <a:endParaRPr lang="zh-CN" altLang="en-US">
                <a:solidFill>
                  <a:schemeClr val="bg1"/>
                </a:solidFill>
              </a:endParaRPr>
            </a:p>
          </p:txBody>
        </p:sp>
      </p:grpSp>
    </p:spTree>
  </p:cSld>
  <p:clrMapOvr>
    <a:masterClrMapping/>
  </p:clrMapOvr>
  <p:transition spd="slow" advTm="793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1+#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16388"/>
                                        </p:tgtEl>
                                        <p:attrNameLst>
                                          <p:attrName>style.visibility</p:attrName>
                                        </p:attrNameLst>
                                      </p:cBhvr>
                                      <p:to>
                                        <p:strVal val="visible"/>
                                      </p:to>
                                    </p:set>
                                    <p:animEffect transition="in" filter="wipe(right)">
                                      <p:cBhvr>
                                        <p:cTn id="11" dur="500"/>
                                        <p:tgtEl>
                                          <p:spTgt spid="16388"/>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6386"/>
                                        </p:tgtEl>
                                        <p:attrNameLst>
                                          <p:attrName>style.visibility</p:attrName>
                                        </p:attrNameLst>
                                      </p:cBhvr>
                                      <p:to>
                                        <p:strVal val="visible"/>
                                      </p:to>
                                    </p:set>
                                    <p:anim calcmode="lin" valueType="num">
                                      <p:cBhvr>
                                        <p:cTn id="15" dur="400" fill="hold"/>
                                        <p:tgtEl>
                                          <p:spTgt spid="16386"/>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16386"/>
                                        </p:tgtEl>
                                        <p:attrNameLst>
                                          <p:attrName>ppt_y</p:attrName>
                                        </p:attrNameLst>
                                      </p:cBhvr>
                                      <p:tavLst>
                                        <p:tav tm="0">
                                          <p:val>
                                            <p:strVal val="#ppt_y"/>
                                          </p:val>
                                        </p:tav>
                                        <p:tav tm="100000">
                                          <p:val>
                                            <p:strVal val="#ppt_y"/>
                                          </p:val>
                                        </p:tav>
                                      </p:tavLst>
                                    </p:anim>
                                    <p:anim calcmode="lin" valueType="num">
                                      <p:cBhvr>
                                        <p:cTn id="17" dur="400" fill="hold"/>
                                        <p:tgtEl>
                                          <p:spTgt spid="16386"/>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1638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16386"/>
                                        </p:tgtEl>
                                      </p:cBhvr>
                                    </p:animEffect>
                                  </p:childTnLst>
                                </p:cTn>
                              </p:par>
                            </p:childTnLst>
                          </p:cTn>
                        </p:par>
                        <p:par>
                          <p:cTn id="20" fill="hold">
                            <p:stCondLst>
                              <p:cond delay="1240"/>
                            </p:stCondLst>
                            <p:childTnLst>
                              <p:par>
                                <p:cTn id="21" presetID="42" presetClass="entr" presetSubtype="0" fill="hold" nodeType="afterEffect">
                                  <p:stCondLst>
                                    <p:cond delay="0"/>
                                  </p:stCondLst>
                                  <p:childTnLst>
                                    <p:set>
                                      <p:cBhvr>
                                        <p:cTn id="22" dur="1" fill="hold">
                                          <p:stCondLst>
                                            <p:cond delay="0"/>
                                          </p:stCondLst>
                                        </p:cTn>
                                        <p:tgtEl>
                                          <p:spTgt spid="16406"/>
                                        </p:tgtEl>
                                        <p:attrNameLst>
                                          <p:attrName>style.visibility</p:attrName>
                                        </p:attrNameLst>
                                      </p:cBhvr>
                                      <p:to>
                                        <p:strVal val="visible"/>
                                      </p:to>
                                    </p:set>
                                    <p:animEffect transition="in" filter="fade">
                                      <p:cBhvr>
                                        <p:cTn id="23" dur="1000"/>
                                        <p:tgtEl>
                                          <p:spTgt spid="16406"/>
                                        </p:tgtEl>
                                      </p:cBhvr>
                                    </p:animEffect>
                                    <p:anim calcmode="lin" valueType="num">
                                      <p:cBhvr>
                                        <p:cTn id="24" dur="1000" fill="hold"/>
                                        <p:tgtEl>
                                          <p:spTgt spid="16406"/>
                                        </p:tgtEl>
                                        <p:attrNameLst>
                                          <p:attrName>ppt_x</p:attrName>
                                        </p:attrNameLst>
                                      </p:cBhvr>
                                      <p:tavLst>
                                        <p:tav tm="0">
                                          <p:val>
                                            <p:strVal val="#ppt_x"/>
                                          </p:val>
                                        </p:tav>
                                        <p:tav tm="100000">
                                          <p:val>
                                            <p:strVal val="#ppt_x"/>
                                          </p:val>
                                        </p:tav>
                                      </p:tavLst>
                                    </p:anim>
                                    <p:anim calcmode="lin" valueType="num">
                                      <p:cBhvr>
                                        <p:cTn id="25" dur="1000" fill="hold"/>
                                        <p:tgtEl>
                                          <p:spTgt spid="16406"/>
                                        </p:tgtEl>
                                        <p:attrNameLst>
                                          <p:attrName>ppt_y</p:attrName>
                                        </p:attrNameLst>
                                      </p:cBhvr>
                                      <p:tavLst>
                                        <p:tav tm="0">
                                          <p:val>
                                            <p:strVal val="#ppt_y+.1"/>
                                          </p:val>
                                        </p:tav>
                                        <p:tav tm="100000">
                                          <p:val>
                                            <p:strVal val="#ppt_y"/>
                                          </p:val>
                                        </p:tav>
                                      </p:tavLst>
                                    </p:anim>
                                  </p:childTnLst>
                                </p:cTn>
                              </p:par>
                            </p:childTnLst>
                          </p:cTn>
                        </p:par>
                        <p:par>
                          <p:cTn id="26" fill="hold">
                            <p:stCondLst>
                              <p:cond delay="2240"/>
                            </p:stCondLst>
                            <p:childTnLst>
                              <p:par>
                                <p:cTn id="27" presetID="16" presetClass="entr" presetSubtype="37" fill="hold" grpId="0" nodeType="afterEffect">
                                  <p:stCondLst>
                                    <p:cond delay="0"/>
                                  </p:stCondLst>
                                  <p:childTnLst>
                                    <p:set>
                                      <p:cBhvr>
                                        <p:cTn id="28" dur="1" fill="hold">
                                          <p:stCondLst>
                                            <p:cond delay="0"/>
                                          </p:stCondLst>
                                        </p:cTn>
                                        <p:tgtEl>
                                          <p:spTgt spid="16389"/>
                                        </p:tgtEl>
                                        <p:attrNameLst>
                                          <p:attrName>style.visibility</p:attrName>
                                        </p:attrNameLst>
                                      </p:cBhvr>
                                      <p:to>
                                        <p:strVal val="visible"/>
                                      </p:to>
                                    </p:set>
                                    <p:animEffect transition="in" filter="barn(outVertical)">
                                      <p:cBhvr>
                                        <p:cTn id="29" dur="500"/>
                                        <p:tgtEl>
                                          <p:spTgt spid="16389"/>
                                        </p:tgtEl>
                                      </p:cBhvr>
                                    </p:animEffect>
                                  </p:childTnLst>
                                </p:cTn>
                              </p:par>
                            </p:childTnLst>
                          </p:cTn>
                        </p:par>
                        <p:par>
                          <p:cTn id="30" fill="hold">
                            <p:stCondLst>
                              <p:cond delay="2740"/>
                            </p:stCondLst>
                            <p:childTnLst>
                              <p:par>
                                <p:cTn id="31" presetID="10" presetClass="entr" presetSubtype="0" fill="hold" nodeType="afterEffect">
                                  <p:stCondLst>
                                    <p:cond delay="0"/>
                                  </p:stCondLst>
                                  <p:childTnLst>
                                    <p:set>
                                      <p:cBhvr>
                                        <p:cTn id="32" dur="1" fill="hold">
                                          <p:stCondLst>
                                            <p:cond delay="0"/>
                                          </p:stCondLst>
                                        </p:cTn>
                                        <p:tgtEl>
                                          <p:spTgt spid="16390"/>
                                        </p:tgtEl>
                                        <p:attrNameLst>
                                          <p:attrName>style.visibility</p:attrName>
                                        </p:attrNameLst>
                                      </p:cBhvr>
                                      <p:to>
                                        <p:strVal val="visible"/>
                                      </p:to>
                                    </p:set>
                                    <p:anim calcmode="lin" valueType="num">
                                      <p:cBhvr>
                                        <p:cTn id="33" dur="500" fill="hold"/>
                                        <p:tgtEl>
                                          <p:spTgt spid="16390"/>
                                        </p:tgtEl>
                                        <p:attrNameLst>
                                          <p:attrName>ppt_w</p:attrName>
                                        </p:attrNameLst>
                                      </p:cBhvr>
                                      <p:tavLst>
                                        <p:tav tm="0">
                                          <p:val>
                                            <p:fltVal val="0"/>
                                          </p:val>
                                        </p:tav>
                                        <p:tav tm="100000">
                                          <p:val>
                                            <p:strVal val="#ppt_w"/>
                                          </p:val>
                                        </p:tav>
                                      </p:tavLst>
                                    </p:anim>
                                    <p:anim calcmode="lin" valueType="num">
                                      <p:cBhvr>
                                        <p:cTn id="34" dur="500" fill="hold"/>
                                        <p:tgtEl>
                                          <p:spTgt spid="16390"/>
                                        </p:tgtEl>
                                        <p:attrNameLst>
                                          <p:attrName>ppt_h</p:attrName>
                                        </p:attrNameLst>
                                      </p:cBhvr>
                                      <p:tavLst>
                                        <p:tav tm="0">
                                          <p:val>
                                            <p:fltVal val="0"/>
                                          </p:val>
                                        </p:tav>
                                        <p:tav tm="100000">
                                          <p:val>
                                            <p:strVal val="#ppt_h"/>
                                          </p:val>
                                        </p:tav>
                                      </p:tavLst>
                                    </p:anim>
                                    <p:animEffect transition="in" filter="fade">
                                      <p:cBhvr>
                                        <p:cTn id="35" dur="500"/>
                                        <p:tgtEl>
                                          <p:spTgt spid="16390"/>
                                        </p:tgtEl>
                                      </p:cBhvr>
                                    </p:animEffect>
                                  </p:childTnLst>
                                </p:cTn>
                              </p:par>
                              <p:par>
                                <p:cTn id="36" presetID="10" presetClass="entr" presetSubtype="0" fill="hold" nodeType="withEffect">
                                  <p:stCondLst>
                                    <p:cond delay="200"/>
                                  </p:stCondLst>
                                  <p:childTnLst>
                                    <p:set>
                                      <p:cBhvr>
                                        <p:cTn id="37" dur="1" fill="hold">
                                          <p:stCondLst>
                                            <p:cond delay="0"/>
                                          </p:stCondLst>
                                        </p:cTn>
                                        <p:tgtEl>
                                          <p:spTgt spid="16393"/>
                                        </p:tgtEl>
                                        <p:attrNameLst>
                                          <p:attrName>style.visibility</p:attrName>
                                        </p:attrNameLst>
                                      </p:cBhvr>
                                      <p:to>
                                        <p:strVal val="visible"/>
                                      </p:to>
                                    </p:set>
                                    <p:anim calcmode="lin" valueType="num">
                                      <p:cBhvr>
                                        <p:cTn id="38" dur="500" fill="hold"/>
                                        <p:tgtEl>
                                          <p:spTgt spid="16393"/>
                                        </p:tgtEl>
                                        <p:attrNameLst>
                                          <p:attrName>ppt_w</p:attrName>
                                        </p:attrNameLst>
                                      </p:cBhvr>
                                      <p:tavLst>
                                        <p:tav tm="0">
                                          <p:val>
                                            <p:fltVal val="0"/>
                                          </p:val>
                                        </p:tav>
                                        <p:tav tm="100000">
                                          <p:val>
                                            <p:strVal val="#ppt_w"/>
                                          </p:val>
                                        </p:tav>
                                      </p:tavLst>
                                    </p:anim>
                                    <p:anim calcmode="lin" valueType="num">
                                      <p:cBhvr>
                                        <p:cTn id="39" dur="500" fill="hold"/>
                                        <p:tgtEl>
                                          <p:spTgt spid="16393"/>
                                        </p:tgtEl>
                                        <p:attrNameLst>
                                          <p:attrName>ppt_h</p:attrName>
                                        </p:attrNameLst>
                                      </p:cBhvr>
                                      <p:tavLst>
                                        <p:tav tm="0">
                                          <p:val>
                                            <p:fltVal val="0"/>
                                          </p:val>
                                        </p:tav>
                                        <p:tav tm="100000">
                                          <p:val>
                                            <p:strVal val="#ppt_h"/>
                                          </p:val>
                                        </p:tav>
                                      </p:tavLst>
                                    </p:anim>
                                    <p:animEffect transition="in" filter="fade">
                                      <p:cBhvr>
                                        <p:cTn id="40" dur="500"/>
                                        <p:tgtEl>
                                          <p:spTgt spid="16393"/>
                                        </p:tgtEl>
                                      </p:cBhvr>
                                    </p:animEffect>
                                  </p:childTnLst>
                                </p:cTn>
                              </p:par>
                              <p:par>
                                <p:cTn id="41" presetID="10" presetClass="entr" presetSubtype="0" fill="hold" nodeType="withEffect">
                                  <p:stCondLst>
                                    <p:cond delay="400"/>
                                  </p:stCondLst>
                                  <p:childTnLst>
                                    <p:set>
                                      <p:cBhvr>
                                        <p:cTn id="42" dur="1" fill="hold">
                                          <p:stCondLst>
                                            <p:cond delay="0"/>
                                          </p:stCondLst>
                                        </p:cTn>
                                        <p:tgtEl>
                                          <p:spTgt spid="16396"/>
                                        </p:tgtEl>
                                        <p:attrNameLst>
                                          <p:attrName>style.visibility</p:attrName>
                                        </p:attrNameLst>
                                      </p:cBhvr>
                                      <p:to>
                                        <p:strVal val="visible"/>
                                      </p:to>
                                    </p:set>
                                    <p:anim calcmode="lin" valueType="num">
                                      <p:cBhvr>
                                        <p:cTn id="43" dur="500" fill="hold"/>
                                        <p:tgtEl>
                                          <p:spTgt spid="16396"/>
                                        </p:tgtEl>
                                        <p:attrNameLst>
                                          <p:attrName>ppt_w</p:attrName>
                                        </p:attrNameLst>
                                      </p:cBhvr>
                                      <p:tavLst>
                                        <p:tav tm="0">
                                          <p:val>
                                            <p:fltVal val="0"/>
                                          </p:val>
                                        </p:tav>
                                        <p:tav tm="100000">
                                          <p:val>
                                            <p:strVal val="#ppt_w"/>
                                          </p:val>
                                        </p:tav>
                                      </p:tavLst>
                                    </p:anim>
                                    <p:anim calcmode="lin" valueType="num">
                                      <p:cBhvr>
                                        <p:cTn id="44" dur="500" fill="hold"/>
                                        <p:tgtEl>
                                          <p:spTgt spid="16396"/>
                                        </p:tgtEl>
                                        <p:attrNameLst>
                                          <p:attrName>ppt_h</p:attrName>
                                        </p:attrNameLst>
                                      </p:cBhvr>
                                      <p:tavLst>
                                        <p:tav tm="0">
                                          <p:val>
                                            <p:fltVal val="0"/>
                                          </p:val>
                                        </p:tav>
                                        <p:tav tm="100000">
                                          <p:val>
                                            <p:strVal val="#ppt_h"/>
                                          </p:val>
                                        </p:tav>
                                      </p:tavLst>
                                    </p:anim>
                                    <p:animEffect transition="in" filter="fade">
                                      <p:cBhvr>
                                        <p:cTn id="45" dur="500"/>
                                        <p:tgtEl>
                                          <p:spTgt spid="16396"/>
                                        </p:tgtEl>
                                      </p:cBhvr>
                                    </p:animEffect>
                                  </p:childTnLst>
                                </p:cTn>
                              </p:par>
                              <p:par>
                                <p:cTn id="46" presetID="10" presetClass="entr" presetSubtype="0" fill="hold" nodeType="withEffect">
                                  <p:stCondLst>
                                    <p:cond delay="600"/>
                                  </p:stCondLst>
                                  <p:childTnLst>
                                    <p:set>
                                      <p:cBhvr>
                                        <p:cTn id="47" dur="1" fill="hold">
                                          <p:stCondLst>
                                            <p:cond delay="0"/>
                                          </p:stCondLst>
                                        </p:cTn>
                                        <p:tgtEl>
                                          <p:spTgt spid="16399"/>
                                        </p:tgtEl>
                                        <p:attrNameLst>
                                          <p:attrName>style.visibility</p:attrName>
                                        </p:attrNameLst>
                                      </p:cBhvr>
                                      <p:to>
                                        <p:strVal val="visible"/>
                                      </p:to>
                                    </p:set>
                                    <p:anim calcmode="lin" valueType="num">
                                      <p:cBhvr>
                                        <p:cTn id="48" dur="500" fill="hold"/>
                                        <p:tgtEl>
                                          <p:spTgt spid="16399"/>
                                        </p:tgtEl>
                                        <p:attrNameLst>
                                          <p:attrName>ppt_w</p:attrName>
                                        </p:attrNameLst>
                                      </p:cBhvr>
                                      <p:tavLst>
                                        <p:tav tm="0">
                                          <p:val>
                                            <p:fltVal val="0"/>
                                          </p:val>
                                        </p:tav>
                                        <p:tav tm="100000">
                                          <p:val>
                                            <p:strVal val="#ppt_w"/>
                                          </p:val>
                                        </p:tav>
                                      </p:tavLst>
                                    </p:anim>
                                    <p:anim calcmode="lin" valueType="num">
                                      <p:cBhvr>
                                        <p:cTn id="49" dur="500" fill="hold"/>
                                        <p:tgtEl>
                                          <p:spTgt spid="16399"/>
                                        </p:tgtEl>
                                        <p:attrNameLst>
                                          <p:attrName>ppt_h</p:attrName>
                                        </p:attrNameLst>
                                      </p:cBhvr>
                                      <p:tavLst>
                                        <p:tav tm="0">
                                          <p:val>
                                            <p:fltVal val="0"/>
                                          </p:val>
                                        </p:tav>
                                        <p:tav tm="100000">
                                          <p:val>
                                            <p:strVal val="#ppt_h"/>
                                          </p:val>
                                        </p:tav>
                                      </p:tavLst>
                                    </p:anim>
                                    <p:animEffect transition="in" filter="fade">
                                      <p:cBhvr>
                                        <p:cTn id="50" dur="500"/>
                                        <p:tgtEl>
                                          <p:spTgt spid="16399"/>
                                        </p:tgtEl>
                                      </p:cBhvr>
                                    </p:animEffect>
                                  </p:childTnLst>
                                </p:cTn>
                              </p:par>
                            </p:childTnLst>
                          </p:cTn>
                        </p:par>
                        <p:par>
                          <p:cTn id="51" fill="hold">
                            <p:stCondLst>
                              <p:cond delay="3240"/>
                            </p:stCondLst>
                            <p:childTnLst>
                              <p:par>
                                <p:cTn id="52" presetID="31" presetClass="entr" presetSubtype="0" fill="hold" grpId="0" nodeType="afterEffect">
                                  <p:stCondLst>
                                    <p:cond delay="0"/>
                                  </p:stCondLst>
                                  <p:childTnLst>
                                    <p:set>
                                      <p:cBhvr>
                                        <p:cTn id="53" dur="1" fill="hold">
                                          <p:stCondLst>
                                            <p:cond delay="0"/>
                                          </p:stCondLst>
                                        </p:cTn>
                                        <p:tgtEl>
                                          <p:spTgt spid="16402"/>
                                        </p:tgtEl>
                                        <p:attrNameLst>
                                          <p:attrName>style.visibility</p:attrName>
                                        </p:attrNameLst>
                                      </p:cBhvr>
                                      <p:to>
                                        <p:strVal val="visible"/>
                                      </p:to>
                                    </p:set>
                                    <p:anim calcmode="lin" valueType="num">
                                      <p:cBhvr>
                                        <p:cTn id="54" dur="300" fill="hold"/>
                                        <p:tgtEl>
                                          <p:spTgt spid="16402"/>
                                        </p:tgtEl>
                                        <p:attrNameLst>
                                          <p:attrName>ppt_w</p:attrName>
                                        </p:attrNameLst>
                                      </p:cBhvr>
                                      <p:tavLst>
                                        <p:tav tm="0">
                                          <p:val>
                                            <p:fltVal val="0"/>
                                          </p:val>
                                        </p:tav>
                                        <p:tav tm="100000">
                                          <p:val>
                                            <p:strVal val="#ppt_w"/>
                                          </p:val>
                                        </p:tav>
                                      </p:tavLst>
                                    </p:anim>
                                    <p:anim calcmode="lin" valueType="num">
                                      <p:cBhvr>
                                        <p:cTn id="55" dur="300" fill="hold"/>
                                        <p:tgtEl>
                                          <p:spTgt spid="16402"/>
                                        </p:tgtEl>
                                        <p:attrNameLst>
                                          <p:attrName>ppt_h</p:attrName>
                                        </p:attrNameLst>
                                      </p:cBhvr>
                                      <p:tavLst>
                                        <p:tav tm="0">
                                          <p:val>
                                            <p:fltVal val="0"/>
                                          </p:val>
                                        </p:tav>
                                        <p:tav tm="100000">
                                          <p:val>
                                            <p:strVal val="#ppt_h"/>
                                          </p:val>
                                        </p:tav>
                                      </p:tavLst>
                                    </p:anim>
                                    <p:anim calcmode="lin" valueType="num">
                                      <p:cBhvr>
                                        <p:cTn id="56" dur="300" fill="hold"/>
                                        <p:tgtEl>
                                          <p:spTgt spid="16402"/>
                                        </p:tgtEl>
                                        <p:attrNameLst>
                                          <p:attrName>style.rotation</p:attrName>
                                        </p:attrNameLst>
                                      </p:cBhvr>
                                      <p:tavLst>
                                        <p:tav tm="0">
                                          <p:val>
                                            <p:fltVal val="90"/>
                                          </p:val>
                                        </p:tav>
                                        <p:tav tm="100000">
                                          <p:val>
                                            <p:fltVal val="0"/>
                                          </p:val>
                                        </p:tav>
                                      </p:tavLst>
                                    </p:anim>
                                    <p:animEffect transition="in" filter="fade">
                                      <p:cBhvr>
                                        <p:cTn id="57" dur="300"/>
                                        <p:tgtEl>
                                          <p:spTgt spid="16402"/>
                                        </p:tgtEl>
                                      </p:cBhvr>
                                    </p:animEffect>
                                  </p:childTnLst>
                                </p:cTn>
                              </p:par>
                            </p:childTnLst>
                          </p:cTn>
                        </p:par>
                        <p:par>
                          <p:cTn id="58" fill="hold">
                            <p:stCondLst>
                              <p:cond delay="3740"/>
                            </p:stCondLst>
                            <p:childTnLst>
                              <p:par>
                                <p:cTn id="59" presetID="22" presetClass="entr" presetSubtype="1" fill="hold" nodeType="afterEffect">
                                  <p:stCondLst>
                                    <p:cond delay="0"/>
                                  </p:stCondLst>
                                  <p:childTnLst>
                                    <p:set>
                                      <p:cBhvr>
                                        <p:cTn id="60" dur="1" fill="hold">
                                          <p:stCondLst>
                                            <p:cond delay="0"/>
                                          </p:stCondLst>
                                        </p:cTn>
                                        <p:tgtEl>
                                          <p:spTgt spid="16409"/>
                                        </p:tgtEl>
                                        <p:attrNameLst>
                                          <p:attrName>style.visibility</p:attrName>
                                        </p:attrNameLst>
                                      </p:cBhvr>
                                      <p:to>
                                        <p:strVal val="visible"/>
                                      </p:to>
                                    </p:set>
                                    <p:animEffect transition="in" filter="wipe(up)">
                                      <p:cBhvr>
                                        <p:cTn id="61" dur="500"/>
                                        <p:tgtEl>
                                          <p:spTgt spid="16409"/>
                                        </p:tgtEl>
                                      </p:cBhvr>
                                    </p:animEffect>
                                  </p:childTnLst>
                                </p:cTn>
                              </p:par>
                            </p:childTnLst>
                          </p:cTn>
                        </p:par>
                        <p:par>
                          <p:cTn id="62" fill="hold">
                            <p:stCondLst>
                              <p:cond delay="4240"/>
                            </p:stCondLst>
                            <p:childTnLst>
                              <p:par>
                                <p:cTn id="63" presetID="31" presetClass="entr" presetSubtype="0" fill="hold" grpId="0" nodeType="afterEffect">
                                  <p:stCondLst>
                                    <p:cond delay="0"/>
                                  </p:stCondLst>
                                  <p:childTnLst>
                                    <p:set>
                                      <p:cBhvr>
                                        <p:cTn id="64" dur="1" fill="hold">
                                          <p:stCondLst>
                                            <p:cond delay="0"/>
                                          </p:stCondLst>
                                        </p:cTn>
                                        <p:tgtEl>
                                          <p:spTgt spid="16403"/>
                                        </p:tgtEl>
                                        <p:attrNameLst>
                                          <p:attrName>style.visibility</p:attrName>
                                        </p:attrNameLst>
                                      </p:cBhvr>
                                      <p:to>
                                        <p:strVal val="visible"/>
                                      </p:to>
                                    </p:set>
                                    <p:anim calcmode="lin" valueType="num">
                                      <p:cBhvr>
                                        <p:cTn id="65" dur="300" fill="hold"/>
                                        <p:tgtEl>
                                          <p:spTgt spid="16403"/>
                                        </p:tgtEl>
                                        <p:attrNameLst>
                                          <p:attrName>ppt_w</p:attrName>
                                        </p:attrNameLst>
                                      </p:cBhvr>
                                      <p:tavLst>
                                        <p:tav tm="0">
                                          <p:val>
                                            <p:fltVal val="0"/>
                                          </p:val>
                                        </p:tav>
                                        <p:tav tm="100000">
                                          <p:val>
                                            <p:strVal val="#ppt_w"/>
                                          </p:val>
                                        </p:tav>
                                      </p:tavLst>
                                    </p:anim>
                                    <p:anim calcmode="lin" valueType="num">
                                      <p:cBhvr>
                                        <p:cTn id="66" dur="300" fill="hold"/>
                                        <p:tgtEl>
                                          <p:spTgt spid="16403"/>
                                        </p:tgtEl>
                                        <p:attrNameLst>
                                          <p:attrName>ppt_h</p:attrName>
                                        </p:attrNameLst>
                                      </p:cBhvr>
                                      <p:tavLst>
                                        <p:tav tm="0">
                                          <p:val>
                                            <p:fltVal val="0"/>
                                          </p:val>
                                        </p:tav>
                                        <p:tav tm="100000">
                                          <p:val>
                                            <p:strVal val="#ppt_h"/>
                                          </p:val>
                                        </p:tav>
                                      </p:tavLst>
                                    </p:anim>
                                    <p:anim calcmode="lin" valueType="num">
                                      <p:cBhvr>
                                        <p:cTn id="67" dur="300" fill="hold"/>
                                        <p:tgtEl>
                                          <p:spTgt spid="16403"/>
                                        </p:tgtEl>
                                        <p:attrNameLst>
                                          <p:attrName>style.rotation</p:attrName>
                                        </p:attrNameLst>
                                      </p:cBhvr>
                                      <p:tavLst>
                                        <p:tav tm="0">
                                          <p:val>
                                            <p:fltVal val="90"/>
                                          </p:val>
                                        </p:tav>
                                        <p:tav tm="100000">
                                          <p:val>
                                            <p:fltVal val="0"/>
                                          </p:val>
                                        </p:tav>
                                      </p:tavLst>
                                    </p:anim>
                                    <p:animEffect transition="in" filter="fade">
                                      <p:cBhvr>
                                        <p:cTn id="68" dur="300"/>
                                        <p:tgtEl>
                                          <p:spTgt spid="16403"/>
                                        </p:tgtEl>
                                      </p:cBhvr>
                                    </p:animEffect>
                                  </p:childTnLst>
                                </p:cTn>
                              </p:par>
                            </p:childTnLst>
                          </p:cTn>
                        </p:par>
                        <p:par>
                          <p:cTn id="69" fill="hold">
                            <p:stCondLst>
                              <p:cond delay="4740"/>
                            </p:stCondLst>
                            <p:childTnLst>
                              <p:par>
                                <p:cTn id="70" presetID="22" presetClass="entr" presetSubtype="1" fill="hold" nodeType="afterEffect">
                                  <p:stCondLst>
                                    <p:cond delay="0"/>
                                  </p:stCondLst>
                                  <p:childTnLst>
                                    <p:set>
                                      <p:cBhvr>
                                        <p:cTn id="71" dur="1" fill="hold">
                                          <p:stCondLst>
                                            <p:cond delay="0"/>
                                          </p:stCondLst>
                                        </p:cTn>
                                        <p:tgtEl>
                                          <p:spTgt spid="16412"/>
                                        </p:tgtEl>
                                        <p:attrNameLst>
                                          <p:attrName>style.visibility</p:attrName>
                                        </p:attrNameLst>
                                      </p:cBhvr>
                                      <p:to>
                                        <p:strVal val="visible"/>
                                      </p:to>
                                    </p:set>
                                    <p:animEffect transition="in" filter="wipe(up)">
                                      <p:cBhvr>
                                        <p:cTn id="72" dur="500"/>
                                        <p:tgtEl>
                                          <p:spTgt spid="16412"/>
                                        </p:tgtEl>
                                      </p:cBhvr>
                                    </p:animEffect>
                                  </p:childTnLst>
                                </p:cTn>
                              </p:par>
                            </p:childTnLst>
                          </p:cTn>
                        </p:par>
                        <p:par>
                          <p:cTn id="73" fill="hold">
                            <p:stCondLst>
                              <p:cond delay="5240"/>
                            </p:stCondLst>
                            <p:childTnLst>
                              <p:par>
                                <p:cTn id="74" presetID="31" presetClass="entr" presetSubtype="0" fill="hold" grpId="0" nodeType="afterEffect">
                                  <p:stCondLst>
                                    <p:cond delay="0"/>
                                  </p:stCondLst>
                                  <p:childTnLst>
                                    <p:set>
                                      <p:cBhvr>
                                        <p:cTn id="75" dur="1" fill="hold">
                                          <p:stCondLst>
                                            <p:cond delay="0"/>
                                          </p:stCondLst>
                                        </p:cTn>
                                        <p:tgtEl>
                                          <p:spTgt spid="16404"/>
                                        </p:tgtEl>
                                        <p:attrNameLst>
                                          <p:attrName>style.visibility</p:attrName>
                                        </p:attrNameLst>
                                      </p:cBhvr>
                                      <p:to>
                                        <p:strVal val="visible"/>
                                      </p:to>
                                    </p:set>
                                    <p:anim calcmode="lin" valueType="num">
                                      <p:cBhvr>
                                        <p:cTn id="76" dur="300" fill="hold"/>
                                        <p:tgtEl>
                                          <p:spTgt spid="16404"/>
                                        </p:tgtEl>
                                        <p:attrNameLst>
                                          <p:attrName>ppt_w</p:attrName>
                                        </p:attrNameLst>
                                      </p:cBhvr>
                                      <p:tavLst>
                                        <p:tav tm="0">
                                          <p:val>
                                            <p:fltVal val="0"/>
                                          </p:val>
                                        </p:tav>
                                        <p:tav tm="100000">
                                          <p:val>
                                            <p:strVal val="#ppt_w"/>
                                          </p:val>
                                        </p:tav>
                                      </p:tavLst>
                                    </p:anim>
                                    <p:anim calcmode="lin" valueType="num">
                                      <p:cBhvr>
                                        <p:cTn id="77" dur="300" fill="hold"/>
                                        <p:tgtEl>
                                          <p:spTgt spid="16404"/>
                                        </p:tgtEl>
                                        <p:attrNameLst>
                                          <p:attrName>ppt_h</p:attrName>
                                        </p:attrNameLst>
                                      </p:cBhvr>
                                      <p:tavLst>
                                        <p:tav tm="0">
                                          <p:val>
                                            <p:fltVal val="0"/>
                                          </p:val>
                                        </p:tav>
                                        <p:tav tm="100000">
                                          <p:val>
                                            <p:strVal val="#ppt_h"/>
                                          </p:val>
                                        </p:tav>
                                      </p:tavLst>
                                    </p:anim>
                                    <p:anim calcmode="lin" valueType="num">
                                      <p:cBhvr>
                                        <p:cTn id="78" dur="300" fill="hold"/>
                                        <p:tgtEl>
                                          <p:spTgt spid="16404"/>
                                        </p:tgtEl>
                                        <p:attrNameLst>
                                          <p:attrName>style.rotation</p:attrName>
                                        </p:attrNameLst>
                                      </p:cBhvr>
                                      <p:tavLst>
                                        <p:tav tm="0">
                                          <p:val>
                                            <p:fltVal val="90"/>
                                          </p:val>
                                        </p:tav>
                                        <p:tav tm="100000">
                                          <p:val>
                                            <p:fltVal val="0"/>
                                          </p:val>
                                        </p:tav>
                                      </p:tavLst>
                                    </p:anim>
                                    <p:animEffect transition="in" filter="fade">
                                      <p:cBhvr>
                                        <p:cTn id="79" dur="300"/>
                                        <p:tgtEl>
                                          <p:spTgt spid="16404"/>
                                        </p:tgtEl>
                                      </p:cBhvr>
                                    </p:animEffect>
                                  </p:childTnLst>
                                </p:cTn>
                              </p:par>
                            </p:childTnLst>
                          </p:cTn>
                        </p:par>
                        <p:par>
                          <p:cTn id="80" fill="hold">
                            <p:stCondLst>
                              <p:cond delay="5740"/>
                            </p:stCondLst>
                            <p:childTnLst>
                              <p:par>
                                <p:cTn id="81" presetID="22" presetClass="entr" presetSubtype="1" fill="hold" nodeType="afterEffect">
                                  <p:stCondLst>
                                    <p:cond delay="0"/>
                                  </p:stCondLst>
                                  <p:childTnLst>
                                    <p:set>
                                      <p:cBhvr>
                                        <p:cTn id="82" dur="1" fill="hold">
                                          <p:stCondLst>
                                            <p:cond delay="0"/>
                                          </p:stCondLst>
                                        </p:cTn>
                                        <p:tgtEl>
                                          <p:spTgt spid="16415"/>
                                        </p:tgtEl>
                                        <p:attrNameLst>
                                          <p:attrName>style.visibility</p:attrName>
                                        </p:attrNameLst>
                                      </p:cBhvr>
                                      <p:to>
                                        <p:strVal val="visible"/>
                                      </p:to>
                                    </p:set>
                                    <p:animEffect transition="in" filter="wipe(up)">
                                      <p:cBhvr>
                                        <p:cTn id="83" dur="500"/>
                                        <p:tgtEl>
                                          <p:spTgt spid="16415"/>
                                        </p:tgtEl>
                                      </p:cBhvr>
                                    </p:animEffect>
                                  </p:childTnLst>
                                </p:cTn>
                              </p:par>
                            </p:childTnLst>
                          </p:cTn>
                        </p:par>
                        <p:par>
                          <p:cTn id="84" fill="hold">
                            <p:stCondLst>
                              <p:cond delay="6240"/>
                            </p:stCondLst>
                            <p:childTnLst>
                              <p:par>
                                <p:cTn id="85" presetID="31" presetClass="entr" presetSubtype="0" fill="hold" grpId="0" nodeType="afterEffect">
                                  <p:stCondLst>
                                    <p:cond delay="0"/>
                                  </p:stCondLst>
                                  <p:childTnLst>
                                    <p:set>
                                      <p:cBhvr>
                                        <p:cTn id="86" dur="1" fill="hold">
                                          <p:stCondLst>
                                            <p:cond delay="0"/>
                                          </p:stCondLst>
                                        </p:cTn>
                                        <p:tgtEl>
                                          <p:spTgt spid="16405"/>
                                        </p:tgtEl>
                                        <p:attrNameLst>
                                          <p:attrName>style.visibility</p:attrName>
                                        </p:attrNameLst>
                                      </p:cBhvr>
                                      <p:to>
                                        <p:strVal val="visible"/>
                                      </p:to>
                                    </p:set>
                                    <p:anim calcmode="lin" valueType="num">
                                      <p:cBhvr>
                                        <p:cTn id="87" dur="300" fill="hold"/>
                                        <p:tgtEl>
                                          <p:spTgt spid="16405"/>
                                        </p:tgtEl>
                                        <p:attrNameLst>
                                          <p:attrName>ppt_w</p:attrName>
                                        </p:attrNameLst>
                                      </p:cBhvr>
                                      <p:tavLst>
                                        <p:tav tm="0">
                                          <p:val>
                                            <p:fltVal val="0"/>
                                          </p:val>
                                        </p:tav>
                                        <p:tav tm="100000">
                                          <p:val>
                                            <p:strVal val="#ppt_w"/>
                                          </p:val>
                                        </p:tav>
                                      </p:tavLst>
                                    </p:anim>
                                    <p:anim calcmode="lin" valueType="num">
                                      <p:cBhvr>
                                        <p:cTn id="88" dur="300" fill="hold"/>
                                        <p:tgtEl>
                                          <p:spTgt spid="16405"/>
                                        </p:tgtEl>
                                        <p:attrNameLst>
                                          <p:attrName>ppt_h</p:attrName>
                                        </p:attrNameLst>
                                      </p:cBhvr>
                                      <p:tavLst>
                                        <p:tav tm="0">
                                          <p:val>
                                            <p:fltVal val="0"/>
                                          </p:val>
                                        </p:tav>
                                        <p:tav tm="100000">
                                          <p:val>
                                            <p:strVal val="#ppt_h"/>
                                          </p:val>
                                        </p:tav>
                                      </p:tavLst>
                                    </p:anim>
                                    <p:anim calcmode="lin" valueType="num">
                                      <p:cBhvr>
                                        <p:cTn id="89" dur="300" fill="hold"/>
                                        <p:tgtEl>
                                          <p:spTgt spid="16405"/>
                                        </p:tgtEl>
                                        <p:attrNameLst>
                                          <p:attrName>style.rotation</p:attrName>
                                        </p:attrNameLst>
                                      </p:cBhvr>
                                      <p:tavLst>
                                        <p:tav tm="0">
                                          <p:val>
                                            <p:fltVal val="90"/>
                                          </p:val>
                                        </p:tav>
                                        <p:tav tm="100000">
                                          <p:val>
                                            <p:fltVal val="0"/>
                                          </p:val>
                                        </p:tav>
                                      </p:tavLst>
                                    </p:anim>
                                    <p:animEffect transition="in" filter="fade">
                                      <p:cBhvr>
                                        <p:cTn id="90" dur="300"/>
                                        <p:tgtEl>
                                          <p:spTgt spid="16405"/>
                                        </p:tgtEl>
                                      </p:cBhvr>
                                    </p:animEffect>
                                  </p:childTnLst>
                                </p:cTn>
                              </p:par>
                            </p:childTnLst>
                          </p:cTn>
                        </p:par>
                        <p:par>
                          <p:cTn id="91" fill="hold">
                            <p:stCondLst>
                              <p:cond delay="6740"/>
                            </p:stCondLst>
                            <p:childTnLst>
                              <p:par>
                                <p:cTn id="92" presetID="22" presetClass="entr" presetSubtype="1" fill="hold" nodeType="afterEffect">
                                  <p:stCondLst>
                                    <p:cond delay="0"/>
                                  </p:stCondLst>
                                  <p:childTnLst>
                                    <p:set>
                                      <p:cBhvr>
                                        <p:cTn id="93" dur="1" fill="hold">
                                          <p:stCondLst>
                                            <p:cond delay="0"/>
                                          </p:stCondLst>
                                        </p:cTn>
                                        <p:tgtEl>
                                          <p:spTgt spid="16418"/>
                                        </p:tgtEl>
                                        <p:attrNameLst>
                                          <p:attrName>style.visibility</p:attrName>
                                        </p:attrNameLst>
                                      </p:cBhvr>
                                      <p:to>
                                        <p:strVal val="visible"/>
                                      </p:to>
                                    </p:set>
                                    <p:animEffect transition="in" filter="wipe(up)">
                                      <p:cBhvr>
                                        <p:cTn id="94" dur="500"/>
                                        <p:tgtEl>
                                          <p:spTgt spid="16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nimBg="1"/>
      <p:bldP spid="16389" grpId="0" animBg="1"/>
      <p:bldP spid="16402" grpId="0" autoUpdateAnimBg="0"/>
      <p:bldP spid="16403" grpId="0" autoUpdateAnimBg="0"/>
      <p:bldP spid="16404" grpId="0" autoUpdateAnimBg="0"/>
      <p:bldP spid="1640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17411"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7412"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3" name="圆角矩形 24"/>
          <p:cNvSpPr>
            <a:spLocks noChangeArrowheads="1"/>
          </p:cNvSpPr>
          <p:nvPr/>
        </p:nvSpPr>
        <p:spPr bwMode="auto">
          <a:xfrm>
            <a:off x="4745038" y="1538288"/>
            <a:ext cx="4410075" cy="1127125"/>
          </a:xfrm>
          <a:prstGeom prst="roundRect">
            <a:avLst>
              <a:gd name="adj" fmla="val 9991"/>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2" eaLnBrk="1" hangingPunct="1"/>
            <a:endParaRPr lang="zh-CN" altLang="en-US"/>
          </a:p>
        </p:txBody>
      </p:sp>
      <p:sp>
        <p:nvSpPr>
          <p:cNvPr id="17414" name="TextBox 32"/>
          <p:cNvSpPr txBox="1">
            <a:spLocks noChangeArrowheads="1"/>
          </p:cNvSpPr>
          <p:nvPr/>
        </p:nvSpPr>
        <p:spPr bwMode="auto">
          <a:xfrm>
            <a:off x="5734050" y="1709738"/>
            <a:ext cx="267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点击添加文本一</a:t>
            </a:r>
          </a:p>
        </p:txBody>
      </p:sp>
      <p:sp>
        <p:nvSpPr>
          <p:cNvPr id="17415" name="TextBox 32"/>
          <p:cNvSpPr txBox="1">
            <a:spLocks noChangeArrowheads="1"/>
          </p:cNvSpPr>
          <p:nvPr/>
        </p:nvSpPr>
        <p:spPr bwMode="auto">
          <a:xfrm>
            <a:off x="5734050" y="2073275"/>
            <a:ext cx="2674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点击添加文本二</a:t>
            </a:r>
          </a:p>
        </p:txBody>
      </p:sp>
      <p:sp>
        <p:nvSpPr>
          <p:cNvPr id="17416" name="圆角矩形 30"/>
          <p:cNvSpPr>
            <a:spLocks noChangeArrowheads="1"/>
          </p:cNvSpPr>
          <p:nvPr/>
        </p:nvSpPr>
        <p:spPr bwMode="auto">
          <a:xfrm>
            <a:off x="4745038" y="2913063"/>
            <a:ext cx="4410075" cy="1128712"/>
          </a:xfrm>
          <a:prstGeom prst="roundRect">
            <a:avLst>
              <a:gd name="adj" fmla="val 9991"/>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2" eaLnBrk="1" hangingPunct="1"/>
            <a:endParaRPr lang="zh-CN" altLang="en-US"/>
          </a:p>
        </p:txBody>
      </p:sp>
      <p:sp>
        <p:nvSpPr>
          <p:cNvPr id="17417" name="TextBox 32"/>
          <p:cNvSpPr txBox="1">
            <a:spLocks noChangeArrowheads="1"/>
          </p:cNvSpPr>
          <p:nvPr/>
        </p:nvSpPr>
        <p:spPr bwMode="auto">
          <a:xfrm>
            <a:off x="5953125" y="3079750"/>
            <a:ext cx="1992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点击添加文本三</a:t>
            </a:r>
          </a:p>
        </p:txBody>
      </p:sp>
      <p:sp>
        <p:nvSpPr>
          <p:cNvPr id="17418" name="TextBox 32"/>
          <p:cNvSpPr txBox="1">
            <a:spLocks noChangeArrowheads="1"/>
          </p:cNvSpPr>
          <p:nvPr/>
        </p:nvSpPr>
        <p:spPr bwMode="auto">
          <a:xfrm>
            <a:off x="5953125" y="3455988"/>
            <a:ext cx="1992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点击添加文本四</a:t>
            </a:r>
          </a:p>
        </p:txBody>
      </p:sp>
      <p:sp>
        <p:nvSpPr>
          <p:cNvPr id="17419" name="圆角矩形 57"/>
          <p:cNvSpPr>
            <a:spLocks noChangeArrowheads="1"/>
          </p:cNvSpPr>
          <p:nvPr/>
        </p:nvSpPr>
        <p:spPr bwMode="auto">
          <a:xfrm>
            <a:off x="4745038" y="4298950"/>
            <a:ext cx="4410075" cy="1127125"/>
          </a:xfrm>
          <a:prstGeom prst="roundRect">
            <a:avLst>
              <a:gd name="adj" fmla="val 9991"/>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2" eaLnBrk="1" hangingPunct="1"/>
            <a:endParaRPr lang="zh-CN" altLang="en-US"/>
          </a:p>
        </p:txBody>
      </p:sp>
      <p:sp>
        <p:nvSpPr>
          <p:cNvPr id="17420" name="TextBox 58"/>
          <p:cNvSpPr txBox="1">
            <a:spLocks noChangeArrowheads="1"/>
          </p:cNvSpPr>
          <p:nvPr/>
        </p:nvSpPr>
        <p:spPr bwMode="auto">
          <a:xfrm>
            <a:off x="5734050" y="4471988"/>
            <a:ext cx="2674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点击添加文本五</a:t>
            </a:r>
          </a:p>
        </p:txBody>
      </p:sp>
      <p:sp>
        <p:nvSpPr>
          <p:cNvPr id="17421" name="TextBox 32"/>
          <p:cNvSpPr txBox="1">
            <a:spLocks noChangeArrowheads="1"/>
          </p:cNvSpPr>
          <p:nvPr/>
        </p:nvSpPr>
        <p:spPr bwMode="auto">
          <a:xfrm>
            <a:off x="5734050" y="4860925"/>
            <a:ext cx="2674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a:solidFill>
                  <a:srgbClr val="FFFFFF"/>
                </a:solidFill>
                <a:ea typeface="微软雅黑" panose="020B0503020204020204" pitchFamily="34" charset="-122"/>
              </a:rPr>
              <a:t>点击添加文本六</a:t>
            </a:r>
          </a:p>
        </p:txBody>
      </p:sp>
      <p:sp>
        <p:nvSpPr>
          <p:cNvPr id="17422" name="五边形 61"/>
          <p:cNvSpPr>
            <a:spLocks noChangeArrowheads="1"/>
          </p:cNvSpPr>
          <p:nvPr/>
        </p:nvSpPr>
        <p:spPr bwMode="auto">
          <a:xfrm>
            <a:off x="3433763" y="1830388"/>
            <a:ext cx="1852612" cy="568325"/>
          </a:xfrm>
          <a:prstGeom prst="homePlate">
            <a:avLst>
              <a:gd name="adj" fmla="val 50029"/>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000" b="1">
              <a:solidFill>
                <a:srgbClr val="F8F8F8"/>
              </a:solidFill>
              <a:ea typeface="微软雅黑" panose="020B0503020204020204" pitchFamily="34" charset="-122"/>
            </a:endParaRPr>
          </a:p>
        </p:txBody>
      </p:sp>
      <p:sp>
        <p:nvSpPr>
          <p:cNvPr id="17423" name="TextBox 22"/>
          <p:cNvSpPr txBox="1">
            <a:spLocks noChangeArrowheads="1"/>
          </p:cNvSpPr>
          <p:nvPr/>
        </p:nvSpPr>
        <p:spPr bwMode="auto">
          <a:xfrm>
            <a:off x="3548063" y="1912938"/>
            <a:ext cx="1547812"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rgbClr val="F8F8F8"/>
                </a:solidFill>
                <a:ea typeface="微软雅黑" panose="020B0503020204020204" pitchFamily="34" charset="-122"/>
              </a:rPr>
              <a:t>分标题 一</a:t>
            </a:r>
          </a:p>
        </p:txBody>
      </p:sp>
      <p:sp>
        <p:nvSpPr>
          <p:cNvPr id="17424" name="五边形 64"/>
          <p:cNvSpPr>
            <a:spLocks noChangeArrowheads="1"/>
          </p:cNvSpPr>
          <p:nvPr/>
        </p:nvSpPr>
        <p:spPr bwMode="auto">
          <a:xfrm>
            <a:off x="3433763" y="3206750"/>
            <a:ext cx="1852612" cy="568325"/>
          </a:xfrm>
          <a:prstGeom prst="homePlate">
            <a:avLst>
              <a:gd name="adj" fmla="val 50029"/>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000" b="1">
              <a:solidFill>
                <a:srgbClr val="F8F8F8"/>
              </a:solidFill>
              <a:ea typeface="微软雅黑" panose="020B0503020204020204" pitchFamily="34" charset="-122"/>
            </a:endParaRPr>
          </a:p>
        </p:txBody>
      </p:sp>
      <p:sp>
        <p:nvSpPr>
          <p:cNvPr id="17425" name="TextBox 22"/>
          <p:cNvSpPr txBox="1">
            <a:spLocks noChangeArrowheads="1"/>
          </p:cNvSpPr>
          <p:nvPr/>
        </p:nvSpPr>
        <p:spPr bwMode="auto">
          <a:xfrm>
            <a:off x="3548063" y="3309938"/>
            <a:ext cx="1547812"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rgbClr val="F8F8F8"/>
                </a:solidFill>
                <a:ea typeface="微软雅黑" panose="020B0503020204020204" pitchFamily="34" charset="-122"/>
              </a:rPr>
              <a:t>分标题 二</a:t>
            </a:r>
          </a:p>
        </p:txBody>
      </p:sp>
      <p:sp>
        <p:nvSpPr>
          <p:cNvPr id="17426" name="五边形 67"/>
          <p:cNvSpPr>
            <a:spLocks noChangeArrowheads="1"/>
          </p:cNvSpPr>
          <p:nvPr/>
        </p:nvSpPr>
        <p:spPr bwMode="auto">
          <a:xfrm>
            <a:off x="3433763" y="4605338"/>
            <a:ext cx="1852612" cy="568325"/>
          </a:xfrm>
          <a:prstGeom prst="homePlate">
            <a:avLst>
              <a:gd name="adj" fmla="val 50029"/>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000" b="1">
              <a:solidFill>
                <a:srgbClr val="F8F8F8"/>
              </a:solidFill>
              <a:ea typeface="微软雅黑" panose="020B0503020204020204" pitchFamily="34" charset="-122"/>
            </a:endParaRPr>
          </a:p>
        </p:txBody>
      </p:sp>
      <p:sp>
        <p:nvSpPr>
          <p:cNvPr id="17427" name="TextBox 22"/>
          <p:cNvSpPr txBox="1">
            <a:spLocks noChangeArrowheads="1"/>
          </p:cNvSpPr>
          <p:nvPr/>
        </p:nvSpPr>
        <p:spPr bwMode="auto">
          <a:xfrm>
            <a:off x="3548063" y="4689475"/>
            <a:ext cx="1547812"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solidFill>
                  <a:srgbClr val="F8F8F8"/>
                </a:solidFill>
                <a:ea typeface="微软雅黑" panose="020B0503020204020204" pitchFamily="34" charset="-122"/>
              </a:rPr>
              <a:t>分标题 三</a:t>
            </a:r>
          </a:p>
        </p:txBody>
      </p:sp>
      <p:sp>
        <p:nvSpPr>
          <p:cNvPr id="17428" name="任意多边形 69"/>
          <p:cNvSpPr/>
          <p:nvPr/>
        </p:nvSpPr>
        <p:spPr bwMode="auto">
          <a:xfrm>
            <a:off x="2417763" y="2216150"/>
            <a:ext cx="1122362" cy="126365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chemeClr val="accent2"/>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7429" name="任意多边形 70"/>
          <p:cNvSpPr/>
          <p:nvPr/>
        </p:nvSpPr>
        <p:spPr bwMode="auto">
          <a:xfrm>
            <a:off x="2303463" y="3482975"/>
            <a:ext cx="1122362" cy="52388"/>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chemeClr val="accent2"/>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7430" name="任意多边形 71"/>
          <p:cNvSpPr/>
          <p:nvPr/>
        </p:nvSpPr>
        <p:spPr bwMode="auto">
          <a:xfrm flipV="1">
            <a:off x="2417763" y="3486150"/>
            <a:ext cx="1122362" cy="1265238"/>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chemeClr val="accent2"/>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7431" name="椭圆 72"/>
          <p:cNvSpPr>
            <a:spLocks noChangeArrowheads="1"/>
          </p:cNvSpPr>
          <p:nvPr/>
        </p:nvSpPr>
        <p:spPr bwMode="auto">
          <a:xfrm>
            <a:off x="1219200" y="2847975"/>
            <a:ext cx="1387475" cy="1385888"/>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F8F8F8"/>
                </a:solidFill>
                <a:ea typeface="微软雅黑" panose="020B0503020204020204" pitchFamily="34" charset="-122"/>
              </a:rPr>
              <a:t>添加</a:t>
            </a:r>
            <a:endParaRPr lang="en-US" altLang="zh-CN" sz="2400" b="1">
              <a:solidFill>
                <a:srgbClr val="F8F8F8"/>
              </a:solidFill>
              <a:ea typeface="微软雅黑" panose="020B0503020204020204" pitchFamily="34" charset="-122"/>
            </a:endParaRPr>
          </a:p>
          <a:p>
            <a:pPr algn="ctr" eaLnBrk="1" hangingPunct="1"/>
            <a:r>
              <a:rPr lang="zh-CN" altLang="en-US" sz="2400" b="1">
                <a:solidFill>
                  <a:srgbClr val="F8F8F8"/>
                </a:solidFill>
                <a:ea typeface="微软雅黑" panose="020B0503020204020204" pitchFamily="34" charset="-122"/>
              </a:rPr>
              <a:t>标题</a:t>
            </a:r>
          </a:p>
        </p:txBody>
      </p:sp>
    </p:spTree>
  </p:cSld>
  <p:clrMapOvr>
    <a:masterClrMapping/>
  </p:clrMapOvr>
  <p:transition spd="slow" advTm="876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1+#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17412"/>
                                        </p:tgtEl>
                                        <p:attrNameLst>
                                          <p:attrName>style.visibility</p:attrName>
                                        </p:attrNameLst>
                                      </p:cBhvr>
                                      <p:to>
                                        <p:strVal val="visible"/>
                                      </p:to>
                                    </p:set>
                                    <p:animEffect transition="in" filter="wipe(right)">
                                      <p:cBhvr>
                                        <p:cTn id="11" dur="500"/>
                                        <p:tgtEl>
                                          <p:spTgt spid="17412"/>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7410"/>
                                        </p:tgtEl>
                                        <p:attrNameLst>
                                          <p:attrName>style.visibility</p:attrName>
                                        </p:attrNameLst>
                                      </p:cBhvr>
                                      <p:to>
                                        <p:strVal val="visible"/>
                                      </p:to>
                                    </p:set>
                                    <p:anim calcmode="lin" valueType="num">
                                      <p:cBhvr>
                                        <p:cTn id="15" dur="400" fill="hold"/>
                                        <p:tgtEl>
                                          <p:spTgt spid="17410"/>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17410"/>
                                        </p:tgtEl>
                                        <p:attrNameLst>
                                          <p:attrName>ppt_y</p:attrName>
                                        </p:attrNameLst>
                                      </p:cBhvr>
                                      <p:tavLst>
                                        <p:tav tm="0">
                                          <p:val>
                                            <p:strVal val="#ppt_y"/>
                                          </p:val>
                                        </p:tav>
                                        <p:tav tm="100000">
                                          <p:val>
                                            <p:strVal val="#ppt_y"/>
                                          </p:val>
                                        </p:tav>
                                      </p:tavLst>
                                    </p:anim>
                                    <p:anim calcmode="lin" valueType="num">
                                      <p:cBhvr>
                                        <p:cTn id="17" dur="400" fill="hold"/>
                                        <p:tgtEl>
                                          <p:spTgt spid="17410"/>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1741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17410"/>
                                        </p:tgtEl>
                                      </p:cBhvr>
                                    </p:animEffect>
                                  </p:childTnLst>
                                </p:cTn>
                              </p:par>
                            </p:childTnLst>
                          </p:cTn>
                        </p:par>
                        <p:par>
                          <p:cTn id="20" fill="hold">
                            <p:stCondLst>
                              <p:cond delay="1240"/>
                            </p:stCondLst>
                            <p:childTnLst>
                              <p:par>
                                <p:cTn id="21" presetID="21" presetClass="entr" presetSubtype="1" fill="hold" grpId="0" nodeType="afterEffect">
                                  <p:stCondLst>
                                    <p:cond delay="0"/>
                                  </p:stCondLst>
                                  <p:childTnLst>
                                    <p:set>
                                      <p:cBhvr>
                                        <p:cTn id="22" dur="1" fill="hold">
                                          <p:stCondLst>
                                            <p:cond delay="0"/>
                                          </p:stCondLst>
                                        </p:cTn>
                                        <p:tgtEl>
                                          <p:spTgt spid="17431"/>
                                        </p:tgtEl>
                                        <p:attrNameLst>
                                          <p:attrName>style.visibility</p:attrName>
                                        </p:attrNameLst>
                                      </p:cBhvr>
                                      <p:to>
                                        <p:strVal val="visible"/>
                                      </p:to>
                                    </p:set>
                                    <p:animEffect transition="in" filter="wheel(1)">
                                      <p:cBhvr>
                                        <p:cTn id="23" dur="500"/>
                                        <p:tgtEl>
                                          <p:spTgt spid="17431"/>
                                        </p:tgtEl>
                                      </p:cBhvr>
                                    </p:animEffect>
                                  </p:childTnLst>
                                </p:cTn>
                              </p:par>
                            </p:childTnLst>
                          </p:cTn>
                        </p:par>
                        <p:par>
                          <p:cTn id="24" fill="hold">
                            <p:stCondLst>
                              <p:cond delay="1740"/>
                            </p:stCondLst>
                            <p:childTnLst>
                              <p:par>
                                <p:cTn id="25" presetID="22" presetClass="entr" presetSubtype="4" fill="hold" grpId="0" nodeType="afterEffect">
                                  <p:stCondLst>
                                    <p:cond delay="0"/>
                                  </p:stCondLst>
                                  <p:childTnLst>
                                    <p:set>
                                      <p:cBhvr>
                                        <p:cTn id="26" dur="1" fill="hold">
                                          <p:stCondLst>
                                            <p:cond delay="0"/>
                                          </p:stCondLst>
                                        </p:cTn>
                                        <p:tgtEl>
                                          <p:spTgt spid="17428"/>
                                        </p:tgtEl>
                                        <p:attrNameLst>
                                          <p:attrName>style.visibility</p:attrName>
                                        </p:attrNameLst>
                                      </p:cBhvr>
                                      <p:to>
                                        <p:strVal val="visible"/>
                                      </p:to>
                                    </p:set>
                                    <p:animEffect transition="in" filter="wipe(down)">
                                      <p:cBhvr>
                                        <p:cTn id="27" dur="500"/>
                                        <p:tgtEl>
                                          <p:spTgt spid="17428"/>
                                        </p:tgtEl>
                                      </p:cBhvr>
                                    </p:animEffect>
                                  </p:childTnLst>
                                </p:cTn>
                              </p:par>
                            </p:childTnLst>
                          </p:cTn>
                        </p:par>
                        <p:par>
                          <p:cTn id="28" fill="hold">
                            <p:stCondLst>
                              <p:cond delay="2240"/>
                            </p:stCondLst>
                            <p:childTnLst>
                              <p:par>
                                <p:cTn id="29" presetID="2" presetClass="entr" presetSubtype="8" fill="hold" grpId="0" nodeType="afterEffect">
                                  <p:stCondLst>
                                    <p:cond delay="0"/>
                                  </p:stCondLst>
                                  <p:childTnLst>
                                    <p:set>
                                      <p:cBhvr>
                                        <p:cTn id="30" dur="1" fill="hold">
                                          <p:stCondLst>
                                            <p:cond delay="0"/>
                                          </p:stCondLst>
                                        </p:cTn>
                                        <p:tgtEl>
                                          <p:spTgt spid="17422"/>
                                        </p:tgtEl>
                                        <p:attrNameLst>
                                          <p:attrName>style.visibility</p:attrName>
                                        </p:attrNameLst>
                                      </p:cBhvr>
                                      <p:to>
                                        <p:strVal val="visible"/>
                                      </p:to>
                                    </p:set>
                                    <p:anim calcmode="lin" valueType="num">
                                      <p:cBhvr additive="base">
                                        <p:cTn id="31" dur="300" fill="hold"/>
                                        <p:tgtEl>
                                          <p:spTgt spid="17422"/>
                                        </p:tgtEl>
                                        <p:attrNameLst>
                                          <p:attrName>ppt_x</p:attrName>
                                        </p:attrNameLst>
                                      </p:cBhvr>
                                      <p:tavLst>
                                        <p:tav tm="0">
                                          <p:val>
                                            <p:strVal val="0-#ppt_w/2"/>
                                          </p:val>
                                        </p:tav>
                                        <p:tav tm="100000">
                                          <p:val>
                                            <p:strVal val="#ppt_x"/>
                                          </p:val>
                                        </p:tav>
                                      </p:tavLst>
                                    </p:anim>
                                    <p:anim calcmode="lin" valueType="num">
                                      <p:cBhvr additive="base">
                                        <p:cTn id="32" dur="300" fill="hold"/>
                                        <p:tgtEl>
                                          <p:spTgt spid="1742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7423"/>
                                        </p:tgtEl>
                                        <p:attrNameLst>
                                          <p:attrName>style.visibility</p:attrName>
                                        </p:attrNameLst>
                                      </p:cBhvr>
                                      <p:to>
                                        <p:strVal val="visible"/>
                                      </p:to>
                                    </p:set>
                                    <p:anim calcmode="lin" valueType="num">
                                      <p:cBhvr additive="base">
                                        <p:cTn id="35" dur="300" fill="hold"/>
                                        <p:tgtEl>
                                          <p:spTgt spid="17423"/>
                                        </p:tgtEl>
                                        <p:attrNameLst>
                                          <p:attrName>ppt_x</p:attrName>
                                        </p:attrNameLst>
                                      </p:cBhvr>
                                      <p:tavLst>
                                        <p:tav tm="0">
                                          <p:val>
                                            <p:strVal val="0-#ppt_w/2"/>
                                          </p:val>
                                        </p:tav>
                                        <p:tav tm="100000">
                                          <p:val>
                                            <p:strVal val="#ppt_x"/>
                                          </p:val>
                                        </p:tav>
                                      </p:tavLst>
                                    </p:anim>
                                    <p:anim calcmode="lin" valueType="num">
                                      <p:cBhvr additive="base">
                                        <p:cTn id="36" dur="300" fill="hold"/>
                                        <p:tgtEl>
                                          <p:spTgt spid="17423"/>
                                        </p:tgtEl>
                                        <p:attrNameLst>
                                          <p:attrName>ppt_y</p:attrName>
                                        </p:attrNameLst>
                                      </p:cBhvr>
                                      <p:tavLst>
                                        <p:tav tm="0">
                                          <p:val>
                                            <p:strVal val="#ppt_y"/>
                                          </p:val>
                                        </p:tav>
                                        <p:tav tm="100000">
                                          <p:val>
                                            <p:strVal val="#ppt_y"/>
                                          </p:val>
                                        </p:tav>
                                      </p:tavLst>
                                    </p:anim>
                                  </p:childTnLst>
                                </p:cTn>
                              </p:par>
                            </p:childTnLst>
                          </p:cTn>
                        </p:par>
                        <p:par>
                          <p:cTn id="37" fill="hold">
                            <p:stCondLst>
                              <p:cond delay="2740"/>
                            </p:stCondLst>
                            <p:childTnLst>
                              <p:par>
                                <p:cTn id="38" presetID="22" presetClass="entr" presetSubtype="8" fill="hold" grpId="0" nodeType="afterEffect">
                                  <p:stCondLst>
                                    <p:cond delay="0"/>
                                  </p:stCondLst>
                                  <p:childTnLst>
                                    <p:set>
                                      <p:cBhvr>
                                        <p:cTn id="39" dur="1" fill="hold">
                                          <p:stCondLst>
                                            <p:cond delay="0"/>
                                          </p:stCondLst>
                                        </p:cTn>
                                        <p:tgtEl>
                                          <p:spTgt spid="17413"/>
                                        </p:tgtEl>
                                        <p:attrNameLst>
                                          <p:attrName>style.visibility</p:attrName>
                                        </p:attrNameLst>
                                      </p:cBhvr>
                                      <p:to>
                                        <p:strVal val="visible"/>
                                      </p:to>
                                    </p:set>
                                    <p:animEffect transition="in" filter="wipe(left)">
                                      <p:cBhvr>
                                        <p:cTn id="40" dur="500"/>
                                        <p:tgtEl>
                                          <p:spTgt spid="17413"/>
                                        </p:tgtEl>
                                      </p:cBhvr>
                                    </p:animEffect>
                                  </p:childTnLst>
                                </p:cTn>
                              </p:par>
                            </p:childTnLst>
                          </p:cTn>
                        </p:par>
                        <p:par>
                          <p:cTn id="41" fill="hold">
                            <p:stCondLst>
                              <p:cond delay="3240"/>
                            </p:stCondLst>
                            <p:childTnLst>
                              <p:par>
                                <p:cTn id="42" presetID="22" presetClass="entr" presetSubtype="8" fill="hold" grpId="0" nodeType="afterEffect">
                                  <p:stCondLst>
                                    <p:cond delay="0"/>
                                  </p:stCondLst>
                                  <p:childTnLst>
                                    <p:set>
                                      <p:cBhvr>
                                        <p:cTn id="43" dur="1" fill="hold">
                                          <p:stCondLst>
                                            <p:cond delay="0"/>
                                          </p:stCondLst>
                                        </p:cTn>
                                        <p:tgtEl>
                                          <p:spTgt spid="17429"/>
                                        </p:tgtEl>
                                        <p:attrNameLst>
                                          <p:attrName>style.visibility</p:attrName>
                                        </p:attrNameLst>
                                      </p:cBhvr>
                                      <p:to>
                                        <p:strVal val="visible"/>
                                      </p:to>
                                    </p:set>
                                    <p:animEffect transition="in" filter="wipe(left)">
                                      <p:cBhvr>
                                        <p:cTn id="44" dur="500"/>
                                        <p:tgtEl>
                                          <p:spTgt spid="1742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7414"/>
                                        </p:tgtEl>
                                        <p:attrNameLst>
                                          <p:attrName>style.visibility</p:attrName>
                                        </p:attrNameLst>
                                      </p:cBhvr>
                                      <p:to>
                                        <p:strVal val="visible"/>
                                      </p:to>
                                    </p:set>
                                    <p:animEffect transition="in" filter="wipe(left)">
                                      <p:cBhvr>
                                        <p:cTn id="47" dur="500"/>
                                        <p:tgtEl>
                                          <p:spTgt spid="17414"/>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7415"/>
                                        </p:tgtEl>
                                        <p:attrNameLst>
                                          <p:attrName>style.visibility</p:attrName>
                                        </p:attrNameLst>
                                      </p:cBhvr>
                                      <p:to>
                                        <p:strVal val="visible"/>
                                      </p:to>
                                    </p:set>
                                    <p:animEffect transition="in" filter="wipe(left)">
                                      <p:cBhvr>
                                        <p:cTn id="50" dur="500"/>
                                        <p:tgtEl>
                                          <p:spTgt spid="17415"/>
                                        </p:tgtEl>
                                      </p:cBhvr>
                                    </p:animEffect>
                                  </p:childTnLst>
                                </p:cTn>
                              </p:par>
                            </p:childTnLst>
                          </p:cTn>
                        </p:par>
                        <p:par>
                          <p:cTn id="51" fill="hold">
                            <p:stCondLst>
                              <p:cond delay="3740"/>
                            </p:stCondLst>
                            <p:childTnLst>
                              <p:par>
                                <p:cTn id="52" presetID="2" presetClass="entr" presetSubtype="8" fill="hold" grpId="0" nodeType="afterEffect">
                                  <p:stCondLst>
                                    <p:cond delay="0"/>
                                  </p:stCondLst>
                                  <p:childTnLst>
                                    <p:set>
                                      <p:cBhvr>
                                        <p:cTn id="53" dur="1" fill="hold">
                                          <p:stCondLst>
                                            <p:cond delay="0"/>
                                          </p:stCondLst>
                                        </p:cTn>
                                        <p:tgtEl>
                                          <p:spTgt spid="17424"/>
                                        </p:tgtEl>
                                        <p:attrNameLst>
                                          <p:attrName>style.visibility</p:attrName>
                                        </p:attrNameLst>
                                      </p:cBhvr>
                                      <p:to>
                                        <p:strVal val="visible"/>
                                      </p:to>
                                    </p:set>
                                    <p:anim calcmode="lin" valueType="num">
                                      <p:cBhvr additive="base">
                                        <p:cTn id="54" dur="300" fill="hold"/>
                                        <p:tgtEl>
                                          <p:spTgt spid="17424"/>
                                        </p:tgtEl>
                                        <p:attrNameLst>
                                          <p:attrName>ppt_x</p:attrName>
                                        </p:attrNameLst>
                                      </p:cBhvr>
                                      <p:tavLst>
                                        <p:tav tm="0">
                                          <p:val>
                                            <p:strVal val="0-#ppt_w/2"/>
                                          </p:val>
                                        </p:tav>
                                        <p:tav tm="100000">
                                          <p:val>
                                            <p:strVal val="#ppt_x"/>
                                          </p:val>
                                        </p:tav>
                                      </p:tavLst>
                                    </p:anim>
                                    <p:anim calcmode="lin" valueType="num">
                                      <p:cBhvr additive="base">
                                        <p:cTn id="55" dur="300" fill="hold"/>
                                        <p:tgtEl>
                                          <p:spTgt spid="17424"/>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17425"/>
                                        </p:tgtEl>
                                        <p:attrNameLst>
                                          <p:attrName>style.visibility</p:attrName>
                                        </p:attrNameLst>
                                      </p:cBhvr>
                                      <p:to>
                                        <p:strVal val="visible"/>
                                      </p:to>
                                    </p:set>
                                    <p:anim calcmode="lin" valueType="num">
                                      <p:cBhvr additive="base">
                                        <p:cTn id="58" dur="300" fill="hold"/>
                                        <p:tgtEl>
                                          <p:spTgt spid="17425"/>
                                        </p:tgtEl>
                                        <p:attrNameLst>
                                          <p:attrName>ppt_x</p:attrName>
                                        </p:attrNameLst>
                                      </p:cBhvr>
                                      <p:tavLst>
                                        <p:tav tm="0">
                                          <p:val>
                                            <p:strVal val="0-#ppt_w/2"/>
                                          </p:val>
                                        </p:tav>
                                        <p:tav tm="100000">
                                          <p:val>
                                            <p:strVal val="#ppt_x"/>
                                          </p:val>
                                        </p:tav>
                                      </p:tavLst>
                                    </p:anim>
                                    <p:anim calcmode="lin" valueType="num">
                                      <p:cBhvr additive="base">
                                        <p:cTn id="59" dur="300" fill="hold"/>
                                        <p:tgtEl>
                                          <p:spTgt spid="17425"/>
                                        </p:tgtEl>
                                        <p:attrNameLst>
                                          <p:attrName>ppt_y</p:attrName>
                                        </p:attrNameLst>
                                      </p:cBhvr>
                                      <p:tavLst>
                                        <p:tav tm="0">
                                          <p:val>
                                            <p:strVal val="#ppt_y"/>
                                          </p:val>
                                        </p:tav>
                                        <p:tav tm="100000">
                                          <p:val>
                                            <p:strVal val="#ppt_y"/>
                                          </p:val>
                                        </p:tav>
                                      </p:tavLst>
                                    </p:anim>
                                  </p:childTnLst>
                                </p:cTn>
                              </p:par>
                            </p:childTnLst>
                          </p:cTn>
                        </p:par>
                        <p:par>
                          <p:cTn id="60" fill="hold">
                            <p:stCondLst>
                              <p:cond delay="4240"/>
                            </p:stCondLst>
                            <p:childTnLst>
                              <p:par>
                                <p:cTn id="61" presetID="22" presetClass="entr" presetSubtype="8" fill="hold" grpId="0" nodeType="afterEffect">
                                  <p:stCondLst>
                                    <p:cond delay="0"/>
                                  </p:stCondLst>
                                  <p:childTnLst>
                                    <p:set>
                                      <p:cBhvr>
                                        <p:cTn id="62" dur="1" fill="hold">
                                          <p:stCondLst>
                                            <p:cond delay="0"/>
                                          </p:stCondLst>
                                        </p:cTn>
                                        <p:tgtEl>
                                          <p:spTgt spid="17416"/>
                                        </p:tgtEl>
                                        <p:attrNameLst>
                                          <p:attrName>style.visibility</p:attrName>
                                        </p:attrNameLst>
                                      </p:cBhvr>
                                      <p:to>
                                        <p:strVal val="visible"/>
                                      </p:to>
                                    </p:set>
                                    <p:animEffect transition="in" filter="wipe(left)">
                                      <p:cBhvr>
                                        <p:cTn id="63" dur="500"/>
                                        <p:tgtEl>
                                          <p:spTgt spid="17416"/>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17417"/>
                                        </p:tgtEl>
                                        <p:attrNameLst>
                                          <p:attrName>style.visibility</p:attrName>
                                        </p:attrNameLst>
                                      </p:cBhvr>
                                      <p:to>
                                        <p:strVal val="visible"/>
                                      </p:to>
                                    </p:set>
                                    <p:animEffect transition="in" filter="wipe(left)">
                                      <p:cBhvr>
                                        <p:cTn id="66" dur="500"/>
                                        <p:tgtEl>
                                          <p:spTgt spid="17417"/>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17418"/>
                                        </p:tgtEl>
                                        <p:attrNameLst>
                                          <p:attrName>style.visibility</p:attrName>
                                        </p:attrNameLst>
                                      </p:cBhvr>
                                      <p:to>
                                        <p:strVal val="visible"/>
                                      </p:to>
                                    </p:set>
                                    <p:animEffect transition="in" filter="wipe(left)">
                                      <p:cBhvr>
                                        <p:cTn id="69" dur="500"/>
                                        <p:tgtEl>
                                          <p:spTgt spid="17418"/>
                                        </p:tgtEl>
                                      </p:cBhvr>
                                    </p:animEffect>
                                  </p:childTnLst>
                                </p:cTn>
                              </p:par>
                            </p:childTnLst>
                          </p:cTn>
                        </p:par>
                        <p:par>
                          <p:cTn id="70" fill="hold">
                            <p:stCondLst>
                              <p:cond delay="4740"/>
                            </p:stCondLst>
                            <p:childTnLst>
                              <p:par>
                                <p:cTn id="71" presetID="22" presetClass="entr" presetSubtype="8" fill="hold" grpId="0" nodeType="afterEffect">
                                  <p:stCondLst>
                                    <p:cond delay="0"/>
                                  </p:stCondLst>
                                  <p:childTnLst>
                                    <p:set>
                                      <p:cBhvr>
                                        <p:cTn id="72" dur="1" fill="hold">
                                          <p:stCondLst>
                                            <p:cond delay="0"/>
                                          </p:stCondLst>
                                        </p:cTn>
                                        <p:tgtEl>
                                          <p:spTgt spid="17430"/>
                                        </p:tgtEl>
                                        <p:attrNameLst>
                                          <p:attrName>style.visibility</p:attrName>
                                        </p:attrNameLst>
                                      </p:cBhvr>
                                      <p:to>
                                        <p:strVal val="visible"/>
                                      </p:to>
                                    </p:set>
                                    <p:animEffect transition="in" filter="wipe(left)">
                                      <p:cBhvr>
                                        <p:cTn id="73" dur="500"/>
                                        <p:tgtEl>
                                          <p:spTgt spid="17430"/>
                                        </p:tgtEl>
                                      </p:cBhvr>
                                    </p:animEffect>
                                  </p:childTnLst>
                                </p:cTn>
                              </p:par>
                            </p:childTnLst>
                          </p:cTn>
                        </p:par>
                        <p:par>
                          <p:cTn id="74" fill="hold">
                            <p:stCondLst>
                              <p:cond delay="5240"/>
                            </p:stCondLst>
                            <p:childTnLst>
                              <p:par>
                                <p:cTn id="75" presetID="2" presetClass="entr" presetSubtype="8" fill="hold" grpId="0" nodeType="afterEffect">
                                  <p:stCondLst>
                                    <p:cond delay="0"/>
                                  </p:stCondLst>
                                  <p:childTnLst>
                                    <p:set>
                                      <p:cBhvr>
                                        <p:cTn id="76" dur="1" fill="hold">
                                          <p:stCondLst>
                                            <p:cond delay="0"/>
                                          </p:stCondLst>
                                        </p:cTn>
                                        <p:tgtEl>
                                          <p:spTgt spid="17426"/>
                                        </p:tgtEl>
                                        <p:attrNameLst>
                                          <p:attrName>style.visibility</p:attrName>
                                        </p:attrNameLst>
                                      </p:cBhvr>
                                      <p:to>
                                        <p:strVal val="visible"/>
                                      </p:to>
                                    </p:set>
                                    <p:anim calcmode="lin" valueType="num">
                                      <p:cBhvr additive="base">
                                        <p:cTn id="77" dur="300" fill="hold"/>
                                        <p:tgtEl>
                                          <p:spTgt spid="17426"/>
                                        </p:tgtEl>
                                        <p:attrNameLst>
                                          <p:attrName>ppt_x</p:attrName>
                                        </p:attrNameLst>
                                      </p:cBhvr>
                                      <p:tavLst>
                                        <p:tav tm="0">
                                          <p:val>
                                            <p:strVal val="0-#ppt_w/2"/>
                                          </p:val>
                                        </p:tav>
                                        <p:tav tm="100000">
                                          <p:val>
                                            <p:strVal val="#ppt_x"/>
                                          </p:val>
                                        </p:tav>
                                      </p:tavLst>
                                    </p:anim>
                                    <p:anim calcmode="lin" valueType="num">
                                      <p:cBhvr additive="base">
                                        <p:cTn id="78" dur="300" fill="hold"/>
                                        <p:tgtEl>
                                          <p:spTgt spid="17426"/>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7427"/>
                                        </p:tgtEl>
                                        <p:attrNameLst>
                                          <p:attrName>style.visibility</p:attrName>
                                        </p:attrNameLst>
                                      </p:cBhvr>
                                      <p:to>
                                        <p:strVal val="visible"/>
                                      </p:to>
                                    </p:set>
                                    <p:anim calcmode="lin" valueType="num">
                                      <p:cBhvr additive="base">
                                        <p:cTn id="81" dur="300" fill="hold"/>
                                        <p:tgtEl>
                                          <p:spTgt spid="17427"/>
                                        </p:tgtEl>
                                        <p:attrNameLst>
                                          <p:attrName>ppt_x</p:attrName>
                                        </p:attrNameLst>
                                      </p:cBhvr>
                                      <p:tavLst>
                                        <p:tav tm="0">
                                          <p:val>
                                            <p:strVal val="0-#ppt_w/2"/>
                                          </p:val>
                                        </p:tav>
                                        <p:tav tm="100000">
                                          <p:val>
                                            <p:strVal val="#ppt_x"/>
                                          </p:val>
                                        </p:tav>
                                      </p:tavLst>
                                    </p:anim>
                                    <p:anim calcmode="lin" valueType="num">
                                      <p:cBhvr additive="base">
                                        <p:cTn id="82" dur="300" fill="hold"/>
                                        <p:tgtEl>
                                          <p:spTgt spid="17427"/>
                                        </p:tgtEl>
                                        <p:attrNameLst>
                                          <p:attrName>ppt_y</p:attrName>
                                        </p:attrNameLst>
                                      </p:cBhvr>
                                      <p:tavLst>
                                        <p:tav tm="0">
                                          <p:val>
                                            <p:strVal val="#ppt_y"/>
                                          </p:val>
                                        </p:tav>
                                        <p:tav tm="100000">
                                          <p:val>
                                            <p:strVal val="#ppt_y"/>
                                          </p:val>
                                        </p:tav>
                                      </p:tavLst>
                                    </p:anim>
                                  </p:childTnLst>
                                </p:cTn>
                              </p:par>
                            </p:childTnLst>
                          </p:cTn>
                        </p:par>
                        <p:par>
                          <p:cTn id="83" fill="hold">
                            <p:stCondLst>
                              <p:cond delay="5740"/>
                            </p:stCondLst>
                            <p:childTnLst>
                              <p:par>
                                <p:cTn id="84" presetID="22" presetClass="entr" presetSubtype="8" fill="hold" grpId="0" nodeType="afterEffect">
                                  <p:stCondLst>
                                    <p:cond delay="0"/>
                                  </p:stCondLst>
                                  <p:childTnLst>
                                    <p:set>
                                      <p:cBhvr>
                                        <p:cTn id="85" dur="1" fill="hold">
                                          <p:stCondLst>
                                            <p:cond delay="0"/>
                                          </p:stCondLst>
                                        </p:cTn>
                                        <p:tgtEl>
                                          <p:spTgt spid="17419"/>
                                        </p:tgtEl>
                                        <p:attrNameLst>
                                          <p:attrName>style.visibility</p:attrName>
                                        </p:attrNameLst>
                                      </p:cBhvr>
                                      <p:to>
                                        <p:strVal val="visible"/>
                                      </p:to>
                                    </p:set>
                                    <p:animEffect transition="in" filter="wipe(left)">
                                      <p:cBhvr>
                                        <p:cTn id="86" dur="500"/>
                                        <p:tgtEl>
                                          <p:spTgt spid="17419"/>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17420"/>
                                        </p:tgtEl>
                                        <p:attrNameLst>
                                          <p:attrName>style.visibility</p:attrName>
                                        </p:attrNameLst>
                                      </p:cBhvr>
                                      <p:to>
                                        <p:strVal val="visible"/>
                                      </p:to>
                                    </p:set>
                                    <p:animEffect transition="in" filter="wipe(left)">
                                      <p:cBhvr>
                                        <p:cTn id="89" dur="500"/>
                                        <p:tgtEl>
                                          <p:spTgt spid="17420"/>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17421"/>
                                        </p:tgtEl>
                                        <p:attrNameLst>
                                          <p:attrName>style.visibility</p:attrName>
                                        </p:attrNameLst>
                                      </p:cBhvr>
                                      <p:to>
                                        <p:strVal val="visible"/>
                                      </p:to>
                                    </p:set>
                                    <p:animEffect transition="in" filter="wipe(left)">
                                      <p:cBhvr>
                                        <p:cTn id="92" dur="5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nimBg="1"/>
      <p:bldP spid="17413" grpId="0" animBg="1" autoUpdateAnimBg="0"/>
      <p:bldP spid="17414" grpId="0" autoUpdateAnimBg="0"/>
      <p:bldP spid="17415" grpId="0" autoUpdateAnimBg="0"/>
      <p:bldP spid="17416" grpId="0" animBg="1" autoUpdateAnimBg="0"/>
      <p:bldP spid="17417" grpId="0" autoUpdateAnimBg="0"/>
      <p:bldP spid="17418" grpId="0" autoUpdateAnimBg="0"/>
      <p:bldP spid="17419" grpId="0" animBg="1" autoUpdateAnimBg="0"/>
      <p:bldP spid="17420" grpId="0" autoUpdateAnimBg="0"/>
      <p:bldP spid="17421" grpId="0" autoUpdateAnimBg="0"/>
      <p:bldP spid="17422" grpId="0" animBg="1" autoUpdateAnimBg="0"/>
      <p:bldP spid="17423" grpId="0" animBg="1" autoUpdateAnimBg="0"/>
      <p:bldP spid="17424" grpId="0" animBg="1" autoUpdateAnimBg="0"/>
      <p:bldP spid="17425" grpId="0" animBg="1" autoUpdateAnimBg="0"/>
      <p:bldP spid="17426" grpId="0" animBg="1" autoUpdateAnimBg="0"/>
      <p:bldP spid="17427" grpId="0" animBg="1" autoUpdateAnimBg="0"/>
      <p:bldP spid="17428" grpId="0" animBg="1"/>
      <p:bldP spid="17429" grpId="0" animBg="1"/>
      <p:bldP spid="17430" grpId="0" animBg="1"/>
      <p:bldP spid="1743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18435"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8436"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37" name="Freeform 6"/>
          <p:cNvSpPr/>
          <p:nvPr/>
        </p:nvSpPr>
        <p:spPr bwMode="auto">
          <a:xfrm>
            <a:off x="1490663" y="2024063"/>
            <a:ext cx="2433637" cy="4057650"/>
          </a:xfrm>
          <a:custGeom>
            <a:avLst/>
            <a:gdLst>
              <a:gd name="T0" fmla="*/ 1805 w 3132"/>
              <a:gd name="T1" fmla="*/ 23 h 5219"/>
              <a:gd name="T2" fmla="*/ 3128 w 3132"/>
              <a:gd name="T3" fmla="*/ 1484 h 5219"/>
              <a:gd name="T4" fmla="*/ 2929 w 3132"/>
              <a:gd name="T5" fmla="*/ 2249 h 5219"/>
              <a:gd name="T6" fmla="*/ 2624 w 3132"/>
              <a:gd name="T7" fmla="*/ 2789 h 5219"/>
              <a:gd name="T8" fmla="*/ 2435 w 3132"/>
              <a:gd name="T9" fmla="*/ 3416 h 5219"/>
              <a:gd name="T10" fmla="*/ 2280 w 3132"/>
              <a:gd name="T11" fmla="*/ 3797 h 5219"/>
              <a:gd name="T12" fmla="*/ 2216 w 3132"/>
              <a:gd name="T13" fmla="*/ 3957 h 5219"/>
              <a:gd name="T14" fmla="*/ 2229 w 3132"/>
              <a:gd name="T15" fmla="*/ 4072 h 5219"/>
              <a:gd name="T16" fmla="*/ 2234 w 3132"/>
              <a:gd name="T17" fmla="*/ 4166 h 5219"/>
              <a:gd name="T18" fmla="*/ 2226 w 3132"/>
              <a:gd name="T19" fmla="*/ 4254 h 5219"/>
              <a:gd name="T20" fmla="*/ 2230 w 3132"/>
              <a:gd name="T21" fmla="*/ 4346 h 5219"/>
              <a:gd name="T22" fmla="*/ 2233 w 3132"/>
              <a:gd name="T23" fmla="*/ 4435 h 5219"/>
              <a:gd name="T24" fmla="*/ 2234 w 3132"/>
              <a:gd name="T25" fmla="*/ 4522 h 5219"/>
              <a:gd name="T26" fmla="*/ 2228 w 3132"/>
              <a:gd name="T27" fmla="*/ 4620 h 5219"/>
              <a:gd name="T28" fmla="*/ 2217 w 3132"/>
              <a:gd name="T29" fmla="*/ 4698 h 5219"/>
              <a:gd name="T30" fmla="*/ 2194 w 3132"/>
              <a:gd name="T31" fmla="*/ 4820 h 5219"/>
              <a:gd name="T32" fmla="*/ 1802 w 3132"/>
              <a:gd name="T33" fmla="*/ 5178 h 5219"/>
              <a:gd name="T34" fmla="*/ 1330 w 3132"/>
              <a:gd name="T35" fmla="*/ 5178 h 5219"/>
              <a:gd name="T36" fmla="*/ 938 w 3132"/>
              <a:gd name="T37" fmla="*/ 4820 h 5219"/>
              <a:gd name="T38" fmla="*/ 915 w 3132"/>
              <a:gd name="T39" fmla="*/ 4698 h 5219"/>
              <a:gd name="T40" fmla="*/ 905 w 3132"/>
              <a:gd name="T41" fmla="*/ 4620 h 5219"/>
              <a:gd name="T42" fmla="*/ 898 w 3132"/>
              <a:gd name="T43" fmla="*/ 4522 h 5219"/>
              <a:gd name="T44" fmla="*/ 899 w 3132"/>
              <a:gd name="T45" fmla="*/ 4435 h 5219"/>
              <a:gd name="T46" fmla="*/ 902 w 3132"/>
              <a:gd name="T47" fmla="*/ 4346 h 5219"/>
              <a:gd name="T48" fmla="*/ 906 w 3132"/>
              <a:gd name="T49" fmla="*/ 4254 h 5219"/>
              <a:gd name="T50" fmla="*/ 898 w 3132"/>
              <a:gd name="T51" fmla="*/ 4166 h 5219"/>
              <a:gd name="T52" fmla="*/ 903 w 3132"/>
              <a:gd name="T53" fmla="*/ 4072 h 5219"/>
              <a:gd name="T54" fmla="*/ 916 w 3132"/>
              <a:gd name="T55" fmla="*/ 3957 h 5219"/>
              <a:gd name="T56" fmla="*/ 852 w 3132"/>
              <a:gd name="T57" fmla="*/ 3797 h 5219"/>
              <a:gd name="T58" fmla="*/ 697 w 3132"/>
              <a:gd name="T59" fmla="*/ 3416 h 5219"/>
              <a:gd name="T60" fmla="*/ 508 w 3132"/>
              <a:gd name="T61" fmla="*/ 2789 h 5219"/>
              <a:gd name="T62" fmla="*/ 203 w 3132"/>
              <a:gd name="T63" fmla="*/ 2249 h 5219"/>
              <a:gd name="T64" fmla="*/ 4 w 3132"/>
              <a:gd name="T65" fmla="*/ 1484 h 5219"/>
              <a:gd name="T66" fmla="*/ 1366 w 3132"/>
              <a:gd name="T67" fmla="*/ 18 h 5219"/>
              <a:gd name="T68" fmla="*/ 1805 w 3132"/>
              <a:gd name="T69" fmla="*/ 22 h 5219"/>
              <a:gd name="T70" fmla="*/ 1805 w 3132"/>
              <a:gd name="T71" fmla="*/ 23 h 5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32" h="5219">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38" name="Freeform 6"/>
          <p:cNvSpPr/>
          <p:nvPr/>
        </p:nvSpPr>
        <p:spPr bwMode="auto">
          <a:xfrm>
            <a:off x="4721225" y="1268413"/>
            <a:ext cx="2889250" cy="4813300"/>
          </a:xfrm>
          <a:custGeom>
            <a:avLst/>
            <a:gdLst>
              <a:gd name="T0" fmla="*/ 1805 w 3132"/>
              <a:gd name="T1" fmla="*/ 23 h 5219"/>
              <a:gd name="T2" fmla="*/ 3128 w 3132"/>
              <a:gd name="T3" fmla="*/ 1484 h 5219"/>
              <a:gd name="T4" fmla="*/ 2929 w 3132"/>
              <a:gd name="T5" fmla="*/ 2249 h 5219"/>
              <a:gd name="T6" fmla="*/ 2624 w 3132"/>
              <a:gd name="T7" fmla="*/ 2789 h 5219"/>
              <a:gd name="T8" fmla="*/ 2435 w 3132"/>
              <a:gd name="T9" fmla="*/ 3416 h 5219"/>
              <a:gd name="T10" fmla="*/ 2280 w 3132"/>
              <a:gd name="T11" fmla="*/ 3797 h 5219"/>
              <a:gd name="T12" fmla="*/ 2216 w 3132"/>
              <a:gd name="T13" fmla="*/ 3957 h 5219"/>
              <a:gd name="T14" fmla="*/ 2229 w 3132"/>
              <a:gd name="T15" fmla="*/ 4072 h 5219"/>
              <a:gd name="T16" fmla="*/ 2234 w 3132"/>
              <a:gd name="T17" fmla="*/ 4166 h 5219"/>
              <a:gd name="T18" fmla="*/ 2226 w 3132"/>
              <a:gd name="T19" fmla="*/ 4254 h 5219"/>
              <a:gd name="T20" fmla="*/ 2230 w 3132"/>
              <a:gd name="T21" fmla="*/ 4346 h 5219"/>
              <a:gd name="T22" fmla="*/ 2233 w 3132"/>
              <a:gd name="T23" fmla="*/ 4435 h 5219"/>
              <a:gd name="T24" fmla="*/ 2234 w 3132"/>
              <a:gd name="T25" fmla="*/ 4522 h 5219"/>
              <a:gd name="T26" fmla="*/ 2228 w 3132"/>
              <a:gd name="T27" fmla="*/ 4620 h 5219"/>
              <a:gd name="T28" fmla="*/ 2217 w 3132"/>
              <a:gd name="T29" fmla="*/ 4698 h 5219"/>
              <a:gd name="T30" fmla="*/ 2194 w 3132"/>
              <a:gd name="T31" fmla="*/ 4820 h 5219"/>
              <a:gd name="T32" fmla="*/ 1802 w 3132"/>
              <a:gd name="T33" fmla="*/ 5178 h 5219"/>
              <a:gd name="T34" fmla="*/ 1330 w 3132"/>
              <a:gd name="T35" fmla="*/ 5178 h 5219"/>
              <a:gd name="T36" fmla="*/ 938 w 3132"/>
              <a:gd name="T37" fmla="*/ 4820 h 5219"/>
              <a:gd name="T38" fmla="*/ 915 w 3132"/>
              <a:gd name="T39" fmla="*/ 4698 h 5219"/>
              <a:gd name="T40" fmla="*/ 905 w 3132"/>
              <a:gd name="T41" fmla="*/ 4620 h 5219"/>
              <a:gd name="T42" fmla="*/ 898 w 3132"/>
              <a:gd name="T43" fmla="*/ 4522 h 5219"/>
              <a:gd name="T44" fmla="*/ 899 w 3132"/>
              <a:gd name="T45" fmla="*/ 4435 h 5219"/>
              <a:gd name="T46" fmla="*/ 902 w 3132"/>
              <a:gd name="T47" fmla="*/ 4346 h 5219"/>
              <a:gd name="T48" fmla="*/ 906 w 3132"/>
              <a:gd name="T49" fmla="*/ 4254 h 5219"/>
              <a:gd name="T50" fmla="*/ 898 w 3132"/>
              <a:gd name="T51" fmla="*/ 4166 h 5219"/>
              <a:gd name="T52" fmla="*/ 903 w 3132"/>
              <a:gd name="T53" fmla="*/ 4072 h 5219"/>
              <a:gd name="T54" fmla="*/ 916 w 3132"/>
              <a:gd name="T55" fmla="*/ 3957 h 5219"/>
              <a:gd name="T56" fmla="*/ 852 w 3132"/>
              <a:gd name="T57" fmla="*/ 3797 h 5219"/>
              <a:gd name="T58" fmla="*/ 697 w 3132"/>
              <a:gd name="T59" fmla="*/ 3416 h 5219"/>
              <a:gd name="T60" fmla="*/ 508 w 3132"/>
              <a:gd name="T61" fmla="*/ 2789 h 5219"/>
              <a:gd name="T62" fmla="*/ 203 w 3132"/>
              <a:gd name="T63" fmla="*/ 2249 h 5219"/>
              <a:gd name="T64" fmla="*/ 4 w 3132"/>
              <a:gd name="T65" fmla="*/ 1484 h 5219"/>
              <a:gd name="T66" fmla="*/ 1366 w 3132"/>
              <a:gd name="T67" fmla="*/ 18 h 5219"/>
              <a:gd name="T68" fmla="*/ 1805 w 3132"/>
              <a:gd name="T69" fmla="*/ 22 h 5219"/>
              <a:gd name="T70" fmla="*/ 1805 w 3132"/>
              <a:gd name="T71" fmla="*/ 23 h 5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32" h="5219">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39" name="Freeform 6"/>
          <p:cNvSpPr/>
          <p:nvPr/>
        </p:nvSpPr>
        <p:spPr bwMode="auto">
          <a:xfrm>
            <a:off x="8553450" y="2024063"/>
            <a:ext cx="2435225" cy="4057650"/>
          </a:xfrm>
          <a:custGeom>
            <a:avLst/>
            <a:gdLst>
              <a:gd name="T0" fmla="*/ 1805 w 3132"/>
              <a:gd name="T1" fmla="*/ 23 h 5219"/>
              <a:gd name="T2" fmla="*/ 3128 w 3132"/>
              <a:gd name="T3" fmla="*/ 1484 h 5219"/>
              <a:gd name="T4" fmla="*/ 2929 w 3132"/>
              <a:gd name="T5" fmla="*/ 2249 h 5219"/>
              <a:gd name="T6" fmla="*/ 2624 w 3132"/>
              <a:gd name="T7" fmla="*/ 2789 h 5219"/>
              <a:gd name="T8" fmla="*/ 2435 w 3132"/>
              <a:gd name="T9" fmla="*/ 3416 h 5219"/>
              <a:gd name="T10" fmla="*/ 2280 w 3132"/>
              <a:gd name="T11" fmla="*/ 3797 h 5219"/>
              <a:gd name="T12" fmla="*/ 2216 w 3132"/>
              <a:gd name="T13" fmla="*/ 3957 h 5219"/>
              <a:gd name="T14" fmla="*/ 2229 w 3132"/>
              <a:gd name="T15" fmla="*/ 4072 h 5219"/>
              <a:gd name="T16" fmla="*/ 2234 w 3132"/>
              <a:gd name="T17" fmla="*/ 4166 h 5219"/>
              <a:gd name="T18" fmla="*/ 2226 w 3132"/>
              <a:gd name="T19" fmla="*/ 4254 h 5219"/>
              <a:gd name="T20" fmla="*/ 2230 w 3132"/>
              <a:gd name="T21" fmla="*/ 4346 h 5219"/>
              <a:gd name="T22" fmla="*/ 2233 w 3132"/>
              <a:gd name="T23" fmla="*/ 4435 h 5219"/>
              <a:gd name="T24" fmla="*/ 2234 w 3132"/>
              <a:gd name="T25" fmla="*/ 4522 h 5219"/>
              <a:gd name="T26" fmla="*/ 2228 w 3132"/>
              <a:gd name="T27" fmla="*/ 4620 h 5219"/>
              <a:gd name="T28" fmla="*/ 2217 w 3132"/>
              <a:gd name="T29" fmla="*/ 4698 h 5219"/>
              <a:gd name="T30" fmla="*/ 2194 w 3132"/>
              <a:gd name="T31" fmla="*/ 4820 h 5219"/>
              <a:gd name="T32" fmla="*/ 1802 w 3132"/>
              <a:gd name="T33" fmla="*/ 5178 h 5219"/>
              <a:gd name="T34" fmla="*/ 1330 w 3132"/>
              <a:gd name="T35" fmla="*/ 5178 h 5219"/>
              <a:gd name="T36" fmla="*/ 938 w 3132"/>
              <a:gd name="T37" fmla="*/ 4820 h 5219"/>
              <a:gd name="T38" fmla="*/ 915 w 3132"/>
              <a:gd name="T39" fmla="*/ 4698 h 5219"/>
              <a:gd name="T40" fmla="*/ 905 w 3132"/>
              <a:gd name="T41" fmla="*/ 4620 h 5219"/>
              <a:gd name="T42" fmla="*/ 898 w 3132"/>
              <a:gd name="T43" fmla="*/ 4522 h 5219"/>
              <a:gd name="T44" fmla="*/ 899 w 3132"/>
              <a:gd name="T45" fmla="*/ 4435 h 5219"/>
              <a:gd name="T46" fmla="*/ 902 w 3132"/>
              <a:gd name="T47" fmla="*/ 4346 h 5219"/>
              <a:gd name="T48" fmla="*/ 906 w 3132"/>
              <a:gd name="T49" fmla="*/ 4254 h 5219"/>
              <a:gd name="T50" fmla="*/ 898 w 3132"/>
              <a:gd name="T51" fmla="*/ 4166 h 5219"/>
              <a:gd name="T52" fmla="*/ 903 w 3132"/>
              <a:gd name="T53" fmla="*/ 4072 h 5219"/>
              <a:gd name="T54" fmla="*/ 916 w 3132"/>
              <a:gd name="T55" fmla="*/ 3957 h 5219"/>
              <a:gd name="T56" fmla="*/ 852 w 3132"/>
              <a:gd name="T57" fmla="*/ 3797 h 5219"/>
              <a:gd name="T58" fmla="*/ 697 w 3132"/>
              <a:gd name="T59" fmla="*/ 3416 h 5219"/>
              <a:gd name="T60" fmla="*/ 508 w 3132"/>
              <a:gd name="T61" fmla="*/ 2789 h 5219"/>
              <a:gd name="T62" fmla="*/ 203 w 3132"/>
              <a:gd name="T63" fmla="*/ 2249 h 5219"/>
              <a:gd name="T64" fmla="*/ 4 w 3132"/>
              <a:gd name="T65" fmla="*/ 1484 h 5219"/>
              <a:gd name="T66" fmla="*/ 1366 w 3132"/>
              <a:gd name="T67" fmla="*/ 18 h 5219"/>
              <a:gd name="T68" fmla="*/ 1805 w 3132"/>
              <a:gd name="T69" fmla="*/ 22 h 5219"/>
              <a:gd name="T70" fmla="*/ 1805 w 3132"/>
              <a:gd name="T71" fmla="*/ 23 h 5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132" h="5219">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0" name="TextBox 7"/>
          <p:cNvSpPr txBox="1">
            <a:spLocks noChangeArrowheads="1"/>
          </p:cNvSpPr>
          <p:nvPr/>
        </p:nvSpPr>
        <p:spPr bwMode="auto">
          <a:xfrm>
            <a:off x="5492750" y="1646238"/>
            <a:ext cx="1416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8F8F8"/>
                </a:solidFill>
                <a:latin typeface="微软雅黑" panose="020B0503020204020204" pitchFamily="34" charset="-122"/>
                <a:ea typeface="微软雅黑" panose="020B0503020204020204" pitchFamily="34" charset="-122"/>
              </a:rPr>
              <a:t>您的标题</a:t>
            </a:r>
          </a:p>
        </p:txBody>
      </p:sp>
      <p:sp>
        <p:nvSpPr>
          <p:cNvPr id="18441" name="TextBox 8"/>
          <p:cNvSpPr txBox="1">
            <a:spLocks noChangeArrowheads="1"/>
          </p:cNvSpPr>
          <p:nvPr/>
        </p:nvSpPr>
        <p:spPr bwMode="auto">
          <a:xfrm>
            <a:off x="5072063" y="2286000"/>
            <a:ext cx="22590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a:solidFill>
                  <a:srgbClr val="F8F8F8"/>
                </a:solidFill>
                <a:latin typeface="微软雅黑" panose="020B0503020204020204" pitchFamily="34" charset="-122"/>
                <a:ea typeface="微软雅黑" panose="020B0503020204020204" pitchFamily="34" charset="-122"/>
              </a:rPr>
              <a:t>这里输入您的文字这里输入您的文字这里输入您的文字这里输入您的文字这里输入您</a:t>
            </a:r>
          </a:p>
        </p:txBody>
      </p:sp>
      <p:sp>
        <p:nvSpPr>
          <p:cNvPr id="18442" name="TextBox 9"/>
          <p:cNvSpPr txBox="1">
            <a:spLocks noChangeArrowheads="1"/>
          </p:cNvSpPr>
          <p:nvPr/>
        </p:nvSpPr>
        <p:spPr bwMode="auto">
          <a:xfrm>
            <a:off x="2073275" y="2393950"/>
            <a:ext cx="120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solidFill>
                  <a:srgbClr val="F8F8F8"/>
                </a:solidFill>
                <a:latin typeface="微软雅黑" panose="020B0503020204020204" pitchFamily="34" charset="-122"/>
                <a:ea typeface="微软雅黑" panose="020B0503020204020204" pitchFamily="34" charset="-122"/>
              </a:rPr>
              <a:t>您的标题</a:t>
            </a:r>
          </a:p>
        </p:txBody>
      </p:sp>
      <p:sp>
        <p:nvSpPr>
          <p:cNvPr id="18443" name="TextBox 10"/>
          <p:cNvSpPr txBox="1">
            <a:spLocks noChangeArrowheads="1"/>
          </p:cNvSpPr>
          <p:nvPr/>
        </p:nvSpPr>
        <p:spPr bwMode="auto">
          <a:xfrm>
            <a:off x="1763713" y="2800350"/>
            <a:ext cx="1887537"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a:solidFill>
                  <a:srgbClr val="F8F8F8"/>
                </a:solidFill>
                <a:latin typeface="微软雅黑" panose="020B0503020204020204" pitchFamily="34" charset="-122"/>
                <a:ea typeface="微软雅黑" panose="020B0503020204020204" pitchFamily="34" charset="-122"/>
              </a:rPr>
              <a:t>这里输入您的文字这里输入您的文字</a:t>
            </a:r>
          </a:p>
        </p:txBody>
      </p:sp>
      <p:sp>
        <p:nvSpPr>
          <p:cNvPr id="18444" name="TextBox 11"/>
          <p:cNvSpPr txBox="1">
            <a:spLocks noChangeArrowheads="1"/>
          </p:cNvSpPr>
          <p:nvPr/>
        </p:nvSpPr>
        <p:spPr bwMode="auto">
          <a:xfrm>
            <a:off x="9199563" y="2393950"/>
            <a:ext cx="120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solidFill>
                  <a:srgbClr val="F8F8F8"/>
                </a:solidFill>
                <a:latin typeface="微软雅黑" panose="020B0503020204020204" pitchFamily="34" charset="-122"/>
                <a:ea typeface="微软雅黑" panose="020B0503020204020204" pitchFamily="34" charset="-122"/>
              </a:rPr>
              <a:t>您的标题</a:t>
            </a:r>
          </a:p>
        </p:txBody>
      </p:sp>
      <p:sp>
        <p:nvSpPr>
          <p:cNvPr id="18445" name="TextBox 12"/>
          <p:cNvSpPr txBox="1">
            <a:spLocks noChangeArrowheads="1"/>
          </p:cNvSpPr>
          <p:nvPr/>
        </p:nvSpPr>
        <p:spPr bwMode="auto">
          <a:xfrm>
            <a:off x="8890000" y="2800350"/>
            <a:ext cx="18859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a:solidFill>
                  <a:srgbClr val="F8F8F8"/>
                </a:solidFill>
                <a:latin typeface="微软雅黑" panose="020B0503020204020204" pitchFamily="34" charset="-122"/>
                <a:ea typeface="微软雅黑" panose="020B0503020204020204" pitchFamily="34" charset="-122"/>
              </a:rPr>
              <a:t>这里输入您的文字这里输入您的文字</a:t>
            </a:r>
          </a:p>
        </p:txBody>
      </p:sp>
      <p:sp>
        <p:nvSpPr>
          <p:cNvPr id="18446" name="Freeform 17"/>
          <p:cNvSpPr>
            <a:spLocks noEditPoints="1"/>
          </p:cNvSpPr>
          <p:nvPr/>
        </p:nvSpPr>
        <p:spPr bwMode="auto">
          <a:xfrm>
            <a:off x="2359025" y="3824288"/>
            <a:ext cx="715963" cy="688975"/>
          </a:xfrm>
          <a:custGeom>
            <a:avLst/>
            <a:gdLst>
              <a:gd name="T0" fmla="*/ 568 w 1145"/>
              <a:gd name="T1" fmla="*/ 677 h 1102"/>
              <a:gd name="T2" fmla="*/ 554 w 1145"/>
              <a:gd name="T3" fmla="*/ 534 h 1102"/>
              <a:gd name="T4" fmla="*/ 372 w 1145"/>
              <a:gd name="T5" fmla="*/ 533 h 1102"/>
              <a:gd name="T6" fmla="*/ 348 w 1145"/>
              <a:gd name="T7" fmla="*/ 649 h 1102"/>
              <a:gd name="T8" fmla="*/ 414 w 1145"/>
              <a:gd name="T9" fmla="*/ 636 h 1102"/>
              <a:gd name="T10" fmla="*/ 463 w 1145"/>
              <a:gd name="T11" fmla="*/ 573 h 1102"/>
              <a:gd name="T12" fmla="*/ 509 w 1145"/>
              <a:gd name="T13" fmla="*/ 621 h 1102"/>
              <a:gd name="T14" fmla="*/ 481 w 1145"/>
              <a:gd name="T15" fmla="*/ 661 h 1102"/>
              <a:gd name="T16" fmla="*/ 413 w 1145"/>
              <a:gd name="T17" fmla="*/ 679 h 1102"/>
              <a:gd name="T18" fmla="*/ 417 w 1145"/>
              <a:gd name="T19" fmla="*/ 735 h 1102"/>
              <a:gd name="T20" fmla="*/ 427 w 1145"/>
              <a:gd name="T21" fmla="*/ 739 h 1102"/>
              <a:gd name="T22" fmla="*/ 506 w 1145"/>
              <a:gd name="T23" fmla="*/ 755 h 1102"/>
              <a:gd name="T24" fmla="*/ 508 w 1145"/>
              <a:gd name="T25" fmla="*/ 832 h 1102"/>
              <a:gd name="T26" fmla="*/ 414 w 1145"/>
              <a:gd name="T27" fmla="*/ 828 h 1102"/>
              <a:gd name="T28" fmla="*/ 381 w 1145"/>
              <a:gd name="T29" fmla="*/ 758 h 1102"/>
              <a:gd name="T30" fmla="*/ 318 w 1145"/>
              <a:gd name="T31" fmla="*/ 771 h 1102"/>
              <a:gd name="T32" fmla="*/ 461 w 1145"/>
              <a:gd name="T33" fmla="*/ 918 h 1102"/>
              <a:gd name="T34" fmla="*/ 604 w 1145"/>
              <a:gd name="T35" fmla="*/ 790 h 1102"/>
              <a:gd name="T36" fmla="*/ 815 w 1145"/>
              <a:gd name="T37" fmla="*/ 516 h 1102"/>
              <a:gd name="T38" fmla="*/ 700 w 1145"/>
              <a:gd name="T39" fmla="*/ 529 h 1102"/>
              <a:gd name="T40" fmla="*/ 713 w 1145"/>
              <a:gd name="T41" fmla="*/ 587 h 1102"/>
              <a:gd name="T42" fmla="*/ 750 w 1145"/>
              <a:gd name="T43" fmla="*/ 890 h 1102"/>
              <a:gd name="T44" fmla="*/ 815 w 1145"/>
              <a:gd name="T45" fmla="*/ 903 h 1102"/>
              <a:gd name="T46" fmla="*/ 828 w 1145"/>
              <a:gd name="T47" fmla="*/ 529 h 1102"/>
              <a:gd name="T48" fmla="*/ 889 w 1145"/>
              <a:gd name="T49" fmla="*/ 254 h 1102"/>
              <a:gd name="T50" fmla="*/ 923 w 1145"/>
              <a:gd name="T51" fmla="*/ 34 h 1102"/>
              <a:gd name="T52" fmla="*/ 855 w 1145"/>
              <a:gd name="T53" fmla="*/ 34 h 1102"/>
              <a:gd name="T54" fmla="*/ 889 w 1145"/>
              <a:gd name="T55" fmla="*/ 254 h 1102"/>
              <a:gd name="T56" fmla="*/ 1011 w 1145"/>
              <a:gd name="T57" fmla="*/ 993 h 1102"/>
              <a:gd name="T58" fmla="*/ 107 w 1145"/>
              <a:gd name="T59" fmla="*/ 964 h 1102"/>
              <a:gd name="T60" fmla="*/ 135 w 1145"/>
              <a:gd name="T61" fmla="*/ 419 h 1102"/>
              <a:gd name="T62" fmla="*/ 1039 w 1145"/>
              <a:gd name="T63" fmla="*/ 448 h 1102"/>
              <a:gd name="T64" fmla="*/ 1011 w 1145"/>
              <a:gd name="T65" fmla="*/ 128 h 1102"/>
              <a:gd name="T66" fmla="*/ 977 w 1145"/>
              <a:gd name="T67" fmla="*/ 220 h 1102"/>
              <a:gd name="T68" fmla="*/ 801 w 1145"/>
              <a:gd name="T69" fmla="*/ 220 h 1102"/>
              <a:gd name="T70" fmla="*/ 344 w 1145"/>
              <a:gd name="T71" fmla="*/ 128 h 1102"/>
              <a:gd name="T72" fmla="*/ 257 w 1145"/>
              <a:gd name="T73" fmla="*/ 308 h 1102"/>
              <a:gd name="T74" fmla="*/ 169 w 1145"/>
              <a:gd name="T75" fmla="*/ 128 h 1102"/>
              <a:gd name="T76" fmla="*/ 0 w 1145"/>
              <a:gd name="T77" fmla="*/ 264 h 1102"/>
              <a:gd name="T78" fmla="*/ 135 w 1145"/>
              <a:gd name="T79" fmla="*/ 1102 h 1102"/>
              <a:gd name="T80" fmla="*/ 1145 w 1145"/>
              <a:gd name="T81" fmla="*/ 966 h 1102"/>
              <a:gd name="T82" fmla="*/ 1011 w 1145"/>
              <a:gd name="T83" fmla="*/ 128 h 1102"/>
              <a:gd name="T84" fmla="*/ 291 w 1145"/>
              <a:gd name="T85" fmla="*/ 220 h 1102"/>
              <a:gd name="T86" fmla="*/ 257 w 1145"/>
              <a:gd name="T87" fmla="*/ 0 h 1102"/>
              <a:gd name="T88" fmla="*/ 222 w 1145"/>
              <a:gd name="T89" fmla="*/ 22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5" h="1102">
                <a:moveTo>
                  <a:pt x="549" y="697"/>
                </a:moveTo>
                <a:cubicBezTo>
                  <a:pt x="556" y="692"/>
                  <a:pt x="562" y="685"/>
                  <a:pt x="568" y="677"/>
                </a:cubicBezTo>
                <a:cubicBezTo>
                  <a:pt x="580" y="660"/>
                  <a:pt x="587" y="639"/>
                  <a:pt x="587" y="615"/>
                </a:cubicBezTo>
                <a:cubicBezTo>
                  <a:pt x="587" y="583"/>
                  <a:pt x="576" y="555"/>
                  <a:pt x="554" y="534"/>
                </a:cubicBezTo>
                <a:cubicBezTo>
                  <a:pt x="532" y="513"/>
                  <a:pt x="501" y="502"/>
                  <a:pt x="459" y="502"/>
                </a:cubicBezTo>
                <a:cubicBezTo>
                  <a:pt x="425" y="502"/>
                  <a:pt x="396" y="513"/>
                  <a:pt x="372" y="533"/>
                </a:cubicBezTo>
                <a:cubicBezTo>
                  <a:pt x="348" y="554"/>
                  <a:pt x="335" y="589"/>
                  <a:pt x="335" y="636"/>
                </a:cubicBezTo>
                <a:cubicBezTo>
                  <a:pt x="335" y="643"/>
                  <a:pt x="341" y="649"/>
                  <a:pt x="348" y="649"/>
                </a:cubicBezTo>
                <a:lnTo>
                  <a:pt x="401" y="649"/>
                </a:lnTo>
                <a:cubicBezTo>
                  <a:pt x="408" y="649"/>
                  <a:pt x="414" y="644"/>
                  <a:pt x="414" y="636"/>
                </a:cubicBezTo>
                <a:cubicBezTo>
                  <a:pt x="415" y="614"/>
                  <a:pt x="419" y="597"/>
                  <a:pt x="427" y="587"/>
                </a:cubicBezTo>
                <a:cubicBezTo>
                  <a:pt x="435" y="578"/>
                  <a:pt x="446" y="573"/>
                  <a:pt x="463" y="573"/>
                </a:cubicBezTo>
                <a:cubicBezTo>
                  <a:pt x="479" y="573"/>
                  <a:pt x="490" y="577"/>
                  <a:pt x="497" y="586"/>
                </a:cubicBezTo>
                <a:cubicBezTo>
                  <a:pt x="505" y="596"/>
                  <a:pt x="509" y="607"/>
                  <a:pt x="509" y="621"/>
                </a:cubicBezTo>
                <a:cubicBezTo>
                  <a:pt x="509" y="632"/>
                  <a:pt x="506" y="641"/>
                  <a:pt x="501" y="648"/>
                </a:cubicBezTo>
                <a:cubicBezTo>
                  <a:pt x="496" y="655"/>
                  <a:pt x="490" y="659"/>
                  <a:pt x="481" y="661"/>
                </a:cubicBezTo>
                <a:cubicBezTo>
                  <a:pt x="470" y="664"/>
                  <a:pt x="451" y="665"/>
                  <a:pt x="426" y="665"/>
                </a:cubicBezTo>
                <a:cubicBezTo>
                  <a:pt x="419" y="665"/>
                  <a:pt x="413" y="671"/>
                  <a:pt x="413" y="679"/>
                </a:cubicBezTo>
                <a:lnTo>
                  <a:pt x="413" y="725"/>
                </a:lnTo>
                <a:cubicBezTo>
                  <a:pt x="413" y="729"/>
                  <a:pt x="414" y="732"/>
                  <a:pt x="417" y="735"/>
                </a:cubicBezTo>
                <a:cubicBezTo>
                  <a:pt x="420" y="737"/>
                  <a:pt x="423" y="739"/>
                  <a:pt x="426" y="739"/>
                </a:cubicBezTo>
                <a:lnTo>
                  <a:pt x="427" y="739"/>
                </a:lnTo>
                <a:cubicBezTo>
                  <a:pt x="432" y="738"/>
                  <a:pt x="437" y="738"/>
                  <a:pt x="442" y="738"/>
                </a:cubicBezTo>
                <a:cubicBezTo>
                  <a:pt x="471" y="738"/>
                  <a:pt x="493" y="744"/>
                  <a:pt x="506" y="755"/>
                </a:cubicBezTo>
                <a:cubicBezTo>
                  <a:pt x="518" y="765"/>
                  <a:pt x="524" y="778"/>
                  <a:pt x="524" y="794"/>
                </a:cubicBezTo>
                <a:cubicBezTo>
                  <a:pt x="524" y="810"/>
                  <a:pt x="519" y="822"/>
                  <a:pt x="508" y="832"/>
                </a:cubicBezTo>
                <a:cubicBezTo>
                  <a:pt x="498" y="842"/>
                  <a:pt x="483" y="847"/>
                  <a:pt x="464" y="847"/>
                </a:cubicBezTo>
                <a:cubicBezTo>
                  <a:pt x="443" y="847"/>
                  <a:pt x="427" y="841"/>
                  <a:pt x="414" y="828"/>
                </a:cubicBezTo>
                <a:cubicBezTo>
                  <a:pt x="402" y="815"/>
                  <a:pt x="395" y="796"/>
                  <a:pt x="394" y="771"/>
                </a:cubicBezTo>
                <a:cubicBezTo>
                  <a:pt x="394" y="764"/>
                  <a:pt x="388" y="758"/>
                  <a:pt x="381" y="758"/>
                </a:cubicBezTo>
                <a:lnTo>
                  <a:pt x="331" y="758"/>
                </a:lnTo>
                <a:cubicBezTo>
                  <a:pt x="324" y="758"/>
                  <a:pt x="318" y="764"/>
                  <a:pt x="318" y="771"/>
                </a:cubicBezTo>
                <a:cubicBezTo>
                  <a:pt x="318" y="816"/>
                  <a:pt x="330" y="852"/>
                  <a:pt x="353" y="878"/>
                </a:cubicBezTo>
                <a:cubicBezTo>
                  <a:pt x="377" y="905"/>
                  <a:pt x="413" y="918"/>
                  <a:pt x="461" y="918"/>
                </a:cubicBezTo>
                <a:cubicBezTo>
                  <a:pt x="499" y="918"/>
                  <a:pt x="532" y="908"/>
                  <a:pt x="560" y="887"/>
                </a:cubicBezTo>
                <a:cubicBezTo>
                  <a:pt x="589" y="865"/>
                  <a:pt x="604" y="833"/>
                  <a:pt x="604" y="790"/>
                </a:cubicBezTo>
                <a:cubicBezTo>
                  <a:pt x="604" y="747"/>
                  <a:pt x="585" y="716"/>
                  <a:pt x="549" y="697"/>
                </a:cubicBezTo>
                <a:close/>
                <a:moveTo>
                  <a:pt x="815" y="516"/>
                </a:moveTo>
                <a:lnTo>
                  <a:pt x="713" y="516"/>
                </a:lnTo>
                <a:cubicBezTo>
                  <a:pt x="706" y="516"/>
                  <a:pt x="700" y="521"/>
                  <a:pt x="700" y="529"/>
                </a:cubicBezTo>
                <a:lnTo>
                  <a:pt x="700" y="574"/>
                </a:lnTo>
                <a:cubicBezTo>
                  <a:pt x="700" y="581"/>
                  <a:pt x="706" y="587"/>
                  <a:pt x="713" y="587"/>
                </a:cubicBezTo>
                <a:lnTo>
                  <a:pt x="750" y="587"/>
                </a:lnTo>
                <a:lnTo>
                  <a:pt x="750" y="890"/>
                </a:lnTo>
                <a:cubicBezTo>
                  <a:pt x="750" y="897"/>
                  <a:pt x="756" y="903"/>
                  <a:pt x="763" y="903"/>
                </a:cubicBezTo>
                <a:lnTo>
                  <a:pt x="815" y="903"/>
                </a:lnTo>
                <a:cubicBezTo>
                  <a:pt x="822" y="903"/>
                  <a:pt x="828" y="897"/>
                  <a:pt x="828" y="890"/>
                </a:cubicBezTo>
                <a:lnTo>
                  <a:pt x="828" y="529"/>
                </a:lnTo>
                <a:cubicBezTo>
                  <a:pt x="828" y="521"/>
                  <a:pt x="822" y="516"/>
                  <a:pt x="815" y="516"/>
                </a:cubicBezTo>
                <a:close/>
                <a:moveTo>
                  <a:pt x="889" y="254"/>
                </a:moveTo>
                <a:cubicBezTo>
                  <a:pt x="908" y="254"/>
                  <a:pt x="923" y="239"/>
                  <a:pt x="923" y="220"/>
                </a:cubicBezTo>
                <a:lnTo>
                  <a:pt x="923" y="34"/>
                </a:lnTo>
                <a:cubicBezTo>
                  <a:pt x="923" y="15"/>
                  <a:pt x="908" y="0"/>
                  <a:pt x="889" y="0"/>
                </a:cubicBezTo>
                <a:cubicBezTo>
                  <a:pt x="870" y="0"/>
                  <a:pt x="855" y="15"/>
                  <a:pt x="855" y="34"/>
                </a:cubicBezTo>
                <a:lnTo>
                  <a:pt x="855" y="220"/>
                </a:lnTo>
                <a:cubicBezTo>
                  <a:pt x="855" y="239"/>
                  <a:pt x="870" y="254"/>
                  <a:pt x="889" y="254"/>
                </a:cubicBezTo>
                <a:close/>
                <a:moveTo>
                  <a:pt x="1039" y="964"/>
                </a:moveTo>
                <a:cubicBezTo>
                  <a:pt x="1039" y="980"/>
                  <a:pt x="1026" y="993"/>
                  <a:pt x="1011" y="993"/>
                </a:cubicBezTo>
                <a:lnTo>
                  <a:pt x="135" y="993"/>
                </a:lnTo>
                <a:cubicBezTo>
                  <a:pt x="120" y="993"/>
                  <a:pt x="107" y="980"/>
                  <a:pt x="107" y="964"/>
                </a:cubicBezTo>
                <a:lnTo>
                  <a:pt x="107" y="448"/>
                </a:lnTo>
                <a:cubicBezTo>
                  <a:pt x="107" y="432"/>
                  <a:pt x="120" y="419"/>
                  <a:pt x="135" y="419"/>
                </a:cubicBezTo>
                <a:lnTo>
                  <a:pt x="1011" y="419"/>
                </a:lnTo>
                <a:cubicBezTo>
                  <a:pt x="1026" y="419"/>
                  <a:pt x="1039" y="432"/>
                  <a:pt x="1039" y="448"/>
                </a:cubicBezTo>
                <a:lnTo>
                  <a:pt x="1039" y="964"/>
                </a:lnTo>
                <a:close/>
                <a:moveTo>
                  <a:pt x="1011" y="128"/>
                </a:moveTo>
                <a:lnTo>
                  <a:pt x="977" y="128"/>
                </a:lnTo>
                <a:lnTo>
                  <a:pt x="977" y="220"/>
                </a:lnTo>
                <a:cubicBezTo>
                  <a:pt x="977" y="268"/>
                  <a:pt x="937" y="308"/>
                  <a:pt x="889" y="308"/>
                </a:cubicBezTo>
                <a:cubicBezTo>
                  <a:pt x="841" y="308"/>
                  <a:pt x="801" y="268"/>
                  <a:pt x="801" y="220"/>
                </a:cubicBezTo>
                <a:lnTo>
                  <a:pt x="801" y="128"/>
                </a:lnTo>
                <a:lnTo>
                  <a:pt x="344" y="128"/>
                </a:lnTo>
                <a:lnTo>
                  <a:pt x="344" y="220"/>
                </a:lnTo>
                <a:cubicBezTo>
                  <a:pt x="344" y="268"/>
                  <a:pt x="305" y="308"/>
                  <a:pt x="257" y="308"/>
                </a:cubicBezTo>
                <a:cubicBezTo>
                  <a:pt x="208" y="308"/>
                  <a:pt x="169" y="268"/>
                  <a:pt x="169" y="220"/>
                </a:cubicBezTo>
                <a:lnTo>
                  <a:pt x="169" y="128"/>
                </a:lnTo>
                <a:lnTo>
                  <a:pt x="135" y="128"/>
                </a:lnTo>
                <a:cubicBezTo>
                  <a:pt x="61" y="128"/>
                  <a:pt x="0" y="189"/>
                  <a:pt x="0" y="264"/>
                </a:cubicBezTo>
                <a:lnTo>
                  <a:pt x="0" y="966"/>
                </a:lnTo>
                <a:cubicBezTo>
                  <a:pt x="0" y="1041"/>
                  <a:pt x="61" y="1102"/>
                  <a:pt x="135" y="1102"/>
                </a:cubicBezTo>
                <a:lnTo>
                  <a:pt x="1011" y="1102"/>
                </a:lnTo>
                <a:cubicBezTo>
                  <a:pt x="1085" y="1102"/>
                  <a:pt x="1145" y="1041"/>
                  <a:pt x="1145" y="966"/>
                </a:cubicBezTo>
                <a:lnTo>
                  <a:pt x="1145" y="264"/>
                </a:lnTo>
                <a:cubicBezTo>
                  <a:pt x="1145" y="189"/>
                  <a:pt x="1085" y="128"/>
                  <a:pt x="1011" y="128"/>
                </a:cubicBezTo>
                <a:close/>
                <a:moveTo>
                  <a:pt x="257" y="254"/>
                </a:moveTo>
                <a:cubicBezTo>
                  <a:pt x="276" y="254"/>
                  <a:pt x="291" y="239"/>
                  <a:pt x="291" y="220"/>
                </a:cubicBezTo>
                <a:lnTo>
                  <a:pt x="291" y="34"/>
                </a:lnTo>
                <a:cubicBezTo>
                  <a:pt x="291" y="15"/>
                  <a:pt x="276" y="0"/>
                  <a:pt x="257" y="0"/>
                </a:cubicBezTo>
                <a:cubicBezTo>
                  <a:pt x="238" y="0"/>
                  <a:pt x="222" y="15"/>
                  <a:pt x="222" y="34"/>
                </a:cubicBezTo>
                <a:lnTo>
                  <a:pt x="222" y="220"/>
                </a:lnTo>
                <a:cubicBezTo>
                  <a:pt x="222" y="239"/>
                  <a:pt x="238" y="254"/>
                  <a:pt x="257" y="254"/>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47" name="Freeform 8"/>
          <p:cNvSpPr>
            <a:spLocks noEditPoints="1"/>
          </p:cNvSpPr>
          <p:nvPr/>
        </p:nvSpPr>
        <p:spPr bwMode="auto">
          <a:xfrm>
            <a:off x="5848350" y="3995738"/>
            <a:ext cx="614363" cy="771525"/>
          </a:xfrm>
          <a:custGeom>
            <a:avLst/>
            <a:gdLst>
              <a:gd name="T0" fmla="*/ 79 w 734"/>
              <a:gd name="T1" fmla="*/ 906 h 993"/>
              <a:gd name="T2" fmla="*/ 124 w 734"/>
              <a:gd name="T3" fmla="*/ 153 h 993"/>
              <a:gd name="T4" fmla="*/ 162 w 734"/>
              <a:gd name="T5" fmla="*/ 218 h 993"/>
              <a:gd name="T6" fmla="*/ 201 w 734"/>
              <a:gd name="T7" fmla="*/ 153 h 993"/>
              <a:gd name="T8" fmla="*/ 328 w 734"/>
              <a:gd name="T9" fmla="*/ 179 h 993"/>
              <a:gd name="T10" fmla="*/ 405 w 734"/>
              <a:gd name="T11" fmla="*/ 179 h 993"/>
              <a:gd name="T12" fmla="*/ 533 w 734"/>
              <a:gd name="T13" fmla="*/ 153 h 993"/>
              <a:gd name="T14" fmla="*/ 572 w 734"/>
              <a:gd name="T15" fmla="*/ 218 h 993"/>
              <a:gd name="T16" fmla="*/ 610 w 734"/>
              <a:gd name="T17" fmla="*/ 153 h 993"/>
              <a:gd name="T18" fmla="*/ 656 w 734"/>
              <a:gd name="T19" fmla="*/ 906 h 993"/>
              <a:gd name="T20" fmla="*/ 610 w 734"/>
              <a:gd name="T21" fmla="*/ 67 h 993"/>
              <a:gd name="T22" fmla="*/ 572 w 734"/>
              <a:gd name="T23" fmla="*/ 0 h 993"/>
              <a:gd name="T24" fmla="*/ 533 w 734"/>
              <a:gd name="T25" fmla="*/ 67 h 993"/>
              <a:gd name="T26" fmla="*/ 405 w 734"/>
              <a:gd name="T27" fmla="*/ 38 h 993"/>
              <a:gd name="T28" fmla="*/ 328 w 734"/>
              <a:gd name="T29" fmla="*/ 38 h 993"/>
              <a:gd name="T30" fmla="*/ 201 w 734"/>
              <a:gd name="T31" fmla="*/ 67 h 993"/>
              <a:gd name="T32" fmla="*/ 162 w 734"/>
              <a:gd name="T33" fmla="*/ 0 h 993"/>
              <a:gd name="T34" fmla="*/ 124 w 734"/>
              <a:gd name="T35" fmla="*/ 67 h 993"/>
              <a:gd name="T36" fmla="*/ 0 w 734"/>
              <a:gd name="T37" fmla="*/ 147 h 993"/>
              <a:gd name="T38" fmla="*/ 80 w 734"/>
              <a:gd name="T39" fmla="*/ 993 h 993"/>
              <a:gd name="T40" fmla="*/ 734 w 734"/>
              <a:gd name="T41" fmla="*/ 913 h 993"/>
              <a:gd name="T42" fmla="*/ 655 w 734"/>
              <a:gd name="T43" fmla="*/ 67 h 993"/>
              <a:gd name="T44" fmla="*/ 573 w 734"/>
              <a:gd name="T45" fmla="*/ 371 h 993"/>
              <a:gd name="T46" fmla="*/ 161 w 734"/>
              <a:gd name="T47" fmla="*/ 317 h 993"/>
              <a:gd name="T48" fmla="*/ 161 w 734"/>
              <a:gd name="T49" fmla="*/ 512 h 993"/>
              <a:gd name="T50" fmla="*/ 573 w 734"/>
              <a:gd name="T51" fmla="*/ 458 h 993"/>
              <a:gd name="T52" fmla="*/ 161 w 734"/>
              <a:gd name="T53" fmla="*/ 512 h 993"/>
              <a:gd name="T54" fmla="*/ 573 w 734"/>
              <a:gd name="T55" fmla="*/ 653 h 993"/>
              <a:gd name="T56" fmla="*/ 161 w 734"/>
              <a:gd name="T57" fmla="*/ 599 h 993"/>
              <a:gd name="T58" fmla="*/ 161 w 734"/>
              <a:gd name="T59" fmla="*/ 794 h 993"/>
              <a:gd name="T60" fmla="*/ 573 w 734"/>
              <a:gd name="T61" fmla="*/ 740 h 993"/>
              <a:gd name="T62" fmla="*/ 161 w 734"/>
              <a:gd name="T63" fmla="*/ 794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4" h="993">
                <a:moveTo>
                  <a:pt x="656" y="906"/>
                </a:moveTo>
                <a:lnTo>
                  <a:pt x="79" y="906"/>
                </a:lnTo>
                <a:lnTo>
                  <a:pt x="79" y="153"/>
                </a:lnTo>
                <a:lnTo>
                  <a:pt x="124" y="153"/>
                </a:lnTo>
                <a:lnTo>
                  <a:pt x="124" y="179"/>
                </a:lnTo>
                <a:cubicBezTo>
                  <a:pt x="124" y="201"/>
                  <a:pt x="141" y="218"/>
                  <a:pt x="162" y="218"/>
                </a:cubicBezTo>
                <a:cubicBezTo>
                  <a:pt x="183" y="218"/>
                  <a:pt x="201" y="201"/>
                  <a:pt x="201" y="179"/>
                </a:cubicBezTo>
                <a:lnTo>
                  <a:pt x="201" y="153"/>
                </a:lnTo>
                <a:lnTo>
                  <a:pt x="328" y="153"/>
                </a:lnTo>
                <a:lnTo>
                  <a:pt x="328" y="179"/>
                </a:lnTo>
                <a:cubicBezTo>
                  <a:pt x="328" y="201"/>
                  <a:pt x="345" y="218"/>
                  <a:pt x="366" y="218"/>
                </a:cubicBezTo>
                <a:cubicBezTo>
                  <a:pt x="388" y="218"/>
                  <a:pt x="405" y="201"/>
                  <a:pt x="405" y="179"/>
                </a:cubicBezTo>
                <a:lnTo>
                  <a:pt x="405" y="153"/>
                </a:lnTo>
                <a:lnTo>
                  <a:pt x="533" y="153"/>
                </a:lnTo>
                <a:lnTo>
                  <a:pt x="533" y="179"/>
                </a:lnTo>
                <a:cubicBezTo>
                  <a:pt x="533" y="201"/>
                  <a:pt x="550" y="218"/>
                  <a:pt x="572" y="218"/>
                </a:cubicBezTo>
                <a:cubicBezTo>
                  <a:pt x="593" y="218"/>
                  <a:pt x="610" y="201"/>
                  <a:pt x="610" y="179"/>
                </a:cubicBezTo>
                <a:lnTo>
                  <a:pt x="610" y="153"/>
                </a:lnTo>
                <a:lnTo>
                  <a:pt x="656" y="153"/>
                </a:lnTo>
                <a:lnTo>
                  <a:pt x="656" y="906"/>
                </a:lnTo>
                <a:close/>
                <a:moveTo>
                  <a:pt x="655" y="67"/>
                </a:moveTo>
                <a:lnTo>
                  <a:pt x="610" y="67"/>
                </a:lnTo>
                <a:lnTo>
                  <a:pt x="610" y="38"/>
                </a:lnTo>
                <a:cubicBezTo>
                  <a:pt x="610" y="17"/>
                  <a:pt x="593" y="0"/>
                  <a:pt x="572" y="0"/>
                </a:cubicBezTo>
                <a:cubicBezTo>
                  <a:pt x="550" y="0"/>
                  <a:pt x="533" y="17"/>
                  <a:pt x="533" y="38"/>
                </a:cubicBezTo>
                <a:lnTo>
                  <a:pt x="533" y="67"/>
                </a:lnTo>
                <a:lnTo>
                  <a:pt x="405" y="67"/>
                </a:lnTo>
                <a:lnTo>
                  <a:pt x="405" y="38"/>
                </a:lnTo>
                <a:cubicBezTo>
                  <a:pt x="405" y="17"/>
                  <a:pt x="388" y="0"/>
                  <a:pt x="366" y="0"/>
                </a:cubicBezTo>
                <a:cubicBezTo>
                  <a:pt x="345" y="0"/>
                  <a:pt x="328" y="17"/>
                  <a:pt x="328" y="38"/>
                </a:cubicBezTo>
                <a:lnTo>
                  <a:pt x="328" y="67"/>
                </a:lnTo>
                <a:lnTo>
                  <a:pt x="201" y="67"/>
                </a:lnTo>
                <a:lnTo>
                  <a:pt x="201" y="38"/>
                </a:lnTo>
                <a:cubicBezTo>
                  <a:pt x="201" y="17"/>
                  <a:pt x="183" y="0"/>
                  <a:pt x="162" y="0"/>
                </a:cubicBezTo>
                <a:cubicBezTo>
                  <a:pt x="141" y="0"/>
                  <a:pt x="124" y="17"/>
                  <a:pt x="124" y="38"/>
                </a:cubicBezTo>
                <a:lnTo>
                  <a:pt x="124" y="67"/>
                </a:lnTo>
                <a:lnTo>
                  <a:pt x="80" y="67"/>
                </a:lnTo>
                <a:cubicBezTo>
                  <a:pt x="36" y="67"/>
                  <a:pt x="0" y="103"/>
                  <a:pt x="0" y="147"/>
                </a:cubicBezTo>
                <a:lnTo>
                  <a:pt x="0" y="913"/>
                </a:lnTo>
                <a:cubicBezTo>
                  <a:pt x="0" y="957"/>
                  <a:pt x="36" y="993"/>
                  <a:pt x="80" y="993"/>
                </a:cubicBezTo>
                <a:lnTo>
                  <a:pt x="655" y="993"/>
                </a:lnTo>
                <a:cubicBezTo>
                  <a:pt x="699" y="993"/>
                  <a:pt x="734" y="957"/>
                  <a:pt x="734" y="913"/>
                </a:cubicBezTo>
                <a:lnTo>
                  <a:pt x="734" y="147"/>
                </a:lnTo>
                <a:cubicBezTo>
                  <a:pt x="734" y="103"/>
                  <a:pt x="699" y="67"/>
                  <a:pt x="655" y="67"/>
                </a:cubicBezTo>
                <a:close/>
                <a:moveTo>
                  <a:pt x="161" y="371"/>
                </a:moveTo>
                <a:lnTo>
                  <a:pt x="573" y="371"/>
                </a:lnTo>
                <a:lnTo>
                  <a:pt x="573" y="317"/>
                </a:lnTo>
                <a:lnTo>
                  <a:pt x="161" y="317"/>
                </a:lnTo>
                <a:lnTo>
                  <a:pt x="161" y="371"/>
                </a:lnTo>
                <a:close/>
                <a:moveTo>
                  <a:pt x="161" y="512"/>
                </a:moveTo>
                <a:lnTo>
                  <a:pt x="573" y="512"/>
                </a:lnTo>
                <a:lnTo>
                  <a:pt x="573" y="458"/>
                </a:lnTo>
                <a:lnTo>
                  <a:pt x="161" y="458"/>
                </a:lnTo>
                <a:lnTo>
                  <a:pt x="161" y="512"/>
                </a:lnTo>
                <a:close/>
                <a:moveTo>
                  <a:pt x="161" y="653"/>
                </a:moveTo>
                <a:lnTo>
                  <a:pt x="573" y="653"/>
                </a:lnTo>
                <a:lnTo>
                  <a:pt x="573" y="599"/>
                </a:lnTo>
                <a:lnTo>
                  <a:pt x="161" y="599"/>
                </a:lnTo>
                <a:lnTo>
                  <a:pt x="161" y="653"/>
                </a:lnTo>
                <a:close/>
                <a:moveTo>
                  <a:pt x="161" y="794"/>
                </a:moveTo>
                <a:lnTo>
                  <a:pt x="573" y="794"/>
                </a:lnTo>
                <a:lnTo>
                  <a:pt x="573" y="740"/>
                </a:lnTo>
                <a:lnTo>
                  <a:pt x="161" y="740"/>
                </a:lnTo>
                <a:lnTo>
                  <a:pt x="161" y="794"/>
                </a:ln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8448" name="组合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3075" y="3852863"/>
            <a:ext cx="86677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453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1+#ppt_w/2"/>
                                          </p:val>
                                        </p:tav>
                                        <p:tav tm="100000">
                                          <p:val>
                                            <p:strVal val="#ppt_x"/>
                                          </p:val>
                                        </p:tav>
                                      </p:tavLst>
                                    </p:anim>
                                    <p:anim calcmode="lin" valueType="num">
                                      <p:cBhvr additive="base">
                                        <p:cTn id="8" dur="500" fill="hold"/>
                                        <p:tgtEl>
                                          <p:spTgt spid="18435"/>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18436"/>
                                        </p:tgtEl>
                                        <p:attrNameLst>
                                          <p:attrName>style.visibility</p:attrName>
                                        </p:attrNameLst>
                                      </p:cBhvr>
                                      <p:to>
                                        <p:strVal val="visible"/>
                                      </p:to>
                                    </p:set>
                                    <p:animEffect transition="in" filter="wipe(right)">
                                      <p:cBhvr>
                                        <p:cTn id="11" dur="500"/>
                                        <p:tgtEl>
                                          <p:spTgt spid="18436"/>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8434"/>
                                        </p:tgtEl>
                                        <p:attrNameLst>
                                          <p:attrName>style.visibility</p:attrName>
                                        </p:attrNameLst>
                                      </p:cBhvr>
                                      <p:to>
                                        <p:strVal val="visible"/>
                                      </p:to>
                                    </p:set>
                                    <p:anim calcmode="lin" valueType="num">
                                      <p:cBhvr>
                                        <p:cTn id="15" dur="400" fill="hold"/>
                                        <p:tgtEl>
                                          <p:spTgt spid="18434"/>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18434"/>
                                        </p:tgtEl>
                                        <p:attrNameLst>
                                          <p:attrName>ppt_y</p:attrName>
                                        </p:attrNameLst>
                                      </p:cBhvr>
                                      <p:tavLst>
                                        <p:tav tm="0">
                                          <p:val>
                                            <p:strVal val="#ppt_y"/>
                                          </p:val>
                                        </p:tav>
                                        <p:tav tm="100000">
                                          <p:val>
                                            <p:strVal val="#ppt_y"/>
                                          </p:val>
                                        </p:tav>
                                      </p:tavLst>
                                    </p:anim>
                                    <p:anim calcmode="lin" valueType="num">
                                      <p:cBhvr>
                                        <p:cTn id="17" dur="400" fill="hold"/>
                                        <p:tgtEl>
                                          <p:spTgt spid="18434"/>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1843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18434"/>
                                        </p:tgtEl>
                                      </p:cBhvr>
                                    </p:animEffect>
                                  </p:childTnLst>
                                </p:cTn>
                              </p:par>
                            </p:childTnLst>
                          </p:cTn>
                        </p:par>
                        <p:par>
                          <p:cTn id="20" fill="hold">
                            <p:stCondLst>
                              <p:cond delay="1240"/>
                            </p:stCondLst>
                            <p:childTnLst>
                              <p:par>
                                <p:cTn id="21" presetID="6" presetClass="entr" presetSubtype="32" fill="hold" grpId="0" nodeType="afterEffect">
                                  <p:stCondLst>
                                    <p:cond delay="0"/>
                                  </p:stCondLst>
                                  <p:childTnLst>
                                    <p:set>
                                      <p:cBhvr>
                                        <p:cTn id="22" dur="1" fill="hold">
                                          <p:stCondLst>
                                            <p:cond delay="0"/>
                                          </p:stCondLst>
                                        </p:cTn>
                                        <p:tgtEl>
                                          <p:spTgt spid="18438"/>
                                        </p:tgtEl>
                                        <p:attrNameLst>
                                          <p:attrName>style.visibility</p:attrName>
                                        </p:attrNameLst>
                                      </p:cBhvr>
                                      <p:to>
                                        <p:strVal val="visible"/>
                                      </p:to>
                                    </p:set>
                                    <p:animEffect transition="in" filter="circle(out)">
                                      <p:cBhvr>
                                        <p:cTn id="23" dur="1000"/>
                                        <p:tgtEl>
                                          <p:spTgt spid="18438"/>
                                        </p:tgtEl>
                                      </p:cBhvr>
                                    </p:animEffect>
                                  </p:childTnLst>
                                </p:cTn>
                              </p:par>
                            </p:childTnLst>
                          </p:cTn>
                        </p:par>
                        <p:par>
                          <p:cTn id="24" fill="hold">
                            <p:stCondLst>
                              <p:cond delay="2240"/>
                            </p:stCondLst>
                            <p:childTnLst>
                              <p:par>
                                <p:cTn id="25" presetID="31" presetClass="entr" presetSubtype="0" fill="hold" grpId="0" nodeType="afterEffect">
                                  <p:stCondLst>
                                    <p:cond delay="0"/>
                                  </p:stCondLst>
                                  <p:childTnLst>
                                    <p:set>
                                      <p:cBhvr>
                                        <p:cTn id="26" dur="1" fill="hold">
                                          <p:stCondLst>
                                            <p:cond delay="0"/>
                                          </p:stCondLst>
                                        </p:cTn>
                                        <p:tgtEl>
                                          <p:spTgt spid="18440"/>
                                        </p:tgtEl>
                                        <p:attrNameLst>
                                          <p:attrName>style.visibility</p:attrName>
                                        </p:attrNameLst>
                                      </p:cBhvr>
                                      <p:to>
                                        <p:strVal val="visible"/>
                                      </p:to>
                                    </p:set>
                                    <p:anim calcmode="lin" valueType="num">
                                      <p:cBhvr>
                                        <p:cTn id="27" dur="500" fill="hold"/>
                                        <p:tgtEl>
                                          <p:spTgt spid="18440"/>
                                        </p:tgtEl>
                                        <p:attrNameLst>
                                          <p:attrName>ppt_w</p:attrName>
                                        </p:attrNameLst>
                                      </p:cBhvr>
                                      <p:tavLst>
                                        <p:tav tm="0">
                                          <p:val>
                                            <p:fltVal val="0"/>
                                          </p:val>
                                        </p:tav>
                                        <p:tav tm="100000">
                                          <p:val>
                                            <p:strVal val="#ppt_w"/>
                                          </p:val>
                                        </p:tav>
                                      </p:tavLst>
                                    </p:anim>
                                    <p:anim calcmode="lin" valueType="num">
                                      <p:cBhvr>
                                        <p:cTn id="28" dur="500" fill="hold"/>
                                        <p:tgtEl>
                                          <p:spTgt spid="18440"/>
                                        </p:tgtEl>
                                        <p:attrNameLst>
                                          <p:attrName>ppt_h</p:attrName>
                                        </p:attrNameLst>
                                      </p:cBhvr>
                                      <p:tavLst>
                                        <p:tav tm="0">
                                          <p:val>
                                            <p:fltVal val="0"/>
                                          </p:val>
                                        </p:tav>
                                        <p:tav tm="100000">
                                          <p:val>
                                            <p:strVal val="#ppt_h"/>
                                          </p:val>
                                        </p:tav>
                                      </p:tavLst>
                                    </p:anim>
                                    <p:anim calcmode="lin" valueType="num">
                                      <p:cBhvr>
                                        <p:cTn id="29" dur="500" fill="hold"/>
                                        <p:tgtEl>
                                          <p:spTgt spid="18440"/>
                                        </p:tgtEl>
                                        <p:attrNameLst>
                                          <p:attrName>style.rotation</p:attrName>
                                        </p:attrNameLst>
                                      </p:cBhvr>
                                      <p:tavLst>
                                        <p:tav tm="0">
                                          <p:val>
                                            <p:fltVal val="90"/>
                                          </p:val>
                                        </p:tav>
                                        <p:tav tm="100000">
                                          <p:val>
                                            <p:fltVal val="0"/>
                                          </p:val>
                                        </p:tav>
                                      </p:tavLst>
                                    </p:anim>
                                    <p:animEffect transition="in" filter="fade">
                                      <p:cBhvr>
                                        <p:cTn id="30" dur="500"/>
                                        <p:tgtEl>
                                          <p:spTgt spid="18440"/>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8441"/>
                                        </p:tgtEl>
                                        <p:attrNameLst>
                                          <p:attrName>style.visibility</p:attrName>
                                        </p:attrNameLst>
                                      </p:cBhvr>
                                      <p:to>
                                        <p:strVal val="visible"/>
                                      </p:to>
                                    </p:set>
                                    <p:anim calcmode="lin" valueType="num">
                                      <p:cBhvr>
                                        <p:cTn id="33" dur="500" fill="hold"/>
                                        <p:tgtEl>
                                          <p:spTgt spid="18441"/>
                                        </p:tgtEl>
                                        <p:attrNameLst>
                                          <p:attrName>ppt_w</p:attrName>
                                        </p:attrNameLst>
                                      </p:cBhvr>
                                      <p:tavLst>
                                        <p:tav tm="0">
                                          <p:val>
                                            <p:fltVal val="0"/>
                                          </p:val>
                                        </p:tav>
                                        <p:tav tm="100000">
                                          <p:val>
                                            <p:strVal val="#ppt_w"/>
                                          </p:val>
                                        </p:tav>
                                      </p:tavLst>
                                    </p:anim>
                                    <p:anim calcmode="lin" valueType="num">
                                      <p:cBhvr>
                                        <p:cTn id="34" dur="500" fill="hold"/>
                                        <p:tgtEl>
                                          <p:spTgt spid="18441"/>
                                        </p:tgtEl>
                                        <p:attrNameLst>
                                          <p:attrName>ppt_h</p:attrName>
                                        </p:attrNameLst>
                                      </p:cBhvr>
                                      <p:tavLst>
                                        <p:tav tm="0">
                                          <p:val>
                                            <p:fltVal val="0"/>
                                          </p:val>
                                        </p:tav>
                                        <p:tav tm="100000">
                                          <p:val>
                                            <p:strVal val="#ppt_h"/>
                                          </p:val>
                                        </p:tav>
                                      </p:tavLst>
                                    </p:anim>
                                    <p:anim calcmode="lin" valueType="num">
                                      <p:cBhvr>
                                        <p:cTn id="35" dur="500" fill="hold"/>
                                        <p:tgtEl>
                                          <p:spTgt spid="18441"/>
                                        </p:tgtEl>
                                        <p:attrNameLst>
                                          <p:attrName>style.rotation</p:attrName>
                                        </p:attrNameLst>
                                      </p:cBhvr>
                                      <p:tavLst>
                                        <p:tav tm="0">
                                          <p:val>
                                            <p:fltVal val="90"/>
                                          </p:val>
                                        </p:tav>
                                        <p:tav tm="100000">
                                          <p:val>
                                            <p:fltVal val="0"/>
                                          </p:val>
                                        </p:tav>
                                      </p:tavLst>
                                    </p:anim>
                                    <p:animEffect transition="in" filter="fade">
                                      <p:cBhvr>
                                        <p:cTn id="36" dur="500"/>
                                        <p:tgtEl>
                                          <p:spTgt spid="18441"/>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18447"/>
                                        </p:tgtEl>
                                        <p:attrNameLst>
                                          <p:attrName>style.visibility</p:attrName>
                                        </p:attrNameLst>
                                      </p:cBhvr>
                                      <p:to>
                                        <p:strVal val="visible"/>
                                      </p:to>
                                    </p:set>
                                    <p:anim calcmode="lin" valueType="num">
                                      <p:cBhvr>
                                        <p:cTn id="39" dur="500" fill="hold"/>
                                        <p:tgtEl>
                                          <p:spTgt spid="18447"/>
                                        </p:tgtEl>
                                        <p:attrNameLst>
                                          <p:attrName>ppt_w</p:attrName>
                                        </p:attrNameLst>
                                      </p:cBhvr>
                                      <p:tavLst>
                                        <p:tav tm="0">
                                          <p:val>
                                            <p:fltVal val="0"/>
                                          </p:val>
                                        </p:tav>
                                        <p:tav tm="100000">
                                          <p:val>
                                            <p:strVal val="#ppt_w"/>
                                          </p:val>
                                        </p:tav>
                                      </p:tavLst>
                                    </p:anim>
                                    <p:anim calcmode="lin" valueType="num">
                                      <p:cBhvr>
                                        <p:cTn id="40" dur="500" fill="hold"/>
                                        <p:tgtEl>
                                          <p:spTgt spid="18447"/>
                                        </p:tgtEl>
                                        <p:attrNameLst>
                                          <p:attrName>ppt_h</p:attrName>
                                        </p:attrNameLst>
                                      </p:cBhvr>
                                      <p:tavLst>
                                        <p:tav tm="0">
                                          <p:val>
                                            <p:fltVal val="0"/>
                                          </p:val>
                                        </p:tav>
                                        <p:tav tm="100000">
                                          <p:val>
                                            <p:strVal val="#ppt_h"/>
                                          </p:val>
                                        </p:tav>
                                      </p:tavLst>
                                    </p:anim>
                                    <p:anim calcmode="lin" valueType="num">
                                      <p:cBhvr>
                                        <p:cTn id="41" dur="500" fill="hold"/>
                                        <p:tgtEl>
                                          <p:spTgt spid="18447"/>
                                        </p:tgtEl>
                                        <p:attrNameLst>
                                          <p:attrName>style.rotation</p:attrName>
                                        </p:attrNameLst>
                                      </p:cBhvr>
                                      <p:tavLst>
                                        <p:tav tm="0">
                                          <p:val>
                                            <p:fltVal val="90"/>
                                          </p:val>
                                        </p:tav>
                                        <p:tav tm="100000">
                                          <p:val>
                                            <p:fltVal val="0"/>
                                          </p:val>
                                        </p:tav>
                                      </p:tavLst>
                                    </p:anim>
                                    <p:animEffect transition="in" filter="fade">
                                      <p:cBhvr>
                                        <p:cTn id="42" dur="500"/>
                                        <p:tgtEl>
                                          <p:spTgt spid="18447"/>
                                        </p:tgtEl>
                                      </p:cBhvr>
                                    </p:animEffect>
                                  </p:childTnLst>
                                </p:cTn>
                              </p:par>
                            </p:childTnLst>
                          </p:cTn>
                        </p:par>
                        <p:par>
                          <p:cTn id="43" fill="hold">
                            <p:stCondLst>
                              <p:cond delay="2740"/>
                            </p:stCondLst>
                            <p:childTnLst>
                              <p:par>
                                <p:cTn id="44" presetID="10" presetClass="entr" presetSubtype="0" fill="hold" grpId="0" nodeType="afterEffect">
                                  <p:stCondLst>
                                    <p:cond delay="0"/>
                                  </p:stCondLst>
                                  <p:childTnLst>
                                    <p:set>
                                      <p:cBhvr>
                                        <p:cTn id="45" dur="1" fill="hold">
                                          <p:stCondLst>
                                            <p:cond delay="0"/>
                                          </p:stCondLst>
                                        </p:cTn>
                                        <p:tgtEl>
                                          <p:spTgt spid="18437"/>
                                        </p:tgtEl>
                                        <p:attrNameLst>
                                          <p:attrName>style.visibility</p:attrName>
                                        </p:attrNameLst>
                                      </p:cBhvr>
                                      <p:to>
                                        <p:strVal val="visible"/>
                                      </p:to>
                                    </p:set>
                                    <p:anim calcmode="lin" valueType="num">
                                      <p:cBhvr>
                                        <p:cTn id="46" dur="500" fill="hold"/>
                                        <p:tgtEl>
                                          <p:spTgt spid="18437"/>
                                        </p:tgtEl>
                                        <p:attrNameLst>
                                          <p:attrName>ppt_w</p:attrName>
                                        </p:attrNameLst>
                                      </p:cBhvr>
                                      <p:tavLst>
                                        <p:tav tm="0">
                                          <p:val>
                                            <p:fltVal val="0"/>
                                          </p:val>
                                        </p:tav>
                                        <p:tav tm="100000">
                                          <p:val>
                                            <p:strVal val="#ppt_w"/>
                                          </p:val>
                                        </p:tav>
                                      </p:tavLst>
                                    </p:anim>
                                    <p:anim calcmode="lin" valueType="num">
                                      <p:cBhvr>
                                        <p:cTn id="47" dur="500" fill="hold"/>
                                        <p:tgtEl>
                                          <p:spTgt spid="18437"/>
                                        </p:tgtEl>
                                        <p:attrNameLst>
                                          <p:attrName>ppt_h</p:attrName>
                                        </p:attrNameLst>
                                      </p:cBhvr>
                                      <p:tavLst>
                                        <p:tav tm="0">
                                          <p:val>
                                            <p:fltVal val="0"/>
                                          </p:val>
                                        </p:tav>
                                        <p:tav tm="100000">
                                          <p:val>
                                            <p:strVal val="#ppt_h"/>
                                          </p:val>
                                        </p:tav>
                                      </p:tavLst>
                                    </p:anim>
                                    <p:animEffect transition="in" filter="fade">
                                      <p:cBhvr>
                                        <p:cTn id="48" dur="500"/>
                                        <p:tgtEl>
                                          <p:spTgt spid="1843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8439"/>
                                        </p:tgtEl>
                                        <p:attrNameLst>
                                          <p:attrName>style.visibility</p:attrName>
                                        </p:attrNameLst>
                                      </p:cBhvr>
                                      <p:to>
                                        <p:strVal val="visible"/>
                                      </p:to>
                                    </p:set>
                                    <p:anim calcmode="lin" valueType="num">
                                      <p:cBhvr>
                                        <p:cTn id="51" dur="500" fill="hold"/>
                                        <p:tgtEl>
                                          <p:spTgt spid="18439"/>
                                        </p:tgtEl>
                                        <p:attrNameLst>
                                          <p:attrName>ppt_w</p:attrName>
                                        </p:attrNameLst>
                                      </p:cBhvr>
                                      <p:tavLst>
                                        <p:tav tm="0">
                                          <p:val>
                                            <p:fltVal val="0"/>
                                          </p:val>
                                        </p:tav>
                                        <p:tav tm="100000">
                                          <p:val>
                                            <p:strVal val="#ppt_w"/>
                                          </p:val>
                                        </p:tav>
                                      </p:tavLst>
                                    </p:anim>
                                    <p:anim calcmode="lin" valueType="num">
                                      <p:cBhvr>
                                        <p:cTn id="52" dur="500" fill="hold"/>
                                        <p:tgtEl>
                                          <p:spTgt spid="18439"/>
                                        </p:tgtEl>
                                        <p:attrNameLst>
                                          <p:attrName>ppt_h</p:attrName>
                                        </p:attrNameLst>
                                      </p:cBhvr>
                                      <p:tavLst>
                                        <p:tav tm="0">
                                          <p:val>
                                            <p:fltVal val="0"/>
                                          </p:val>
                                        </p:tav>
                                        <p:tav tm="100000">
                                          <p:val>
                                            <p:strVal val="#ppt_h"/>
                                          </p:val>
                                        </p:tav>
                                      </p:tavLst>
                                    </p:anim>
                                    <p:animEffect transition="in" filter="fade">
                                      <p:cBhvr>
                                        <p:cTn id="53" dur="500"/>
                                        <p:tgtEl>
                                          <p:spTgt spid="18439"/>
                                        </p:tgtEl>
                                      </p:cBhvr>
                                    </p:animEffect>
                                  </p:childTnLst>
                                </p:cTn>
                              </p:par>
                            </p:childTnLst>
                          </p:cTn>
                        </p:par>
                        <p:par>
                          <p:cTn id="54" fill="hold">
                            <p:stCondLst>
                              <p:cond delay="3240"/>
                            </p:stCondLst>
                            <p:childTnLst>
                              <p:par>
                                <p:cTn id="55" presetID="31" presetClass="entr" presetSubtype="0" fill="hold" nodeType="afterEffect">
                                  <p:stCondLst>
                                    <p:cond delay="0"/>
                                  </p:stCondLst>
                                  <p:childTnLst>
                                    <p:set>
                                      <p:cBhvr>
                                        <p:cTn id="56" dur="1" fill="hold">
                                          <p:stCondLst>
                                            <p:cond delay="0"/>
                                          </p:stCondLst>
                                        </p:cTn>
                                        <p:tgtEl>
                                          <p:spTgt spid="18448"/>
                                        </p:tgtEl>
                                        <p:attrNameLst>
                                          <p:attrName>style.visibility</p:attrName>
                                        </p:attrNameLst>
                                      </p:cBhvr>
                                      <p:to>
                                        <p:strVal val="visible"/>
                                      </p:to>
                                    </p:set>
                                    <p:anim calcmode="lin" valueType="num">
                                      <p:cBhvr>
                                        <p:cTn id="57" dur="500" fill="hold"/>
                                        <p:tgtEl>
                                          <p:spTgt spid="18448"/>
                                        </p:tgtEl>
                                        <p:attrNameLst>
                                          <p:attrName>ppt_w</p:attrName>
                                        </p:attrNameLst>
                                      </p:cBhvr>
                                      <p:tavLst>
                                        <p:tav tm="0">
                                          <p:val>
                                            <p:fltVal val="0"/>
                                          </p:val>
                                        </p:tav>
                                        <p:tav tm="100000">
                                          <p:val>
                                            <p:strVal val="#ppt_w"/>
                                          </p:val>
                                        </p:tav>
                                      </p:tavLst>
                                    </p:anim>
                                    <p:anim calcmode="lin" valueType="num">
                                      <p:cBhvr>
                                        <p:cTn id="58" dur="500" fill="hold"/>
                                        <p:tgtEl>
                                          <p:spTgt spid="18448"/>
                                        </p:tgtEl>
                                        <p:attrNameLst>
                                          <p:attrName>ppt_h</p:attrName>
                                        </p:attrNameLst>
                                      </p:cBhvr>
                                      <p:tavLst>
                                        <p:tav tm="0">
                                          <p:val>
                                            <p:fltVal val="0"/>
                                          </p:val>
                                        </p:tav>
                                        <p:tav tm="100000">
                                          <p:val>
                                            <p:strVal val="#ppt_h"/>
                                          </p:val>
                                        </p:tav>
                                      </p:tavLst>
                                    </p:anim>
                                    <p:anim calcmode="lin" valueType="num">
                                      <p:cBhvr>
                                        <p:cTn id="59" dur="500" fill="hold"/>
                                        <p:tgtEl>
                                          <p:spTgt spid="18448"/>
                                        </p:tgtEl>
                                        <p:attrNameLst>
                                          <p:attrName>style.rotation</p:attrName>
                                        </p:attrNameLst>
                                      </p:cBhvr>
                                      <p:tavLst>
                                        <p:tav tm="0">
                                          <p:val>
                                            <p:fltVal val="90"/>
                                          </p:val>
                                        </p:tav>
                                        <p:tav tm="100000">
                                          <p:val>
                                            <p:fltVal val="0"/>
                                          </p:val>
                                        </p:tav>
                                      </p:tavLst>
                                    </p:anim>
                                    <p:animEffect transition="in" filter="fade">
                                      <p:cBhvr>
                                        <p:cTn id="60" dur="500"/>
                                        <p:tgtEl>
                                          <p:spTgt spid="18448"/>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8444"/>
                                        </p:tgtEl>
                                        <p:attrNameLst>
                                          <p:attrName>style.visibility</p:attrName>
                                        </p:attrNameLst>
                                      </p:cBhvr>
                                      <p:to>
                                        <p:strVal val="visible"/>
                                      </p:to>
                                    </p:set>
                                    <p:anim calcmode="lin" valueType="num">
                                      <p:cBhvr>
                                        <p:cTn id="63" dur="500" fill="hold"/>
                                        <p:tgtEl>
                                          <p:spTgt spid="18444"/>
                                        </p:tgtEl>
                                        <p:attrNameLst>
                                          <p:attrName>ppt_w</p:attrName>
                                        </p:attrNameLst>
                                      </p:cBhvr>
                                      <p:tavLst>
                                        <p:tav tm="0">
                                          <p:val>
                                            <p:fltVal val="0"/>
                                          </p:val>
                                        </p:tav>
                                        <p:tav tm="100000">
                                          <p:val>
                                            <p:strVal val="#ppt_w"/>
                                          </p:val>
                                        </p:tav>
                                      </p:tavLst>
                                    </p:anim>
                                    <p:anim calcmode="lin" valueType="num">
                                      <p:cBhvr>
                                        <p:cTn id="64" dur="500" fill="hold"/>
                                        <p:tgtEl>
                                          <p:spTgt spid="18444"/>
                                        </p:tgtEl>
                                        <p:attrNameLst>
                                          <p:attrName>ppt_h</p:attrName>
                                        </p:attrNameLst>
                                      </p:cBhvr>
                                      <p:tavLst>
                                        <p:tav tm="0">
                                          <p:val>
                                            <p:fltVal val="0"/>
                                          </p:val>
                                        </p:tav>
                                        <p:tav tm="100000">
                                          <p:val>
                                            <p:strVal val="#ppt_h"/>
                                          </p:val>
                                        </p:tav>
                                      </p:tavLst>
                                    </p:anim>
                                    <p:anim calcmode="lin" valueType="num">
                                      <p:cBhvr>
                                        <p:cTn id="65" dur="500" fill="hold"/>
                                        <p:tgtEl>
                                          <p:spTgt spid="18444"/>
                                        </p:tgtEl>
                                        <p:attrNameLst>
                                          <p:attrName>style.rotation</p:attrName>
                                        </p:attrNameLst>
                                      </p:cBhvr>
                                      <p:tavLst>
                                        <p:tav tm="0">
                                          <p:val>
                                            <p:fltVal val="90"/>
                                          </p:val>
                                        </p:tav>
                                        <p:tav tm="100000">
                                          <p:val>
                                            <p:fltVal val="0"/>
                                          </p:val>
                                        </p:tav>
                                      </p:tavLst>
                                    </p:anim>
                                    <p:animEffect transition="in" filter="fade">
                                      <p:cBhvr>
                                        <p:cTn id="66" dur="500"/>
                                        <p:tgtEl>
                                          <p:spTgt spid="18444"/>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8445"/>
                                        </p:tgtEl>
                                        <p:attrNameLst>
                                          <p:attrName>style.visibility</p:attrName>
                                        </p:attrNameLst>
                                      </p:cBhvr>
                                      <p:to>
                                        <p:strVal val="visible"/>
                                      </p:to>
                                    </p:set>
                                    <p:anim calcmode="lin" valueType="num">
                                      <p:cBhvr>
                                        <p:cTn id="69" dur="500" fill="hold"/>
                                        <p:tgtEl>
                                          <p:spTgt spid="18445"/>
                                        </p:tgtEl>
                                        <p:attrNameLst>
                                          <p:attrName>ppt_w</p:attrName>
                                        </p:attrNameLst>
                                      </p:cBhvr>
                                      <p:tavLst>
                                        <p:tav tm="0">
                                          <p:val>
                                            <p:fltVal val="0"/>
                                          </p:val>
                                        </p:tav>
                                        <p:tav tm="100000">
                                          <p:val>
                                            <p:strVal val="#ppt_w"/>
                                          </p:val>
                                        </p:tav>
                                      </p:tavLst>
                                    </p:anim>
                                    <p:anim calcmode="lin" valueType="num">
                                      <p:cBhvr>
                                        <p:cTn id="70" dur="500" fill="hold"/>
                                        <p:tgtEl>
                                          <p:spTgt spid="18445"/>
                                        </p:tgtEl>
                                        <p:attrNameLst>
                                          <p:attrName>ppt_h</p:attrName>
                                        </p:attrNameLst>
                                      </p:cBhvr>
                                      <p:tavLst>
                                        <p:tav tm="0">
                                          <p:val>
                                            <p:fltVal val="0"/>
                                          </p:val>
                                        </p:tav>
                                        <p:tav tm="100000">
                                          <p:val>
                                            <p:strVal val="#ppt_h"/>
                                          </p:val>
                                        </p:tav>
                                      </p:tavLst>
                                    </p:anim>
                                    <p:anim calcmode="lin" valueType="num">
                                      <p:cBhvr>
                                        <p:cTn id="71" dur="500" fill="hold"/>
                                        <p:tgtEl>
                                          <p:spTgt spid="18445"/>
                                        </p:tgtEl>
                                        <p:attrNameLst>
                                          <p:attrName>style.rotation</p:attrName>
                                        </p:attrNameLst>
                                      </p:cBhvr>
                                      <p:tavLst>
                                        <p:tav tm="0">
                                          <p:val>
                                            <p:fltVal val="90"/>
                                          </p:val>
                                        </p:tav>
                                        <p:tav tm="100000">
                                          <p:val>
                                            <p:fltVal val="0"/>
                                          </p:val>
                                        </p:tav>
                                      </p:tavLst>
                                    </p:anim>
                                    <p:animEffect transition="in" filter="fade">
                                      <p:cBhvr>
                                        <p:cTn id="72" dur="500"/>
                                        <p:tgtEl>
                                          <p:spTgt spid="18445"/>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8442"/>
                                        </p:tgtEl>
                                        <p:attrNameLst>
                                          <p:attrName>style.visibility</p:attrName>
                                        </p:attrNameLst>
                                      </p:cBhvr>
                                      <p:to>
                                        <p:strVal val="visible"/>
                                      </p:to>
                                    </p:set>
                                    <p:anim calcmode="lin" valueType="num">
                                      <p:cBhvr>
                                        <p:cTn id="75" dur="500" fill="hold"/>
                                        <p:tgtEl>
                                          <p:spTgt spid="18442"/>
                                        </p:tgtEl>
                                        <p:attrNameLst>
                                          <p:attrName>ppt_w</p:attrName>
                                        </p:attrNameLst>
                                      </p:cBhvr>
                                      <p:tavLst>
                                        <p:tav tm="0">
                                          <p:val>
                                            <p:fltVal val="0"/>
                                          </p:val>
                                        </p:tav>
                                        <p:tav tm="100000">
                                          <p:val>
                                            <p:strVal val="#ppt_w"/>
                                          </p:val>
                                        </p:tav>
                                      </p:tavLst>
                                    </p:anim>
                                    <p:anim calcmode="lin" valueType="num">
                                      <p:cBhvr>
                                        <p:cTn id="76" dur="500" fill="hold"/>
                                        <p:tgtEl>
                                          <p:spTgt spid="18442"/>
                                        </p:tgtEl>
                                        <p:attrNameLst>
                                          <p:attrName>ppt_h</p:attrName>
                                        </p:attrNameLst>
                                      </p:cBhvr>
                                      <p:tavLst>
                                        <p:tav tm="0">
                                          <p:val>
                                            <p:fltVal val="0"/>
                                          </p:val>
                                        </p:tav>
                                        <p:tav tm="100000">
                                          <p:val>
                                            <p:strVal val="#ppt_h"/>
                                          </p:val>
                                        </p:tav>
                                      </p:tavLst>
                                    </p:anim>
                                    <p:anim calcmode="lin" valueType="num">
                                      <p:cBhvr>
                                        <p:cTn id="77" dur="500" fill="hold"/>
                                        <p:tgtEl>
                                          <p:spTgt spid="18442"/>
                                        </p:tgtEl>
                                        <p:attrNameLst>
                                          <p:attrName>style.rotation</p:attrName>
                                        </p:attrNameLst>
                                      </p:cBhvr>
                                      <p:tavLst>
                                        <p:tav tm="0">
                                          <p:val>
                                            <p:fltVal val="90"/>
                                          </p:val>
                                        </p:tav>
                                        <p:tav tm="100000">
                                          <p:val>
                                            <p:fltVal val="0"/>
                                          </p:val>
                                        </p:tav>
                                      </p:tavLst>
                                    </p:anim>
                                    <p:animEffect transition="in" filter="fade">
                                      <p:cBhvr>
                                        <p:cTn id="78" dur="500"/>
                                        <p:tgtEl>
                                          <p:spTgt spid="18442"/>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18443"/>
                                        </p:tgtEl>
                                        <p:attrNameLst>
                                          <p:attrName>style.visibility</p:attrName>
                                        </p:attrNameLst>
                                      </p:cBhvr>
                                      <p:to>
                                        <p:strVal val="visible"/>
                                      </p:to>
                                    </p:set>
                                    <p:anim calcmode="lin" valueType="num">
                                      <p:cBhvr>
                                        <p:cTn id="81" dur="500" fill="hold"/>
                                        <p:tgtEl>
                                          <p:spTgt spid="18443"/>
                                        </p:tgtEl>
                                        <p:attrNameLst>
                                          <p:attrName>ppt_w</p:attrName>
                                        </p:attrNameLst>
                                      </p:cBhvr>
                                      <p:tavLst>
                                        <p:tav tm="0">
                                          <p:val>
                                            <p:fltVal val="0"/>
                                          </p:val>
                                        </p:tav>
                                        <p:tav tm="100000">
                                          <p:val>
                                            <p:strVal val="#ppt_w"/>
                                          </p:val>
                                        </p:tav>
                                      </p:tavLst>
                                    </p:anim>
                                    <p:anim calcmode="lin" valueType="num">
                                      <p:cBhvr>
                                        <p:cTn id="82" dur="500" fill="hold"/>
                                        <p:tgtEl>
                                          <p:spTgt spid="18443"/>
                                        </p:tgtEl>
                                        <p:attrNameLst>
                                          <p:attrName>ppt_h</p:attrName>
                                        </p:attrNameLst>
                                      </p:cBhvr>
                                      <p:tavLst>
                                        <p:tav tm="0">
                                          <p:val>
                                            <p:fltVal val="0"/>
                                          </p:val>
                                        </p:tav>
                                        <p:tav tm="100000">
                                          <p:val>
                                            <p:strVal val="#ppt_h"/>
                                          </p:val>
                                        </p:tav>
                                      </p:tavLst>
                                    </p:anim>
                                    <p:anim calcmode="lin" valueType="num">
                                      <p:cBhvr>
                                        <p:cTn id="83" dur="500" fill="hold"/>
                                        <p:tgtEl>
                                          <p:spTgt spid="18443"/>
                                        </p:tgtEl>
                                        <p:attrNameLst>
                                          <p:attrName>style.rotation</p:attrName>
                                        </p:attrNameLst>
                                      </p:cBhvr>
                                      <p:tavLst>
                                        <p:tav tm="0">
                                          <p:val>
                                            <p:fltVal val="90"/>
                                          </p:val>
                                        </p:tav>
                                        <p:tav tm="100000">
                                          <p:val>
                                            <p:fltVal val="0"/>
                                          </p:val>
                                        </p:tav>
                                      </p:tavLst>
                                    </p:anim>
                                    <p:animEffect transition="in" filter="fade">
                                      <p:cBhvr>
                                        <p:cTn id="84" dur="500"/>
                                        <p:tgtEl>
                                          <p:spTgt spid="18443"/>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8446"/>
                                        </p:tgtEl>
                                        <p:attrNameLst>
                                          <p:attrName>style.visibility</p:attrName>
                                        </p:attrNameLst>
                                      </p:cBhvr>
                                      <p:to>
                                        <p:strVal val="visible"/>
                                      </p:to>
                                    </p:set>
                                    <p:anim calcmode="lin" valueType="num">
                                      <p:cBhvr>
                                        <p:cTn id="87" dur="500" fill="hold"/>
                                        <p:tgtEl>
                                          <p:spTgt spid="18446"/>
                                        </p:tgtEl>
                                        <p:attrNameLst>
                                          <p:attrName>ppt_w</p:attrName>
                                        </p:attrNameLst>
                                      </p:cBhvr>
                                      <p:tavLst>
                                        <p:tav tm="0">
                                          <p:val>
                                            <p:fltVal val="0"/>
                                          </p:val>
                                        </p:tav>
                                        <p:tav tm="100000">
                                          <p:val>
                                            <p:strVal val="#ppt_w"/>
                                          </p:val>
                                        </p:tav>
                                      </p:tavLst>
                                    </p:anim>
                                    <p:anim calcmode="lin" valueType="num">
                                      <p:cBhvr>
                                        <p:cTn id="88" dur="500" fill="hold"/>
                                        <p:tgtEl>
                                          <p:spTgt spid="18446"/>
                                        </p:tgtEl>
                                        <p:attrNameLst>
                                          <p:attrName>ppt_h</p:attrName>
                                        </p:attrNameLst>
                                      </p:cBhvr>
                                      <p:tavLst>
                                        <p:tav tm="0">
                                          <p:val>
                                            <p:fltVal val="0"/>
                                          </p:val>
                                        </p:tav>
                                        <p:tav tm="100000">
                                          <p:val>
                                            <p:strVal val="#ppt_h"/>
                                          </p:val>
                                        </p:tav>
                                      </p:tavLst>
                                    </p:anim>
                                    <p:anim calcmode="lin" valueType="num">
                                      <p:cBhvr>
                                        <p:cTn id="89" dur="500" fill="hold"/>
                                        <p:tgtEl>
                                          <p:spTgt spid="18446"/>
                                        </p:tgtEl>
                                        <p:attrNameLst>
                                          <p:attrName>style.rotation</p:attrName>
                                        </p:attrNameLst>
                                      </p:cBhvr>
                                      <p:tavLst>
                                        <p:tav tm="0">
                                          <p:val>
                                            <p:fltVal val="90"/>
                                          </p:val>
                                        </p:tav>
                                        <p:tav tm="100000">
                                          <p:val>
                                            <p:fltVal val="0"/>
                                          </p:val>
                                        </p:tav>
                                      </p:tavLst>
                                    </p:anim>
                                    <p:animEffect transition="in" filter="fade">
                                      <p:cBhvr>
                                        <p:cTn id="90" dur="500"/>
                                        <p:tgtEl>
                                          <p:spTgt spid="18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animBg="1"/>
      <p:bldP spid="18437" grpId="0" animBg="1"/>
      <p:bldP spid="18438" grpId="0" animBg="1"/>
      <p:bldP spid="18439" grpId="0" animBg="1"/>
      <p:bldP spid="18440" grpId="0" autoUpdateAnimBg="0"/>
      <p:bldP spid="18441" grpId="0" autoUpdateAnimBg="0"/>
      <p:bldP spid="18442" grpId="0" autoUpdateAnimBg="0"/>
      <p:bldP spid="18443" grpId="0" autoUpdateAnimBg="0"/>
      <p:bldP spid="18444" grpId="0" autoUpdateAnimBg="0"/>
      <p:bldP spid="18445" grpId="0" autoUpdateAnimBg="0"/>
      <p:bldP spid="18446" grpId="0" animBg="1"/>
      <p:bldP spid="184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19459"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19460"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61" name="圆角矩形 36"/>
          <p:cNvSpPr>
            <a:spLocks noChangeArrowheads="1"/>
          </p:cNvSpPr>
          <p:nvPr/>
        </p:nvSpPr>
        <p:spPr bwMode="auto">
          <a:xfrm>
            <a:off x="3824288" y="1624013"/>
            <a:ext cx="5373687" cy="350837"/>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462" name="矩形 37"/>
          <p:cNvSpPr>
            <a:spLocks noChangeArrowheads="1"/>
          </p:cNvSpPr>
          <p:nvPr/>
        </p:nvSpPr>
        <p:spPr bwMode="auto">
          <a:xfrm>
            <a:off x="3983038" y="1620838"/>
            <a:ext cx="484187" cy="3540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63" name="文本框 141"/>
          <p:cNvSpPr txBox="1">
            <a:spLocks noChangeArrowheads="1"/>
          </p:cNvSpPr>
          <p:nvPr/>
        </p:nvSpPr>
        <p:spPr bwMode="auto">
          <a:xfrm>
            <a:off x="2214563" y="1574800"/>
            <a:ext cx="11890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1600">
                <a:solidFill>
                  <a:srgbClr val="4D4D4D"/>
                </a:solidFill>
                <a:latin typeface="微软雅黑" panose="020B0503020204020204" pitchFamily="34" charset="-122"/>
                <a:ea typeface="微软雅黑" panose="020B0503020204020204" pitchFamily="34" charset="-122"/>
              </a:rPr>
              <a:t>您的文本</a:t>
            </a:r>
          </a:p>
        </p:txBody>
      </p:sp>
      <p:sp>
        <p:nvSpPr>
          <p:cNvPr id="19464" name="椭圆 39"/>
          <p:cNvSpPr>
            <a:spLocks noChangeArrowheads="1"/>
          </p:cNvSpPr>
          <p:nvPr/>
        </p:nvSpPr>
        <p:spPr bwMode="auto">
          <a:xfrm>
            <a:off x="3457575" y="1449388"/>
            <a:ext cx="700088" cy="700087"/>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65" name="文本框 133"/>
          <p:cNvSpPr txBox="1">
            <a:spLocks noChangeArrowheads="1"/>
          </p:cNvSpPr>
          <p:nvPr/>
        </p:nvSpPr>
        <p:spPr bwMode="auto">
          <a:xfrm>
            <a:off x="3478213" y="1624013"/>
            <a:ext cx="6873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600">
                <a:solidFill>
                  <a:srgbClr val="F8F8F8"/>
                </a:solidFill>
                <a:latin typeface="微软雅黑" panose="020B0503020204020204" pitchFamily="34" charset="-122"/>
                <a:ea typeface="微软雅黑" panose="020B0503020204020204" pitchFamily="34" charset="-122"/>
              </a:rPr>
              <a:t>6%</a:t>
            </a:r>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19466" name="圆角矩形 41"/>
          <p:cNvSpPr>
            <a:spLocks noChangeArrowheads="1"/>
          </p:cNvSpPr>
          <p:nvPr/>
        </p:nvSpPr>
        <p:spPr bwMode="auto">
          <a:xfrm>
            <a:off x="3824288" y="2438400"/>
            <a:ext cx="5373687" cy="352425"/>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467" name="矩形 42"/>
          <p:cNvSpPr>
            <a:spLocks noChangeArrowheads="1"/>
          </p:cNvSpPr>
          <p:nvPr/>
        </p:nvSpPr>
        <p:spPr bwMode="auto">
          <a:xfrm>
            <a:off x="3983038" y="2435225"/>
            <a:ext cx="1327150" cy="355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68" name="文本框 141"/>
          <p:cNvSpPr txBox="1">
            <a:spLocks noChangeArrowheads="1"/>
          </p:cNvSpPr>
          <p:nvPr/>
        </p:nvSpPr>
        <p:spPr bwMode="auto">
          <a:xfrm>
            <a:off x="2214563" y="2389188"/>
            <a:ext cx="11890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1600">
                <a:solidFill>
                  <a:srgbClr val="4D4D4D"/>
                </a:solidFill>
                <a:latin typeface="微软雅黑" panose="020B0503020204020204" pitchFamily="34" charset="-122"/>
                <a:ea typeface="微软雅黑" panose="020B0503020204020204" pitchFamily="34" charset="-122"/>
              </a:rPr>
              <a:t>您的文本</a:t>
            </a:r>
          </a:p>
        </p:txBody>
      </p:sp>
      <p:sp>
        <p:nvSpPr>
          <p:cNvPr id="19469" name="椭圆 44"/>
          <p:cNvSpPr>
            <a:spLocks noChangeArrowheads="1"/>
          </p:cNvSpPr>
          <p:nvPr/>
        </p:nvSpPr>
        <p:spPr bwMode="auto">
          <a:xfrm>
            <a:off x="3457575" y="2265363"/>
            <a:ext cx="700088" cy="700087"/>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70" name="文本框 133"/>
          <p:cNvSpPr txBox="1">
            <a:spLocks noChangeArrowheads="1"/>
          </p:cNvSpPr>
          <p:nvPr/>
        </p:nvSpPr>
        <p:spPr bwMode="auto">
          <a:xfrm>
            <a:off x="3478213" y="2438400"/>
            <a:ext cx="6873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F8F8F8"/>
                </a:solidFill>
                <a:latin typeface="微软雅黑" panose="020B0503020204020204" pitchFamily="34" charset="-122"/>
                <a:ea typeface="微软雅黑" panose="020B0503020204020204" pitchFamily="34" charset="-122"/>
              </a:rPr>
              <a:t>24%</a:t>
            </a:r>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19471" name="圆角矩形 48"/>
          <p:cNvSpPr>
            <a:spLocks noChangeArrowheads="1"/>
          </p:cNvSpPr>
          <p:nvPr/>
        </p:nvSpPr>
        <p:spPr bwMode="auto">
          <a:xfrm>
            <a:off x="3824288" y="3352800"/>
            <a:ext cx="5373687" cy="352425"/>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472" name="矩形 49"/>
          <p:cNvSpPr>
            <a:spLocks noChangeArrowheads="1"/>
          </p:cNvSpPr>
          <p:nvPr/>
        </p:nvSpPr>
        <p:spPr bwMode="auto">
          <a:xfrm>
            <a:off x="3983038" y="3349625"/>
            <a:ext cx="2528887" cy="355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73" name="文本框 141"/>
          <p:cNvSpPr txBox="1">
            <a:spLocks noChangeArrowheads="1"/>
          </p:cNvSpPr>
          <p:nvPr/>
        </p:nvSpPr>
        <p:spPr bwMode="auto">
          <a:xfrm>
            <a:off x="2214563" y="3303588"/>
            <a:ext cx="11890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1600">
                <a:solidFill>
                  <a:srgbClr val="4D4D4D"/>
                </a:solidFill>
                <a:latin typeface="微软雅黑" panose="020B0503020204020204" pitchFamily="34" charset="-122"/>
                <a:ea typeface="微软雅黑" panose="020B0503020204020204" pitchFamily="34" charset="-122"/>
              </a:rPr>
              <a:t>您的文本</a:t>
            </a:r>
          </a:p>
        </p:txBody>
      </p:sp>
      <p:sp>
        <p:nvSpPr>
          <p:cNvPr id="19474" name="椭圆 51"/>
          <p:cNvSpPr>
            <a:spLocks noChangeArrowheads="1"/>
          </p:cNvSpPr>
          <p:nvPr/>
        </p:nvSpPr>
        <p:spPr bwMode="auto">
          <a:xfrm>
            <a:off x="3457575" y="3179763"/>
            <a:ext cx="700088" cy="700087"/>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75" name="文本框 133"/>
          <p:cNvSpPr txBox="1">
            <a:spLocks noChangeArrowheads="1"/>
          </p:cNvSpPr>
          <p:nvPr/>
        </p:nvSpPr>
        <p:spPr bwMode="auto">
          <a:xfrm>
            <a:off x="3478213" y="3352800"/>
            <a:ext cx="6873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F8F8F8"/>
                </a:solidFill>
                <a:latin typeface="微软雅黑" panose="020B0503020204020204" pitchFamily="34" charset="-122"/>
                <a:ea typeface="微软雅黑" panose="020B0503020204020204" pitchFamily="34" charset="-122"/>
              </a:rPr>
              <a:t>58%</a:t>
            </a:r>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19476" name="圆角矩形 53"/>
          <p:cNvSpPr>
            <a:spLocks noChangeArrowheads="1"/>
          </p:cNvSpPr>
          <p:nvPr/>
        </p:nvSpPr>
        <p:spPr bwMode="auto">
          <a:xfrm>
            <a:off x="3824288" y="4311650"/>
            <a:ext cx="5373687" cy="350838"/>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477" name="矩形 54"/>
          <p:cNvSpPr>
            <a:spLocks noChangeArrowheads="1"/>
          </p:cNvSpPr>
          <p:nvPr/>
        </p:nvSpPr>
        <p:spPr bwMode="auto">
          <a:xfrm>
            <a:off x="3983038" y="4308475"/>
            <a:ext cx="4567237" cy="3540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78" name="文本框 141"/>
          <p:cNvSpPr txBox="1">
            <a:spLocks noChangeArrowheads="1"/>
          </p:cNvSpPr>
          <p:nvPr/>
        </p:nvSpPr>
        <p:spPr bwMode="auto">
          <a:xfrm>
            <a:off x="2214563" y="4262438"/>
            <a:ext cx="11890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1600">
                <a:solidFill>
                  <a:srgbClr val="4D4D4D"/>
                </a:solidFill>
                <a:latin typeface="微软雅黑" panose="020B0503020204020204" pitchFamily="34" charset="-122"/>
                <a:ea typeface="微软雅黑" panose="020B0503020204020204" pitchFamily="34" charset="-122"/>
              </a:rPr>
              <a:t>您的文本</a:t>
            </a:r>
          </a:p>
        </p:txBody>
      </p:sp>
      <p:sp>
        <p:nvSpPr>
          <p:cNvPr id="19479" name="椭圆 56"/>
          <p:cNvSpPr>
            <a:spLocks noChangeArrowheads="1"/>
          </p:cNvSpPr>
          <p:nvPr/>
        </p:nvSpPr>
        <p:spPr bwMode="auto">
          <a:xfrm>
            <a:off x="3457575" y="4138613"/>
            <a:ext cx="700088" cy="700087"/>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80" name="文本框 133"/>
          <p:cNvSpPr txBox="1">
            <a:spLocks noChangeArrowheads="1"/>
          </p:cNvSpPr>
          <p:nvPr/>
        </p:nvSpPr>
        <p:spPr bwMode="auto">
          <a:xfrm>
            <a:off x="3478213" y="4311650"/>
            <a:ext cx="6873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F8F8F8"/>
                </a:solidFill>
                <a:latin typeface="微软雅黑" panose="020B0503020204020204" pitchFamily="34" charset="-122"/>
                <a:ea typeface="微软雅黑" panose="020B0503020204020204" pitchFamily="34" charset="-122"/>
              </a:rPr>
              <a:t>86%</a:t>
            </a:r>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19481" name="圆角矩形 58"/>
          <p:cNvSpPr>
            <a:spLocks noChangeArrowheads="1"/>
          </p:cNvSpPr>
          <p:nvPr/>
        </p:nvSpPr>
        <p:spPr bwMode="auto">
          <a:xfrm>
            <a:off x="3824288" y="5259388"/>
            <a:ext cx="5373687" cy="350837"/>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9482" name="矩形 59"/>
          <p:cNvSpPr>
            <a:spLocks noChangeArrowheads="1"/>
          </p:cNvSpPr>
          <p:nvPr/>
        </p:nvSpPr>
        <p:spPr bwMode="auto">
          <a:xfrm>
            <a:off x="3983038" y="5256213"/>
            <a:ext cx="1903412" cy="3540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83" name="文本框 141"/>
          <p:cNvSpPr txBox="1">
            <a:spLocks noChangeArrowheads="1"/>
          </p:cNvSpPr>
          <p:nvPr/>
        </p:nvSpPr>
        <p:spPr bwMode="auto">
          <a:xfrm>
            <a:off x="2214563" y="5210175"/>
            <a:ext cx="11890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1600">
                <a:solidFill>
                  <a:srgbClr val="4D4D4D"/>
                </a:solidFill>
                <a:latin typeface="微软雅黑" panose="020B0503020204020204" pitchFamily="34" charset="-122"/>
                <a:ea typeface="微软雅黑" panose="020B0503020204020204" pitchFamily="34" charset="-122"/>
              </a:rPr>
              <a:t>您的文本</a:t>
            </a:r>
          </a:p>
        </p:txBody>
      </p:sp>
      <p:sp>
        <p:nvSpPr>
          <p:cNvPr id="19484" name="椭圆 61"/>
          <p:cNvSpPr>
            <a:spLocks noChangeArrowheads="1"/>
          </p:cNvSpPr>
          <p:nvPr/>
        </p:nvSpPr>
        <p:spPr bwMode="auto">
          <a:xfrm>
            <a:off x="3457575" y="5086350"/>
            <a:ext cx="700088" cy="698500"/>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4D4D4D"/>
              </a:solidFill>
              <a:ea typeface="微软雅黑" panose="020B0503020204020204" pitchFamily="34" charset="-122"/>
            </a:endParaRPr>
          </a:p>
        </p:txBody>
      </p:sp>
      <p:sp>
        <p:nvSpPr>
          <p:cNvPr id="19485" name="文本框 133"/>
          <p:cNvSpPr txBox="1">
            <a:spLocks noChangeArrowheads="1"/>
          </p:cNvSpPr>
          <p:nvPr/>
        </p:nvSpPr>
        <p:spPr bwMode="auto">
          <a:xfrm>
            <a:off x="3478213" y="5259388"/>
            <a:ext cx="6873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F8F8F8"/>
                </a:solidFill>
                <a:latin typeface="微软雅黑" panose="020B0503020204020204" pitchFamily="34" charset="-122"/>
                <a:ea typeface="微软雅黑" panose="020B0503020204020204" pitchFamily="34" charset="-122"/>
              </a:rPr>
              <a:t>36%</a:t>
            </a:r>
            <a:endParaRPr lang="zh-CN" altLang="en-US" sz="1600">
              <a:solidFill>
                <a:srgbClr val="F8F8F8"/>
              </a:solidFill>
              <a:latin typeface="微软雅黑" panose="020B0503020204020204" pitchFamily="34" charset="-122"/>
              <a:ea typeface="微软雅黑" panose="020B0503020204020204" pitchFamily="34" charset="-122"/>
            </a:endParaRPr>
          </a:p>
        </p:txBody>
      </p:sp>
    </p:spTree>
  </p:cSld>
  <p:clrMapOvr>
    <a:masterClrMapping/>
  </p:clrMapOvr>
  <p:transition spd="slow" advTm="661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1+#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19460"/>
                                        </p:tgtEl>
                                        <p:attrNameLst>
                                          <p:attrName>style.visibility</p:attrName>
                                        </p:attrNameLst>
                                      </p:cBhvr>
                                      <p:to>
                                        <p:strVal val="visible"/>
                                      </p:to>
                                    </p:set>
                                    <p:animEffect transition="in" filter="wipe(right)">
                                      <p:cBhvr>
                                        <p:cTn id="11" dur="500"/>
                                        <p:tgtEl>
                                          <p:spTgt spid="19460"/>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9458"/>
                                        </p:tgtEl>
                                        <p:attrNameLst>
                                          <p:attrName>style.visibility</p:attrName>
                                        </p:attrNameLst>
                                      </p:cBhvr>
                                      <p:to>
                                        <p:strVal val="visible"/>
                                      </p:to>
                                    </p:set>
                                    <p:anim calcmode="lin" valueType="num">
                                      <p:cBhvr>
                                        <p:cTn id="15" dur="400" fill="hold"/>
                                        <p:tgtEl>
                                          <p:spTgt spid="19458"/>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19458"/>
                                        </p:tgtEl>
                                        <p:attrNameLst>
                                          <p:attrName>ppt_y</p:attrName>
                                        </p:attrNameLst>
                                      </p:cBhvr>
                                      <p:tavLst>
                                        <p:tav tm="0">
                                          <p:val>
                                            <p:strVal val="#ppt_y"/>
                                          </p:val>
                                        </p:tav>
                                        <p:tav tm="100000">
                                          <p:val>
                                            <p:strVal val="#ppt_y"/>
                                          </p:val>
                                        </p:tav>
                                      </p:tavLst>
                                    </p:anim>
                                    <p:anim calcmode="lin" valueType="num">
                                      <p:cBhvr>
                                        <p:cTn id="17" dur="400" fill="hold"/>
                                        <p:tgtEl>
                                          <p:spTgt spid="19458"/>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1945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19458"/>
                                        </p:tgtEl>
                                      </p:cBhvr>
                                    </p:animEffect>
                                  </p:childTnLst>
                                </p:cTn>
                              </p:par>
                            </p:childTnLst>
                          </p:cTn>
                        </p:par>
                        <p:par>
                          <p:cTn id="20" fill="hold">
                            <p:stCondLst>
                              <p:cond delay="1240"/>
                            </p:stCondLst>
                            <p:childTnLst>
                              <p:par>
                                <p:cTn id="21" presetID="21" presetClass="entr" presetSubtype="1" fill="hold" grpId="0" nodeType="afterEffect">
                                  <p:stCondLst>
                                    <p:cond delay="0"/>
                                  </p:stCondLst>
                                  <p:childTnLst>
                                    <p:set>
                                      <p:cBhvr>
                                        <p:cTn id="22" dur="1" fill="hold">
                                          <p:stCondLst>
                                            <p:cond delay="0"/>
                                          </p:stCondLst>
                                        </p:cTn>
                                        <p:tgtEl>
                                          <p:spTgt spid="19464"/>
                                        </p:tgtEl>
                                        <p:attrNameLst>
                                          <p:attrName>style.visibility</p:attrName>
                                        </p:attrNameLst>
                                      </p:cBhvr>
                                      <p:to>
                                        <p:strVal val="visible"/>
                                      </p:to>
                                    </p:set>
                                    <p:animEffect transition="in" filter="wheel(1)">
                                      <p:cBhvr>
                                        <p:cTn id="23" dur="300"/>
                                        <p:tgtEl>
                                          <p:spTgt spid="19464"/>
                                        </p:tgtEl>
                                      </p:cBhvr>
                                    </p:animEffect>
                                  </p:childTnLst>
                                </p:cTn>
                              </p:par>
                            </p:childTnLst>
                          </p:cTn>
                        </p:par>
                        <p:par>
                          <p:cTn id="24" fill="hold">
                            <p:stCondLst>
                              <p:cond delay="1740"/>
                            </p:stCondLst>
                            <p:childTnLst>
                              <p:par>
                                <p:cTn id="25" presetID="22" presetClass="entr" presetSubtype="8" fill="hold" grpId="0" nodeType="afterEffect">
                                  <p:stCondLst>
                                    <p:cond delay="0"/>
                                  </p:stCondLst>
                                  <p:childTnLst>
                                    <p:set>
                                      <p:cBhvr>
                                        <p:cTn id="26" dur="1" fill="hold">
                                          <p:stCondLst>
                                            <p:cond delay="0"/>
                                          </p:stCondLst>
                                        </p:cTn>
                                        <p:tgtEl>
                                          <p:spTgt spid="19461"/>
                                        </p:tgtEl>
                                        <p:attrNameLst>
                                          <p:attrName>style.visibility</p:attrName>
                                        </p:attrNameLst>
                                      </p:cBhvr>
                                      <p:to>
                                        <p:strVal val="visible"/>
                                      </p:to>
                                    </p:set>
                                    <p:animEffect transition="in" filter="wipe(left)">
                                      <p:cBhvr>
                                        <p:cTn id="27" dur="500"/>
                                        <p:tgtEl>
                                          <p:spTgt spid="19461"/>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19463"/>
                                        </p:tgtEl>
                                        <p:attrNameLst>
                                          <p:attrName>style.visibility</p:attrName>
                                        </p:attrNameLst>
                                      </p:cBhvr>
                                      <p:to>
                                        <p:strVal val="visible"/>
                                      </p:to>
                                    </p:set>
                                    <p:animEffect transition="in" filter="wipe(right)">
                                      <p:cBhvr>
                                        <p:cTn id="30" dur="500"/>
                                        <p:tgtEl>
                                          <p:spTgt spid="19463"/>
                                        </p:tgtEl>
                                      </p:cBhvr>
                                    </p:animEffect>
                                  </p:childTnLst>
                                </p:cTn>
                              </p:par>
                            </p:childTnLst>
                          </p:cTn>
                        </p:par>
                        <p:par>
                          <p:cTn id="31" fill="hold">
                            <p:stCondLst>
                              <p:cond delay="2240"/>
                            </p:stCondLst>
                            <p:childTnLst>
                              <p:par>
                                <p:cTn id="32" presetID="21" presetClass="entr" presetSubtype="1" fill="hold" grpId="0" nodeType="afterEffect">
                                  <p:stCondLst>
                                    <p:cond delay="0"/>
                                  </p:stCondLst>
                                  <p:childTnLst>
                                    <p:set>
                                      <p:cBhvr>
                                        <p:cTn id="33" dur="1" fill="hold">
                                          <p:stCondLst>
                                            <p:cond delay="0"/>
                                          </p:stCondLst>
                                        </p:cTn>
                                        <p:tgtEl>
                                          <p:spTgt spid="19469"/>
                                        </p:tgtEl>
                                        <p:attrNameLst>
                                          <p:attrName>style.visibility</p:attrName>
                                        </p:attrNameLst>
                                      </p:cBhvr>
                                      <p:to>
                                        <p:strVal val="visible"/>
                                      </p:to>
                                    </p:set>
                                    <p:animEffect transition="in" filter="wheel(1)">
                                      <p:cBhvr>
                                        <p:cTn id="34" dur="300"/>
                                        <p:tgtEl>
                                          <p:spTgt spid="19469"/>
                                        </p:tgtEl>
                                      </p:cBhvr>
                                    </p:animEffect>
                                  </p:childTnLst>
                                </p:cTn>
                              </p:par>
                            </p:childTnLst>
                          </p:cTn>
                        </p:par>
                        <p:par>
                          <p:cTn id="35" fill="hold">
                            <p:stCondLst>
                              <p:cond delay="2740"/>
                            </p:stCondLst>
                            <p:childTnLst>
                              <p:par>
                                <p:cTn id="36" presetID="22" presetClass="entr" presetSubtype="8" fill="hold" grpId="0" nodeType="afterEffect">
                                  <p:stCondLst>
                                    <p:cond delay="0"/>
                                  </p:stCondLst>
                                  <p:childTnLst>
                                    <p:set>
                                      <p:cBhvr>
                                        <p:cTn id="37" dur="1" fill="hold">
                                          <p:stCondLst>
                                            <p:cond delay="0"/>
                                          </p:stCondLst>
                                        </p:cTn>
                                        <p:tgtEl>
                                          <p:spTgt spid="19466"/>
                                        </p:tgtEl>
                                        <p:attrNameLst>
                                          <p:attrName>style.visibility</p:attrName>
                                        </p:attrNameLst>
                                      </p:cBhvr>
                                      <p:to>
                                        <p:strVal val="visible"/>
                                      </p:to>
                                    </p:set>
                                    <p:animEffect transition="in" filter="wipe(left)">
                                      <p:cBhvr>
                                        <p:cTn id="38" dur="500"/>
                                        <p:tgtEl>
                                          <p:spTgt spid="19466"/>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9468"/>
                                        </p:tgtEl>
                                        <p:attrNameLst>
                                          <p:attrName>style.visibility</p:attrName>
                                        </p:attrNameLst>
                                      </p:cBhvr>
                                      <p:to>
                                        <p:strVal val="visible"/>
                                      </p:to>
                                    </p:set>
                                    <p:animEffect transition="in" filter="wipe(right)">
                                      <p:cBhvr>
                                        <p:cTn id="41" dur="500"/>
                                        <p:tgtEl>
                                          <p:spTgt spid="19468"/>
                                        </p:tgtEl>
                                      </p:cBhvr>
                                    </p:animEffect>
                                  </p:childTnLst>
                                </p:cTn>
                              </p:par>
                            </p:childTnLst>
                          </p:cTn>
                        </p:par>
                        <p:par>
                          <p:cTn id="42" fill="hold">
                            <p:stCondLst>
                              <p:cond delay="3240"/>
                            </p:stCondLst>
                            <p:childTnLst>
                              <p:par>
                                <p:cTn id="43" presetID="21" presetClass="entr" presetSubtype="1" fill="hold" grpId="0" nodeType="afterEffect">
                                  <p:stCondLst>
                                    <p:cond delay="0"/>
                                  </p:stCondLst>
                                  <p:childTnLst>
                                    <p:set>
                                      <p:cBhvr>
                                        <p:cTn id="44" dur="1" fill="hold">
                                          <p:stCondLst>
                                            <p:cond delay="0"/>
                                          </p:stCondLst>
                                        </p:cTn>
                                        <p:tgtEl>
                                          <p:spTgt spid="19474"/>
                                        </p:tgtEl>
                                        <p:attrNameLst>
                                          <p:attrName>style.visibility</p:attrName>
                                        </p:attrNameLst>
                                      </p:cBhvr>
                                      <p:to>
                                        <p:strVal val="visible"/>
                                      </p:to>
                                    </p:set>
                                    <p:animEffect transition="in" filter="wheel(1)">
                                      <p:cBhvr>
                                        <p:cTn id="45" dur="300"/>
                                        <p:tgtEl>
                                          <p:spTgt spid="19474"/>
                                        </p:tgtEl>
                                      </p:cBhvr>
                                    </p:animEffect>
                                  </p:childTnLst>
                                </p:cTn>
                              </p:par>
                            </p:childTnLst>
                          </p:cTn>
                        </p:par>
                        <p:par>
                          <p:cTn id="46" fill="hold">
                            <p:stCondLst>
                              <p:cond delay="3740"/>
                            </p:stCondLst>
                            <p:childTnLst>
                              <p:par>
                                <p:cTn id="47" presetID="22" presetClass="entr" presetSubtype="8" fill="hold" grpId="0" nodeType="afterEffect">
                                  <p:stCondLst>
                                    <p:cond delay="0"/>
                                  </p:stCondLst>
                                  <p:childTnLst>
                                    <p:set>
                                      <p:cBhvr>
                                        <p:cTn id="48" dur="1" fill="hold">
                                          <p:stCondLst>
                                            <p:cond delay="0"/>
                                          </p:stCondLst>
                                        </p:cTn>
                                        <p:tgtEl>
                                          <p:spTgt spid="19471"/>
                                        </p:tgtEl>
                                        <p:attrNameLst>
                                          <p:attrName>style.visibility</p:attrName>
                                        </p:attrNameLst>
                                      </p:cBhvr>
                                      <p:to>
                                        <p:strVal val="visible"/>
                                      </p:to>
                                    </p:set>
                                    <p:animEffect transition="in" filter="wipe(left)">
                                      <p:cBhvr>
                                        <p:cTn id="49" dur="500"/>
                                        <p:tgtEl>
                                          <p:spTgt spid="19471"/>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19473"/>
                                        </p:tgtEl>
                                        <p:attrNameLst>
                                          <p:attrName>style.visibility</p:attrName>
                                        </p:attrNameLst>
                                      </p:cBhvr>
                                      <p:to>
                                        <p:strVal val="visible"/>
                                      </p:to>
                                    </p:set>
                                    <p:animEffect transition="in" filter="wipe(right)">
                                      <p:cBhvr>
                                        <p:cTn id="52" dur="500"/>
                                        <p:tgtEl>
                                          <p:spTgt spid="19473"/>
                                        </p:tgtEl>
                                      </p:cBhvr>
                                    </p:animEffect>
                                  </p:childTnLst>
                                </p:cTn>
                              </p:par>
                            </p:childTnLst>
                          </p:cTn>
                        </p:par>
                        <p:par>
                          <p:cTn id="53" fill="hold">
                            <p:stCondLst>
                              <p:cond delay="4240"/>
                            </p:stCondLst>
                            <p:childTnLst>
                              <p:par>
                                <p:cTn id="54" presetID="21" presetClass="entr" presetSubtype="1" fill="hold" grpId="0" nodeType="afterEffect">
                                  <p:stCondLst>
                                    <p:cond delay="0"/>
                                  </p:stCondLst>
                                  <p:childTnLst>
                                    <p:set>
                                      <p:cBhvr>
                                        <p:cTn id="55" dur="1" fill="hold">
                                          <p:stCondLst>
                                            <p:cond delay="0"/>
                                          </p:stCondLst>
                                        </p:cTn>
                                        <p:tgtEl>
                                          <p:spTgt spid="19479"/>
                                        </p:tgtEl>
                                        <p:attrNameLst>
                                          <p:attrName>style.visibility</p:attrName>
                                        </p:attrNameLst>
                                      </p:cBhvr>
                                      <p:to>
                                        <p:strVal val="visible"/>
                                      </p:to>
                                    </p:set>
                                    <p:animEffect transition="in" filter="wheel(1)">
                                      <p:cBhvr>
                                        <p:cTn id="56" dur="300"/>
                                        <p:tgtEl>
                                          <p:spTgt spid="19479"/>
                                        </p:tgtEl>
                                      </p:cBhvr>
                                    </p:animEffect>
                                  </p:childTnLst>
                                </p:cTn>
                              </p:par>
                            </p:childTnLst>
                          </p:cTn>
                        </p:par>
                        <p:par>
                          <p:cTn id="57" fill="hold">
                            <p:stCondLst>
                              <p:cond delay="4740"/>
                            </p:stCondLst>
                            <p:childTnLst>
                              <p:par>
                                <p:cTn id="58" presetID="22" presetClass="entr" presetSubtype="8" fill="hold" grpId="0" nodeType="afterEffect">
                                  <p:stCondLst>
                                    <p:cond delay="0"/>
                                  </p:stCondLst>
                                  <p:childTnLst>
                                    <p:set>
                                      <p:cBhvr>
                                        <p:cTn id="59" dur="1" fill="hold">
                                          <p:stCondLst>
                                            <p:cond delay="0"/>
                                          </p:stCondLst>
                                        </p:cTn>
                                        <p:tgtEl>
                                          <p:spTgt spid="19476"/>
                                        </p:tgtEl>
                                        <p:attrNameLst>
                                          <p:attrName>style.visibility</p:attrName>
                                        </p:attrNameLst>
                                      </p:cBhvr>
                                      <p:to>
                                        <p:strVal val="visible"/>
                                      </p:to>
                                    </p:set>
                                    <p:animEffect transition="in" filter="wipe(left)">
                                      <p:cBhvr>
                                        <p:cTn id="60" dur="500"/>
                                        <p:tgtEl>
                                          <p:spTgt spid="19476"/>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19478"/>
                                        </p:tgtEl>
                                        <p:attrNameLst>
                                          <p:attrName>style.visibility</p:attrName>
                                        </p:attrNameLst>
                                      </p:cBhvr>
                                      <p:to>
                                        <p:strVal val="visible"/>
                                      </p:to>
                                    </p:set>
                                    <p:animEffect transition="in" filter="wipe(right)">
                                      <p:cBhvr>
                                        <p:cTn id="63" dur="500"/>
                                        <p:tgtEl>
                                          <p:spTgt spid="19478"/>
                                        </p:tgtEl>
                                      </p:cBhvr>
                                    </p:animEffect>
                                  </p:childTnLst>
                                </p:cTn>
                              </p:par>
                            </p:childTnLst>
                          </p:cTn>
                        </p:par>
                        <p:par>
                          <p:cTn id="64" fill="hold">
                            <p:stCondLst>
                              <p:cond delay="5240"/>
                            </p:stCondLst>
                            <p:childTnLst>
                              <p:par>
                                <p:cTn id="65" presetID="21" presetClass="entr" presetSubtype="1" fill="hold" grpId="0" nodeType="afterEffect">
                                  <p:stCondLst>
                                    <p:cond delay="0"/>
                                  </p:stCondLst>
                                  <p:childTnLst>
                                    <p:set>
                                      <p:cBhvr>
                                        <p:cTn id="66" dur="1" fill="hold">
                                          <p:stCondLst>
                                            <p:cond delay="0"/>
                                          </p:stCondLst>
                                        </p:cTn>
                                        <p:tgtEl>
                                          <p:spTgt spid="19484"/>
                                        </p:tgtEl>
                                        <p:attrNameLst>
                                          <p:attrName>style.visibility</p:attrName>
                                        </p:attrNameLst>
                                      </p:cBhvr>
                                      <p:to>
                                        <p:strVal val="visible"/>
                                      </p:to>
                                    </p:set>
                                    <p:animEffect transition="in" filter="wheel(1)">
                                      <p:cBhvr>
                                        <p:cTn id="67" dur="300"/>
                                        <p:tgtEl>
                                          <p:spTgt spid="19484"/>
                                        </p:tgtEl>
                                      </p:cBhvr>
                                    </p:animEffect>
                                  </p:childTnLst>
                                </p:cTn>
                              </p:par>
                            </p:childTnLst>
                          </p:cTn>
                        </p:par>
                        <p:par>
                          <p:cTn id="68" fill="hold">
                            <p:stCondLst>
                              <p:cond delay="5740"/>
                            </p:stCondLst>
                            <p:childTnLst>
                              <p:par>
                                <p:cTn id="69" presetID="22" presetClass="entr" presetSubtype="8" fill="hold" grpId="0" nodeType="afterEffect">
                                  <p:stCondLst>
                                    <p:cond delay="0"/>
                                  </p:stCondLst>
                                  <p:childTnLst>
                                    <p:set>
                                      <p:cBhvr>
                                        <p:cTn id="70" dur="1" fill="hold">
                                          <p:stCondLst>
                                            <p:cond delay="0"/>
                                          </p:stCondLst>
                                        </p:cTn>
                                        <p:tgtEl>
                                          <p:spTgt spid="19481"/>
                                        </p:tgtEl>
                                        <p:attrNameLst>
                                          <p:attrName>style.visibility</p:attrName>
                                        </p:attrNameLst>
                                      </p:cBhvr>
                                      <p:to>
                                        <p:strVal val="visible"/>
                                      </p:to>
                                    </p:set>
                                    <p:animEffect transition="in" filter="wipe(left)">
                                      <p:cBhvr>
                                        <p:cTn id="71" dur="500"/>
                                        <p:tgtEl>
                                          <p:spTgt spid="19481"/>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19483"/>
                                        </p:tgtEl>
                                        <p:attrNameLst>
                                          <p:attrName>style.visibility</p:attrName>
                                        </p:attrNameLst>
                                      </p:cBhvr>
                                      <p:to>
                                        <p:strVal val="visible"/>
                                      </p:to>
                                    </p:set>
                                    <p:animEffect transition="in" filter="wipe(right)">
                                      <p:cBhvr>
                                        <p:cTn id="74" dur="500"/>
                                        <p:tgtEl>
                                          <p:spTgt spid="19483"/>
                                        </p:tgtEl>
                                      </p:cBhvr>
                                    </p:animEffect>
                                  </p:childTnLst>
                                </p:cTn>
                              </p:par>
                            </p:childTnLst>
                          </p:cTn>
                        </p:par>
                        <p:par>
                          <p:cTn id="75" fill="hold">
                            <p:stCondLst>
                              <p:cond delay="6240"/>
                            </p:stCondLst>
                            <p:childTnLst>
                              <p:par>
                                <p:cTn id="76" presetID="31" presetClass="entr" presetSubtype="0" fill="hold" grpId="0" nodeType="afterEffect">
                                  <p:stCondLst>
                                    <p:cond delay="0"/>
                                  </p:stCondLst>
                                  <p:childTnLst>
                                    <p:set>
                                      <p:cBhvr>
                                        <p:cTn id="77" dur="1" fill="hold">
                                          <p:stCondLst>
                                            <p:cond delay="0"/>
                                          </p:stCondLst>
                                        </p:cTn>
                                        <p:tgtEl>
                                          <p:spTgt spid="19465"/>
                                        </p:tgtEl>
                                        <p:attrNameLst>
                                          <p:attrName>style.visibility</p:attrName>
                                        </p:attrNameLst>
                                      </p:cBhvr>
                                      <p:to>
                                        <p:strVal val="visible"/>
                                      </p:to>
                                    </p:set>
                                    <p:anim calcmode="lin" valueType="num">
                                      <p:cBhvr>
                                        <p:cTn id="78" dur="500" fill="hold"/>
                                        <p:tgtEl>
                                          <p:spTgt spid="19465"/>
                                        </p:tgtEl>
                                        <p:attrNameLst>
                                          <p:attrName>ppt_w</p:attrName>
                                        </p:attrNameLst>
                                      </p:cBhvr>
                                      <p:tavLst>
                                        <p:tav tm="0">
                                          <p:val>
                                            <p:fltVal val="0"/>
                                          </p:val>
                                        </p:tav>
                                        <p:tav tm="100000">
                                          <p:val>
                                            <p:strVal val="#ppt_w"/>
                                          </p:val>
                                        </p:tav>
                                      </p:tavLst>
                                    </p:anim>
                                    <p:anim calcmode="lin" valueType="num">
                                      <p:cBhvr>
                                        <p:cTn id="79" dur="500" fill="hold"/>
                                        <p:tgtEl>
                                          <p:spTgt spid="19465"/>
                                        </p:tgtEl>
                                        <p:attrNameLst>
                                          <p:attrName>ppt_h</p:attrName>
                                        </p:attrNameLst>
                                      </p:cBhvr>
                                      <p:tavLst>
                                        <p:tav tm="0">
                                          <p:val>
                                            <p:fltVal val="0"/>
                                          </p:val>
                                        </p:tav>
                                        <p:tav tm="100000">
                                          <p:val>
                                            <p:strVal val="#ppt_h"/>
                                          </p:val>
                                        </p:tav>
                                      </p:tavLst>
                                    </p:anim>
                                    <p:anim calcmode="lin" valueType="num">
                                      <p:cBhvr>
                                        <p:cTn id="80" dur="500" fill="hold"/>
                                        <p:tgtEl>
                                          <p:spTgt spid="19465"/>
                                        </p:tgtEl>
                                        <p:attrNameLst>
                                          <p:attrName>style.rotation</p:attrName>
                                        </p:attrNameLst>
                                      </p:cBhvr>
                                      <p:tavLst>
                                        <p:tav tm="0">
                                          <p:val>
                                            <p:fltVal val="90"/>
                                          </p:val>
                                        </p:tav>
                                        <p:tav tm="100000">
                                          <p:val>
                                            <p:fltVal val="0"/>
                                          </p:val>
                                        </p:tav>
                                      </p:tavLst>
                                    </p:anim>
                                    <p:animEffect transition="in" filter="fade">
                                      <p:cBhvr>
                                        <p:cTn id="81" dur="500"/>
                                        <p:tgtEl>
                                          <p:spTgt spid="19465"/>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19462"/>
                                        </p:tgtEl>
                                        <p:attrNameLst>
                                          <p:attrName>style.visibility</p:attrName>
                                        </p:attrNameLst>
                                      </p:cBhvr>
                                      <p:to>
                                        <p:strVal val="visible"/>
                                      </p:to>
                                    </p:set>
                                    <p:animEffect transition="in" filter="wipe(left)">
                                      <p:cBhvr>
                                        <p:cTn id="84" dur="500"/>
                                        <p:tgtEl>
                                          <p:spTgt spid="19462"/>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19470"/>
                                        </p:tgtEl>
                                        <p:attrNameLst>
                                          <p:attrName>style.visibility</p:attrName>
                                        </p:attrNameLst>
                                      </p:cBhvr>
                                      <p:to>
                                        <p:strVal val="visible"/>
                                      </p:to>
                                    </p:set>
                                    <p:anim calcmode="lin" valueType="num">
                                      <p:cBhvr>
                                        <p:cTn id="87" dur="500" fill="hold"/>
                                        <p:tgtEl>
                                          <p:spTgt spid="19470"/>
                                        </p:tgtEl>
                                        <p:attrNameLst>
                                          <p:attrName>ppt_w</p:attrName>
                                        </p:attrNameLst>
                                      </p:cBhvr>
                                      <p:tavLst>
                                        <p:tav tm="0">
                                          <p:val>
                                            <p:fltVal val="0"/>
                                          </p:val>
                                        </p:tav>
                                        <p:tav tm="100000">
                                          <p:val>
                                            <p:strVal val="#ppt_w"/>
                                          </p:val>
                                        </p:tav>
                                      </p:tavLst>
                                    </p:anim>
                                    <p:anim calcmode="lin" valueType="num">
                                      <p:cBhvr>
                                        <p:cTn id="88" dur="500" fill="hold"/>
                                        <p:tgtEl>
                                          <p:spTgt spid="19470"/>
                                        </p:tgtEl>
                                        <p:attrNameLst>
                                          <p:attrName>ppt_h</p:attrName>
                                        </p:attrNameLst>
                                      </p:cBhvr>
                                      <p:tavLst>
                                        <p:tav tm="0">
                                          <p:val>
                                            <p:fltVal val="0"/>
                                          </p:val>
                                        </p:tav>
                                        <p:tav tm="100000">
                                          <p:val>
                                            <p:strVal val="#ppt_h"/>
                                          </p:val>
                                        </p:tav>
                                      </p:tavLst>
                                    </p:anim>
                                    <p:anim calcmode="lin" valueType="num">
                                      <p:cBhvr>
                                        <p:cTn id="89" dur="500" fill="hold"/>
                                        <p:tgtEl>
                                          <p:spTgt spid="19470"/>
                                        </p:tgtEl>
                                        <p:attrNameLst>
                                          <p:attrName>style.rotation</p:attrName>
                                        </p:attrNameLst>
                                      </p:cBhvr>
                                      <p:tavLst>
                                        <p:tav tm="0">
                                          <p:val>
                                            <p:fltVal val="90"/>
                                          </p:val>
                                        </p:tav>
                                        <p:tav tm="100000">
                                          <p:val>
                                            <p:fltVal val="0"/>
                                          </p:val>
                                        </p:tav>
                                      </p:tavLst>
                                    </p:anim>
                                    <p:animEffect transition="in" filter="fade">
                                      <p:cBhvr>
                                        <p:cTn id="90" dur="500"/>
                                        <p:tgtEl>
                                          <p:spTgt spid="19470"/>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19475"/>
                                        </p:tgtEl>
                                        <p:attrNameLst>
                                          <p:attrName>style.visibility</p:attrName>
                                        </p:attrNameLst>
                                      </p:cBhvr>
                                      <p:to>
                                        <p:strVal val="visible"/>
                                      </p:to>
                                    </p:set>
                                    <p:anim calcmode="lin" valueType="num">
                                      <p:cBhvr>
                                        <p:cTn id="93" dur="500" fill="hold"/>
                                        <p:tgtEl>
                                          <p:spTgt spid="19475"/>
                                        </p:tgtEl>
                                        <p:attrNameLst>
                                          <p:attrName>ppt_w</p:attrName>
                                        </p:attrNameLst>
                                      </p:cBhvr>
                                      <p:tavLst>
                                        <p:tav tm="0">
                                          <p:val>
                                            <p:fltVal val="0"/>
                                          </p:val>
                                        </p:tav>
                                        <p:tav tm="100000">
                                          <p:val>
                                            <p:strVal val="#ppt_w"/>
                                          </p:val>
                                        </p:tav>
                                      </p:tavLst>
                                    </p:anim>
                                    <p:anim calcmode="lin" valueType="num">
                                      <p:cBhvr>
                                        <p:cTn id="94" dur="500" fill="hold"/>
                                        <p:tgtEl>
                                          <p:spTgt spid="19475"/>
                                        </p:tgtEl>
                                        <p:attrNameLst>
                                          <p:attrName>ppt_h</p:attrName>
                                        </p:attrNameLst>
                                      </p:cBhvr>
                                      <p:tavLst>
                                        <p:tav tm="0">
                                          <p:val>
                                            <p:fltVal val="0"/>
                                          </p:val>
                                        </p:tav>
                                        <p:tav tm="100000">
                                          <p:val>
                                            <p:strVal val="#ppt_h"/>
                                          </p:val>
                                        </p:tav>
                                      </p:tavLst>
                                    </p:anim>
                                    <p:anim calcmode="lin" valueType="num">
                                      <p:cBhvr>
                                        <p:cTn id="95" dur="500" fill="hold"/>
                                        <p:tgtEl>
                                          <p:spTgt spid="19475"/>
                                        </p:tgtEl>
                                        <p:attrNameLst>
                                          <p:attrName>style.rotation</p:attrName>
                                        </p:attrNameLst>
                                      </p:cBhvr>
                                      <p:tavLst>
                                        <p:tav tm="0">
                                          <p:val>
                                            <p:fltVal val="90"/>
                                          </p:val>
                                        </p:tav>
                                        <p:tav tm="100000">
                                          <p:val>
                                            <p:fltVal val="0"/>
                                          </p:val>
                                        </p:tav>
                                      </p:tavLst>
                                    </p:anim>
                                    <p:animEffect transition="in" filter="fade">
                                      <p:cBhvr>
                                        <p:cTn id="96" dur="500"/>
                                        <p:tgtEl>
                                          <p:spTgt spid="1947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19480"/>
                                        </p:tgtEl>
                                        <p:attrNameLst>
                                          <p:attrName>style.visibility</p:attrName>
                                        </p:attrNameLst>
                                      </p:cBhvr>
                                      <p:to>
                                        <p:strVal val="visible"/>
                                      </p:to>
                                    </p:set>
                                    <p:anim calcmode="lin" valueType="num">
                                      <p:cBhvr>
                                        <p:cTn id="99" dur="500" fill="hold"/>
                                        <p:tgtEl>
                                          <p:spTgt spid="19480"/>
                                        </p:tgtEl>
                                        <p:attrNameLst>
                                          <p:attrName>ppt_w</p:attrName>
                                        </p:attrNameLst>
                                      </p:cBhvr>
                                      <p:tavLst>
                                        <p:tav tm="0">
                                          <p:val>
                                            <p:fltVal val="0"/>
                                          </p:val>
                                        </p:tav>
                                        <p:tav tm="100000">
                                          <p:val>
                                            <p:strVal val="#ppt_w"/>
                                          </p:val>
                                        </p:tav>
                                      </p:tavLst>
                                    </p:anim>
                                    <p:anim calcmode="lin" valueType="num">
                                      <p:cBhvr>
                                        <p:cTn id="100" dur="500" fill="hold"/>
                                        <p:tgtEl>
                                          <p:spTgt spid="19480"/>
                                        </p:tgtEl>
                                        <p:attrNameLst>
                                          <p:attrName>ppt_h</p:attrName>
                                        </p:attrNameLst>
                                      </p:cBhvr>
                                      <p:tavLst>
                                        <p:tav tm="0">
                                          <p:val>
                                            <p:fltVal val="0"/>
                                          </p:val>
                                        </p:tav>
                                        <p:tav tm="100000">
                                          <p:val>
                                            <p:strVal val="#ppt_h"/>
                                          </p:val>
                                        </p:tav>
                                      </p:tavLst>
                                    </p:anim>
                                    <p:anim calcmode="lin" valueType="num">
                                      <p:cBhvr>
                                        <p:cTn id="101" dur="500" fill="hold"/>
                                        <p:tgtEl>
                                          <p:spTgt spid="19480"/>
                                        </p:tgtEl>
                                        <p:attrNameLst>
                                          <p:attrName>style.rotation</p:attrName>
                                        </p:attrNameLst>
                                      </p:cBhvr>
                                      <p:tavLst>
                                        <p:tav tm="0">
                                          <p:val>
                                            <p:fltVal val="90"/>
                                          </p:val>
                                        </p:tav>
                                        <p:tav tm="100000">
                                          <p:val>
                                            <p:fltVal val="0"/>
                                          </p:val>
                                        </p:tav>
                                      </p:tavLst>
                                    </p:anim>
                                    <p:animEffect transition="in" filter="fade">
                                      <p:cBhvr>
                                        <p:cTn id="102" dur="500"/>
                                        <p:tgtEl>
                                          <p:spTgt spid="19480"/>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19485"/>
                                        </p:tgtEl>
                                        <p:attrNameLst>
                                          <p:attrName>style.visibility</p:attrName>
                                        </p:attrNameLst>
                                      </p:cBhvr>
                                      <p:to>
                                        <p:strVal val="visible"/>
                                      </p:to>
                                    </p:set>
                                    <p:anim calcmode="lin" valueType="num">
                                      <p:cBhvr>
                                        <p:cTn id="105" dur="500" fill="hold"/>
                                        <p:tgtEl>
                                          <p:spTgt spid="19485"/>
                                        </p:tgtEl>
                                        <p:attrNameLst>
                                          <p:attrName>ppt_w</p:attrName>
                                        </p:attrNameLst>
                                      </p:cBhvr>
                                      <p:tavLst>
                                        <p:tav tm="0">
                                          <p:val>
                                            <p:fltVal val="0"/>
                                          </p:val>
                                        </p:tav>
                                        <p:tav tm="100000">
                                          <p:val>
                                            <p:strVal val="#ppt_w"/>
                                          </p:val>
                                        </p:tav>
                                      </p:tavLst>
                                    </p:anim>
                                    <p:anim calcmode="lin" valueType="num">
                                      <p:cBhvr>
                                        <p:cTn id="106" dur="500" fill="hold"/>
                                        <p:tgtEl>
                                          <p:spTgt spid="19485"/>
                                        </p:tgtEl>
                                        <p:attrNameLst>
                                          <p:attrName>ppt_h</p:attrName>
                                        </p:attrNameLst>
                                      </p:cBhvr>
                                      <p:tavLst>
                                        <p:tav tm="0">
                                          <p:val>
                                            <p:fltVal val="0"/>
                                          </p:val>
                                        </p:tav>
                                        <p:tav tm="100000">
                                          <p:val>
                                            <p:strVal val="#ppt_h"/>
                                          </p:val>
                                        </p:tav>
                                      </p:tavLst>
                                    </p:anim>
                                    <p:anim calcmode="lin" valueType="num">
                                      <p:cBhvr>
                                        <p:cTn id="107" dur="500" fill="hold"/>
                                        <p:tgtEl>
                                          <p:spTgt spid="19485"/>
                                        </p:tgtEl>
                                        <p:attrNameLst>
                                          <p:attrName>style.rotation</p:attrName>
                                        </p:attrNameLst>
                                      </p:cBhvr>
                                      <p:tavLst>
                                        <p:tav tm="0">
                                          <p:val>
                                            <p:fltVal val="90"/>
                                          </p:val>
                                        </p:tav>
                                        <p:tav tm="100000">
                                          <p:val>
                                            <p:fltVal val="0"/>
                                          </p:val>
                                        </p:tav>
                                      </p:tavLst>
                                    </p:anim>
                                    <p:animEffect transition="in" filter="fade">
                                      <p:cBhvr>
                                        <p:cTn id="108" dur="500"/>
                                        <p:tgtEl>
                                          <p:spTgt spid="19485"/>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19467"/>
                                        </p:tgtEl>
                                        <p:attrNameLst>
                                          <p:attrName>style.visibility</p:attrName>
                                        </p:attrNameLst>
                                      </p:cBhvr>
                                      <p:to>
                                        <p:strVal val="visible"/>
                                      </p:to>
                                    </p:set>
                                    <p:animEffect transition="in" filter="wipe(left)">
                                      <p:cBhvr>
                                        <p:cTn id="111" dur="500"/>
                                        <p:tgtEl>
                                          <p:spTgt spid="19467"/>
                                        </p:tgtEl>
                                      </p:cBhvr>
                                    </p:animEffect>
                                  </p:childTnLst>
                                </p:cTn>
                              </p:par>
                              <p:par>
                                <p:cTn id="112" presetID="22" presetClass="entr" presetSubtype="8" fill="hold" grpId="0" nodeType="withEffect">
                                  <p:stCondLst>
                                    <p:cond delay="0"/>
                                  </p:stCondLst>
                                  <p:childTnLst>
                                    <p:set>
                                      <p:cBhvr>
                                        <p:cTn id="113" dur="1" fill="hold">
                                          <p:stCondLst>
                                            <p:cond delay="0"/>
                                          </p:stCondLst>
                                        </p:cTn>
                                        <p:tgtEl>
                                          <p:spTgt spid="19472"/>
                                        </p:tgtEl>
                                        <p:attrNameLst>
                                          <p:attrName>style.visibility</p:attrName>
                                        </p:attrNameLst>
                                      </p:cBhvr>
                                      <p:to>
                                        <p:strVal val="visible"/>
                                      </p:to>
                                    </p:set>
                                    <p:animEffect transition="in" filter="wipe(left)">
                                      <p:cBhvr>
                                        <p:cTn id="114" dur="500"/>
                                        <p:tgtEl>
                                          <p:spTgt spid="19472"/>
                                        </p:tgtEl>
                                      </p:cBhvr>
                                    </p:animEffect>
                                  </p:childTnLst>
                                </p:cTn>
                              </p:par>
                              <p:par>
                                <p:cTn id="115" presetID="22" presetClass="entr" presetSubtype="8" fill="hold" grpId="0" nodeType="withEffect">
                                  <p:stCondLst>
                                    <p:cond delay="0"/>
                                  </p:stCondLst>
                                  <p:childTnLst>
                                    <p:set>
                                      <p:cBhvr>
                                        <p:cTn id="116" dur="1" fill="hold">
                                          <p:stCondLst>
                                            <p:cond delay="0"/>
                                          </p:stCondLst>
                                        </p:cTn>
                                        <p:tgtEl>
                                          <p:spTgt spid="19477"/>
                                        </p:tgtEl>
                                        <p:attrNameLst>
                                          <p:attrName>style.visibility</p:attrName>
                                        </p:attrNameLst>
                                      </p:cBhvr>
                                      <p:to>
                                        <p:strVal val="visible"/>
                                      </p:to>
                                    </p:set>
                                    <p:animEffect transition="in" filter="wipe(left)">
                                      <p:cBhvr>
                                        <p:cTn id="117" dur="500"/>
                                        <p:tgtEl>
                                          <p:spTgt spid="19477"/>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19482"/>
                                        </p:tgtEl>
                                        <p:attrNameLst>
                                          <p:attrName>style.visibility</p:attrName>
                                        </p:attrNameLst>
                                      </p:cBhvr>
                                      <p:to>
                                        <p:strVal val="visible"/>
                                      </p:to>
                                    </p:set>
                                    <p:animEffect transition="in" filter="wipe(left)">
                                      <p:cBhvr>
                                        <p:cTn id="120" dur="500"/>
                                        <p:tgtEl>
                                          <p:spTgt spid="19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nimBg="1"/>
      <p:bldP spid="19461" grpId="0" animBg="1" autoUpdateAnimBg="0"/>
      <p:bldP spid="19462" grpId="0" animBg="1" autoUpdateAnimBg="0"/>
      <p:bldP spid="19463" grpId="0" autoUpdateAnimBg="0"/>
      <p:bldP spid="19464" grpId="0" animBg="1" autoUpdateAnimBg="0"/>
      <p:bldP spid="19465" grpId="0" autoUpdateAnimBg="0"/>
      <p:bldP spid="19466" grpId="0" animBg="1" autoUpdateAnimBg="0"/>
      <p:bldP spid="19467" grpId="0" animBg="1" autoUpdateAnimBg="0"/>
      <p:bldP spid="19468" grpId="0" autoUpdateAnimBg="0"/>
      <p:bldP spid="19469" grpId="0" animBg="1" autoUpdateAnimBg="0"/>
      <p:bldP spid="19470" grpId="0" autoUpdateAnimBg="0"/>
      <p:bldP spid="19471" grpId="0" animBg="1" autoUpdateAnimBg="0"/>
      <p:bldP spid="19472" grpId="0" animBg="1" autoUpdateAnimBg="0"/>
      <p:bldP spid="19473" grpId="0" autoUpdateAnimBg="0"/>
      <p:bldP spid="19474" grpId="0" animBg="1" autoUpdateAnimBg="0"/>
      <p:bldP spid="19475" grpId="0" autoUpdateAnimBg="0"/>
      <p:bldP spid="19476" grpId="0" animBg="1" autoUpdateAnimBg="0"/>
      <p:bldP spid="19477" grpId="0" animBg="1" autoUpdateAnimBg="0"/>
      <p:bldP spid="19478" grpId="0" autoUpdateAnimBg="0"/>
      <p:bldP spid="19479" grpId="0" animBg="1" autoUpdateAnimBg="0"/>
      <p:bldP spid="19480" grpId="0" autoUpdateAnimBg="0"/>
      <p:bldP spid="19481" grpId="0" animBg="1" autoUpdateAnimBg="0"/>
      <p:bldP spid="19482" grpId="0" animBg="1" autoUpdateAnimBg="0"/>
      <p:bldP spid="19483" grpId="0" autoUpdateAnimBg="0"/>
      <p:bldP spid="19484" grpId="0" animBg="1" autoUpdateAnimBg="0"/>
      <p:bldP spid="1948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76"/>
          <p:cNvSpPr txBox="1">
            <a:spLocks noChangeArrowheads="1"/>
          </p:cNvSpPr>
          <p:nvPr/>
        </p:nvSpPr>
        <p:spPr bwMode="auto">
          <a:xfrm>
            <a:off x="1185863" y="171450"/>
            <a:ext cx="2159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200">
                <a:solidFill>
                  <a:schemeClr val="bg1"/>
                </a:solidFill>
                <a:latin typeface="微软雅黑" panose="020B0503020204020204" pitchFamily="34" charset="-122"/>
                <a:ea typeface="微软雅黑" panose="020B0503020204020204" pitchFamily="34" charset="-122"/>
              </a:rPr>
              <a:t>请输入您的标题</a:t>
            </a:r>
          </a:p>
        </p:txBody>
      </p:sp>
      <p:sp>
        <p:nvSpPr>
          <p:cNvPr id="20483" name="Freeform 40"/>
          <p:cNvSpPr>
            <a:spLocks noEditPoints="1"/>
          </p:cNvSpPr>
          <p:nvPr/>
        </p:nvSpPr>
        <p:spPr bwMode="auto">
          <a:xfrm>
            <a:off x="554038" y="227013"/>
            <a:ext cx="265112" cy="393700"/>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cxnSp>
        <p:nvCxnSpPr>
          <p:cNvPr id="20484" name="直接连接符 46"/>
          <p:cNvCxnSpPr>
            <a:cxnSpLocks noChangeShapeType="1"/>
          </p:cNvCxnSpPr>
          <p:nvPr/>
        </p:nvCxnSpPr>
        <p:spPr bwMode="auto">
          <a:xfrm flipH="1">
            <a:off x="985838" y="615950"/>
            <a:ext cx="9899650" cy="0"/>
          </a:xfrm>
          <a:prstGeom prst="line">
            <a:avLst/>
          </a:prstGeom>
          <a:noFill/>
          <a:ln w="9525" cmpd="sng">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5" name="直接箭头连接符 5"/>
          <p:cNvCxnSpPr>
            <a:cxnSpLocks noChangeShapeType="1"/>
          </p:cNvCxnSpPr>
          <p:nvPr/>
        </p:nvCxnSpPr>
        <p:spPr bwMode="auto">
          <a:xfrm flipV="1">
            <a:off x="1746250" y="1566863"/>
            <a:ext cx="0" cy="4476750"/>
          </a:xfrm>
          <a:prstGeom prst="straightConnector1">
            <a:avLst/>
          </a:prstGeom>
          <a:noFill/>
          <a:ln w="9525" cmpd="sng">
            <a:solidFill>
              <a:schemeClr val="bg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6" name="直接箭头连接符 6"/>
          <p:cNvCxnSpPr>
            <a:cxnSpLocks noChangeShapeType="1"/>
          </p:cNvCxnSpPr>
          <p:nvPr/>
        </p:nvCxnSpPr>
        <p:spPr bwMode="auto">
          <a:xfrm>
            <a:off x="1747838" y="6043613"/>
            <a:ext cx="8215312" cy="1587"/>
          </a:xfrm>
          <a:prstGeom prst="straightConnector1">
            <a:avLst/>
          </a:prstGeom>
          <a:noFill/>
          <a:ln w="9525" cmpd="sng">
            <a:solidFill>
              <a:schemeClr val="bg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0487" name="Group 7"/>
          <p:cNvGrpSpPr/>
          <p:nvPr/>
        </p:nvGrpSpPr>
        <p:grpSpPr bwMode="auto">
          <a:xfrm>
            <a:off x="2033588" y="4759325"/>
            <a:ext cx="1851025" cy="785813"/>
            <a:chOff x="0" y="0"/>
            <a:chExt cx="1851041" cy="785818"/>
          </a:xfrm>
        </p:grpSpPr>
        <p:sp>
          <p:nvSpPr>
            <p:cNvPr id="20488" name="圆角矩形 8"/>
            <p:cNvSpPr>
              <a:spLocks noChangeArrowheads="1"/>
            </p:cNvSpPr>
            <p:nvPr/>
          </p:nvSpPr>
          <p:spPr bwMode="auto">
            <a:xfrm>
              <a:off x="0" y="0"/>
              <a:ext cx="1851041" cy="785818"/>
            </a:xfrm>
            <a:prstGeom prst="roundRect">
              <a:avLst>
                <a:gd name="adj" fmla="val 10569"/>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9" name="矩形 9"/>
            <p:cNvSpPr>
              <a:spLocks noChangeArrowheads="1"/>
            </p:cNvSpPr>
            <p:nvPr/>
          </p:nvSpPr>
          <p:spPr bwMode="auto">
            <a:xfrm>
              <a:off x="203790" y="190068"/>
              <a:ext cx="1456155" cy="430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a:solidFill>
                    <a:schemeClr val="bg1"/>
                  </a:solidFill>
                </a:rPr>
                <a:t>STEP</a:t>
              </a:r>
              <a:r>
                <a:rPr lang="en-US" altLang="zh-CN" sz="2400">
                  <a:solidFill>
                    <a:schemeClr val="bg1"/>
                  </a:solidFill>
                </a:rPr>
                <a:t> 1</a:t>
              </a:r>
              <a:endParaRPr lang="zh-CN" altLang="en-US" sz="2400">
                <a:solidFill>
                  <a:schemeClr val="bg1"/>
                </a:solidFill>
              </a:endParaRPr>
            </a:p>
          </p:txBody>
        </p:sp>
      </p:grpSp>
      <p:sp>
        <p:nvSpPr>
          <p:cNvPr id="20490" name="矩形 87"/>
          <p:cNvSpPr>
            <a:spLocks noChangeArrowheads="1"/>
          </p:cNvSpPr>
          <p:nvPr/>
        </p:nvSpPr>
        <p:spPr bwMode="auto">
          <a:xfrm>
            <a:off x="2176463" y="2655888"/>
            <a:ext cx="15716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p:txBody>
      </p:sp>
      <p:grpSp>
        <p:nvGrpSpPr>
          <p:cNvPr id="20491" name="Group 11"/>
          <p:cNvGrpSpPr/>
          <p:nvPr/>
        </p:nvGrpSpPr>
        <p:grpSpPr bwMode="auto">
          <a:xfrm>
            <a:off x="4105275" y="3932238"/>
            <a:ext cx="1851025" cy="785812"/>
            <a:chOff x="0" y="0"/>
            <a:chExt cx="1851041" cy="785818"/>
          </a:xfrm>
        </p:grpSpPr>
        <p:sp>
          <p:nvSpPr>
            <p:cNvPr id="20492" name="圆角矩形 12"/>
            <p:cNvSpPr>
              <a:spLocks noChangeArrowheads="1"/>
            </p:cNvSpPr>
            <p:nvPr/>
          </p:nvSpPr>
          <p:spPr bwMode="auto">
            <a:xfrm>
              <a:off x="0" y="0"/>
              <a:ext cx="1851041" cy="785818"/>
            </a:xfrm>
            <a:prstGeom prst="roundRect">
              <a:avLst>
                <a:gd name="adj" fmla="val 10569"/>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3" name="矩形 13"/>
            <p:cNvSpPr>
              <a:spLocks noChangeArrowheads="1"/>
            </p:cNvSpPr>
            <p:nvPr/>
          </p:nvSpPr>
          <p:spPr bwMode="auto">
            <a:xfrm>
              <a:off x="197443" y="171987"/>
              <a:ext cx="145615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a:solidFill>
                    <a:schemeClr val="bg1"/>
                  </a:solidFill>
                </a:rPr>
                <a:t>STEP</a:t>
              </a:r>
              <a:r>
                <a:rPr lang="en-US" altLang="zh-CN" sz="2400">
                  <a:solidFill>
                    <a:srgbClr val="F8F8F8"/>
                  </a:solidFill>
                </a:rPr>
                <a:t>2</a:t>
              </a:r>
            </a:p>
          </p:txBody>
        </p:sp>
      </p:grpSp>
      <p:sp>
        <p:nvSpPr>
          <p:cNvPr id="20494" name="矩形 87"/>
          <p:cNvSpPr>
            <a:spLocks noChangeArrowheads="1"/>
          </p:cNvSpPr>
          <p:nvPr/>
        </p:nvSpPr>
        <p:spPr bwMode="auto">
          <a:xfrm>
            <a:off x="4241800" y="1830388"/>
            <a:ext cx="157162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p:txBody>
      </p:sp>
      <p:cxnSp>
        <p:nvCxnSpPr>
          <p:cNvPr id="20495" name="直接连接符 15"/>
          <p:cNvCxnSpPr>
            <a:cxnSpLocks noChangeShapeType="1"/>
          </p:cNvCxnSpPr>
          <p:nvPr/>
        </p:nvCxnSpPr>
        <p:spPr bwMode="auto">
          <a:xfrm flipH="1">
            <a:off x="4005263" y="1566863"/>
            <a:ext cx="1587" cy="4406900"/>
          </a:xfrm>
          <a:prstGeom prst="line">
            <a:avLst/>
          </a:prstGeom>
          <a:noFill/>
          <a:ln w="9525" cmpd="sng">
            <a:solidFill>
              <a:schemeClr val="bg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0496" name="Group 16"/>
          <p:cNvGrpSpPr/>
          <p:nvPr/>
        </p:nvGrpSpPr>
        <p:grpSpPr bwMode="auto">
          <a:xfrm>
            <a:off x="6111875" y="3116263"/>
            <a:ext cx="1851025" cy="785812"/>
            <a:chOff x="0" y="0"/>
            <a:chExt cx="1851041" cy="785818"/>
          </a:xfrm>
        </p:grpSpPr>
        <p:sp>
          <p:nvSpPr>
            <p:cNvPr id="20497" name="圆角矩形 17"/>
            <p:cNvSpPr>
              <a:spLocks noChangeArrowheads="1"/>
            </p:cNvSpPr>
            <p:nvPr/>
          </p:nvSpPr>
          <p:spPr bwMode="auto">
            <a:xfrm>
              <a:off x="0" y="0"/>
              <a:ext cx="1851041" cy="785818"/>
            </a:xfrm>
            <a:prstGeom prst="roundRect">
              <a:avLst>
                <a:gd name="adj" fmla="val 10569"/>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8" name="矩形 18"/>
            <p:cNvSpPr>
              <a:spLocks noChangeArrowheads="1"/>
            </p:cNvSpPr>
            <p:nvPr/>
          </p:nvSpPr>
          <p:spPr bwMode="auto">
            <a:xfrm>
              <a:off x="197443" y="203048"/>
              <a:ext cx="1456155" cy="430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chemeClr val="bg1"/>
                  </a:solidFill>
                </a:rPr>
                <a:t>STEP</a:t>
              </a:r>
              <a:r>
                <a:rPr lang="en-US" altLang="zh-CN" sz="2400">
                  <a:solidFill>
                    <a:schemeClr val="bg1"/>
                  </a:solidFill>
                </a:rPr>
                <a:t> 3</a:t>
              </a:r>
              <a:endParaRPr lang="zh-CN" altLang="en-US" sz="2400">
                <a:solidFill>
                  <a:schemeClr val="bg1"/>
                </a:solidFill>
              </a:endParaRPr>
            </a:p>
          </p:txBody>
        </p:sp>
      </p:grpSp>
      <p:cxnSp>
        <p:nvCxnSpPr>
          <p:cNvPr id="20499" name="直接连接符 19"/>
          <p:cNvCxnSpPr>
            <a:cxnSpLocks noChangeShapeType="1"/>
          </p:cNvCxnSpPr>
          <p:nvPr/>
        </p:nvCxnSpPr>
        <p:spPr bwMode="auto">
          <a:xfrm flipH="1">
            <a:off x="6032500" y="1566863"/>
            <a:ext cx="1588" cy="4406900"/>
          </a:xfrm>
          <a:prstGeom prst="line">
            <a:avLst/>
          </a:prstGeom>
          <a:noFill/>
          <a:ln w="9525" cmpd="sng">
            <a:solidFill>
              <a:schemeClr val="bg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0" name="矩形 87"/>
          <p:cNvSpPr>
            <a:spLocks noChangeArrowheads="1"/>
          </p:cNvSpPr>
          <p:nvPr/>
        </p:nvSpPr>
        <p:spPr bwMode="auto">
          <a:xfrm>
            <a:off x="6248400" y="3941763"/>
            <a:ext cx="15716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p:txBody>
      </p:sp>
      <p:grpSp>
        <p:nvGrpSpPr>
          <p:cNvPr id="20501" name="Group 21"/>
          <p:cNvGrpSpPr/>
          <p:nvPr/>
        </p:nvGrpSpPr>
        <p:grpSpPr bwMode="auto">
          <a:xfrm>
            <a:off x="8112125" y="2259013"/>
            <a:ext cx="1851025" cy="785812"/>
            <a:chOff x="0" y="0"/>
            <a:chExt cx="1851041" cy="785818"/>
          </a:xfrm>
        </p:grpSpPr>
        <p:sp>
          <p:nvSpPr>
            <p:cNvPr id="20502" name="圆角矩形 22"/>
            <p:cNvSpPr>
              <a:spLocks noChangeArrowheads="1"/>
            </p:cNvSpPr>
            <p:nvPr/>
          </p:nvSpPr>
          <p:spPr bwMode="auto">
            <a:xfrm>
              <a:off x="0" y="0"/>
              <a:ext cx="1851041" cy="785818"/>
            </a:xfrm>
            <a:prstGeom prst="roundRect">
              <a:avLst>
                <a:gd name="adj" fmla="val 10569"/>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503" name="矩形 23"/>
            <p:cNvSpPr>
              <a:spLocks noChangeArrowheads="1"/>
            </p:cNvSpPr>
            <p:nvPr/>
          </p:nvSpPr>
          <p:spPr bwMode="auto">
            <a:xfrm>
              <a:off x="197443" y="203048"/>
              <a:ext cx="1456155" cy="4308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a:solidFill>
                    <a:schemeClr val="bg1"/>
                  </a:solidFill>
                </a:rPr>
                <a:t>STEP</a:t>
              </a:r>
              <a:r>
                <a:rPr lang="en-US" altLang="zh-CN" sz="2400">
                  <a:solidFill>
                    <a:srgbClr val="F8F8F8"/>
                  </a:solidFill>
                </a:rPr>
                <a:t> 4</a:t>
              </a:r>
              <a:endParaRPr lang="zh-CN" altLang="en-US" sz="2400">
                <a:solidFill>
                  <a:srgbClr val="F8F8F8"/>
                </a:solidFill>
              </a:endParaRPr>
            </a:p>
          </p:txBody>
        </p:sp>
      </p:grpSp>
      <p:sp>
        <p:nvSpPr>
          <p:cNvPr id="20504" name="矩形 87"/>
          <p:cNvSpPr>
            <a:spLocks noChangeArrowheads="1"/>
          </p:cNvSpPr>
          <p:nvPr/>
        </p:nvSpPr>
        <p:spPr bwMode="auto">
          <a:xfrm>
            <a:off x="8248650" y="3084513"/>
            <a:ext cx="15716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a:p>
            <a:pPr algn="ctr" fontAlgn="ctr">
              <a:buClr>
                <a:srgbClr val="FF0000"/>
              </a:buClr>
              <a:buSzPct val="70000"/>
            </a:pPr>
            <a:r>
              <a:rPr lang="zh-CN" altLang="en-US">
                <a:solidFill>
                  <a:schemeClr val="bg1"/>
                </a:solidFill>
                <a:latin typeface="微软雅黑" panose="020B0503020204020204" pitchFamily="34" charset="-122"/>
                <a:ea typeface="微软雅黑" panose="020B0503020204020204" pitchFamily="34" charset="-122"/>
              </a:rPr>
              <a:t>点击添加文本</a:t>
            </a:r>
            <a:r>
              <a:rPr lang="en-US" altLang="zh-CN">
                <a:solidFill>
                  <a:schemeClr val="bg1"/>
                </a:solidFill>
                <a:latin typeface="微软雅黑" panose="020B0503020204020204" pitchFamily="34" charset="-122"/>
                <a:ea typeface="微软雅黑" panose="020B0503020204020204" pitchFamily="34" charset="-122"/>
              </a:rPr>
              <a:t/>
            </a:r>
            <a:br>
              <a:rPr lang="en-US" altLang="zh-CN">
                <a:solidFill>
                  <a:schemeClr val="bg1"/>
                </a:solidFill>
                <a:latin typeface="微软雅黑" panose="020B0503020204020204" pitchFamily="34" charset="-122"/>
                <a:ea typeface="微软雅黑" panose="020B0503020204020204" pitchFamily="34" charset="-122"/>
              </a:rPr>
            </a:br>
            <a:r>
              <a:rPr lang="zh-CN" altLang="en-US">
                <a:solidFill>
                  <a:schemeClr val="bg1"/>
                </a:solidFill>
                <a:latin typeface="微软雅黑" panose="020B0503020204020204" pitchFamily="34" charset="-122"/>
                <a:ea typeface="微软雅黑" panose="020B0503020204020204" pitchFamily="34" charset="-122"/>
              </a:rPr>
              <a:t>点击添加文本</a:t>
            </a:r>
          </a:p>
        </p:txBody>
      </p:sp>
      <p:cxnSp>
        <p:nvCxnSpPr>
          <p:cNvPr id="20505" name="直接连接符 25"/>
          <p:cNvCxnSpPr>
            <a:cxnSpLocks noChangeShapeType="1"/>
          </p:cNvCxnSpPr>
          <p:nvPr/>
        </p:nvCxnSpPr>
        <p:spPr bwMode="auto">
          <a:xfrm>
            <a:off x="8034338" y="1566863"/>
            <a:ext cx="0" cy="4406900"/>
          </a:xfrm>
          <a:prstGeom prst="line">
            <a:avLst/>
          </a:prstGeom>
          <a:noFill/>
          <a:ln w="9525" cmpd="sng">
            <a:solidFill>
              <a:schemeClr val="bg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6" name="TextBox 26"/>
          <p:cNvSpPr txBox="1">
            <a:spLocks noChangeArrowheads="1"/>
          </p:cNvSpPr>
          <p:nvPr/>
        </p:nvSpPr>
        <p:spPr bwMode="auto">
          <a:xfrm>
            <a:off x="1296988" y="1839913"/>
            <a:ext cx="461962"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chemeClr val="bg1"/>
                </a:solidFill>
                <a:latin typeface="微软雅黑" panose="020B0503020204020204" pitchFamily="34" charset="-122"/>
                <a:ea typeface="微软雅黑" panose="020B0503020204020204" pitchFamily="34" charset="-122"/>
              </a:rPr>
              <a:t>单击添加文本</a:t>
            </a:r>
          </a:p>
        </p:txBody>
      </p:sp>
    </p:spTree>
  </p:cSld>
  <p:clrMapOvr>
    <a:masterClrMapping/>
  </p:clrMapOvr>
  <p:transition spd="slow" advTm="698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1+#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cTn>
                              </p:par>
                              <p:par>
                                <p:cTn id="9" presetID="22" presetClass="entr" presetSubtype="2" fill="hold" nodeType="withEffect">
                                  <p:stCondLst>
                                    <p:cond delay="100"/>
                                  </p:stCondLst>
                                  <p:childTnLst>
                                    <p:set>
                                      <p:cBhvr>
                                        <p:cTn id="10" dur="1" fill="hold">
                                          <p:stCondLst>
                                            <p:cond delay="0"/>
                                          </p:stCondLst>
                                        </p:cTn>
                                        <p:tgtEl>
                                          <p:spTgt spid="20484"/>
                                        </p:tgtEl>
                                        <p:attrNameLst>
                                          <p:attrName>style.visibility</p:attrName>
                                        </p:attrNameLst>
                                      </p:cBhvr>
                                      <p:to>
                                        <p:strVal val="visible"/>
                                      </p:to>
                                    </p:set>
                                    <p:animEffect transition="in" filter="wipe(right)">
                                      <p:cBhvr>
                                        <p:cTn id="11" dur="500"/>
                                        <p:tgtEl>
                                          <p:spTgt spid="20484"/>
                                        </p:tgtEl>
                                      </p:cBhvr>
                                    </p:animEffect>
                                  </p:childTnLst>
                                </p:cTn>
                              </p:par>
                            </p:childTnLst>
                          </p:cTn>
                        </p:par>
                        <p:par>
                          <p:cTn id="12" fill="hold">
                            <p:stCondLst>
                              <p:cond delay="5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0482"/>
                                        </p:tgtEl>
                                        <p:attrNameLst>
                                          <p:attrName>style.visibility</p:attrName>
                                        </p:attrNameLst>
                                      </p:cBhvr>
                                      <p:to>
                                        <p:strVal val="visible"/>
                                      </p:to>
                                    </p:set>
                                    <p:anim calcmode="lin" valueType="num">
                                      <p:cBhvr>
                                        <p:cTn id="15" dur="400" fill="hold"/>
                                        <p:tgtEl>
                                          <p:spTgt spid="20482"/>
                                        </p:tgtEl>
                                        <p:attrNameLst>
                                          <p:attrName>ppt_x</p:attrName>
                                        </p:attrNameLst>
                                      </p:cBhvr>
                                      <p:tavLst>
                                        <p:tav tm="0">
                                          <p:val>
                                            <p:strVal val="#ppt_x"/>
                                          </p:val>
                                        </p:tav>
                                        <p:tav tm="50000">
                                          <p:val>
                                            <p:strVal val="#ppt_x+.1"/>
                                          </p:val>
                                        </p:tav>
                                        <p:tav tm="100000">
                                          <p:val>
                                            <p:strVal val="#ppt_x"/>
                                          </p:val>
                                        </p:tav>
                                      </p:tavLst>
                                    </p:anim>
                                    <p:anim calcmode="lin" valueType="num">
                                      <p:cBhvr>
                                        <p:cTn id="16" dur="400" fill="hold"/>
                                        <p:tgtEl>
                                          <p:spTgt spid="20482"/>
                                        </p:tgtEl>
                                        <p:attrNameLst>
                                          <p:attrName>ppt_y</p:attrName>
                                        </p:attrNameLst>
                                      </p:cBhvr>
                                      <p:tavLst>
                                        <p:tav tm="0">
                                          <p:val>
                                            <p:strVal val="#ppt_y"/>
                                          </p:val>
                                        </p:tav>
                                        <p:tav tm="100000">
                                          <p:val>
                                            <p:strVal val="#ppt_y"/>
                                          </p:val>
                                        </p:tav>
                                      </p:tavLst>
                                    </p:anim>
                                    <p:anim calcmode="lin" valueType="num">
                                      <p:cBhvr>
                                        <p:cTn id="17" dur="400" fill="hold"/>
                                        <p:tgtEl>
                                          <p:spTgt spid="20482"/>
                                        </p:tgtEl>
                                        <p:attrNameLst>
                                          <p:attrName>ppt_h</p:attrName>
                                        </p:attrNameLst>
                                      </p:cBhvr>
                                      <p:tavLst>
                                        <p:tav tm="0">
                                          <p:val>
                                            <p:strVal val="#ppt_h/10"/>
                                          </p:val>
                                        </p:tav>
                                        <p:tav tm="50000">
                                          <p:val>
                                            <p:strVal val="#ppt_h+.01"/>
                                          </p:val>
                                        </p:tav>
                                        <p:tav tm="100000">
                                          <p:val>
                                            <p:strVal val="#ppt_h"/>
                                          </p:val>
                                        </p:tav>
                                      </p:tavLst>
                                    </p:anim>
                                    <p:anim calcmode="lin" valueType="num">
                                      <p:cBhvr>
                                        <p:cTn id="18" dur="400" fill="hold"/>
                                        <p:tgtEl>
                                          <p:spTgt spid="2048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400" tmFilter="0,0; .5, 1; 1, 1"/>
                                        <p:tgtEl>
                                          <p:spTgt spid="20482"/>
                                        </p:tgtEl>
                                      </p:cBhvr>
                                    </p:animEffect>
                                  </p:childTnLst>
                                </p:cTn>
                              </p:par>
                            </p:childTnLst>
                          </p:cTn>
                        </p:par>
                        <p:par>
                          <p:cTn id="20" fill="hold">
                            <p:stCondLst>
                              <p:cond delay="1240"/>
                            </p:stCondLst>
                            <p:childTnLst>
                              <p:par>
                                <p:cTn id="21" presetID="22" presetClass="entr" presetSubtype="4" fill="hold" nodeType="afterEffect">
                                  <p:stCondLst>
                                    <p:cond delay="0"/>
                                  </p:stCondLst>
                                  <p:childTnLst>
                                    <p:set>
                                      <p:cBhvr>
                                        <p:cTn id="22" dur="1" fill="hold">
                                          <p:stCondLst>
                                            <p:cond delay="0"/>
                                          </p:stCondLst>
                                        </p:cTn>
                                        <p:tgtEl>
                                          <p:spTgt spid="20485"/>
                                        </p:tgtEl>
                                        <p:attrNameLst>
                                          <p:attrName>style.visibility</p:attrName>
                                        </p:attrNameLst>
                                      </p:cBhvr>
                                      <p:to>
                                        <p:strVal val="visible"/>
                                      </p:to>
                                    </p:set>
                                    <p:animEffect transition="in" filter="wipe(down)">
                                      <p:cBhvr>
                                        <p:cTn id="23" dur="500"/>
                                        <p:tgtEl>
                                          <p:spTgt spid="20485"/>
                                        </p:tgtEl>
                                      </p:cBhvr>
                                    </p:animEffect>
                                  </p:childTnLst>
                                </p:cTn>
                              </p:par>
                              <p:par>
                                <p:cTn id="24" presetID="22" presetClass="entr" presetSubtype="8" fill="hold" nodeType="withEffect">
                                  <p:stCondLst>
                                    <p:cond delay="0"/>
                                  </p:stCondLst>
                                  <p:childTnLst>
                                    <p:set>
                                      <p:cBhvr>
                                        <p:cTn id="25" dur="1" fill="hold">
                                          <p:stCondLst>
                                            <p:cond delay="0"/>
                                          </p:stCondLst>
                                        </p:cTn>
                                        <p:tgtEl>
                                          <p:spTgt spid="20486"/>
                                        </p:tgtEl>
                                        <p:attrNameLst>
                                          <p:attrName>style.visibility</p:attrName>
                                        </p:attrNameLst>
                                      </p:cBhvr>
                                      <p:to>
                                        <p:strVal val="visible"/>
                                      </p:to>
                                    </p:set>
                                    <p:animEffect transition="in" filter="wipe(left)">
                                      <p:cBhvr>
                                        <p:cTn id="26" dur="500"/>
                                        <p:tgtEl>
                                          <p:spTgt spid="20486"/>
                                        </p:tgtEl>
                                      </p:cBhvr>
                                    </p:animEffect>
                                  </p:childTnLst>
                                </p:cTn>
                              </p:par>
                            </p:childTnLst>
                          </p:cTn>
                        </p:par>
                        <p:par>
                          <p:cTn id="27" fill="hold">
                            <p:stCondLst>
                              <p:cond delay="174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20506"/>
                                        </p:tgtEl>
                                        <p:attrNameLst>
                                          <p:attrName>style.visibility</p:attrName>
                                        </p:attrNameLst>
                                      </p:cBhvr>
                                      <p:to>
                                        <p:strVal val="visible"/>
                                      </p:to>
                                    </p:set>
                                    <p:anim calcmode="lin" valueType="num">
                                      <p:cBhvr>
                                        <p:cTn id="30" dur="500" fill="hold"/>
                                        <p:tgtEl>
                                          <p:spTgt spid="2050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0506"/>
                                        </p:tgtEl>
                                        <p:attrNameLst>
                                          <p:attrName>ppt_y</p:attrName>
                                        </p:attrNameLst>
                                      </p:cBhvr>
                                      <p:tavLst>
                                        <p:tav tm="0">
                                          <p:val>
                                            <p:strVal val="#ppt_y"/>
                                          </p:val>
                                        </p:tav>
                                        <p:tav tm="100000">
                                          <p:val>
                                            <p:strVal val="#ppt_y"/>
                                          </p:val>
                                        </p:tav>
                                      </p:tavLst>
                                    </p:anim>
                                    <p:anim calcmode="lin" valueType="num">
                                      <p:cBhvr>
                                        <p:cTn id="32" dur="500" fill="hold"/>
                                        <p:tgtEl>
                                          <p:spTgt spid="2050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050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0506"/>
                                        </p:tgtEl>
                                      </p:cBhvr>
                                    </p:animEffect>
                                  </p:childTnLst>
                                </p:cTn>
                              </p:par>
                            </p:childTnLst>
                          </p:cTn>
                        </p:par>
                        <p:par>
                          <p:cTn id="35" fill="hold">
                            <p:stCondLst>
                              <p:cond delay="2490"/>
                            </p:stCondLst>
                            <p:childTnLst>
                              <p:par>
                                <p:cTn id="36" presetID="22" presetClass="entr" presetSubtype="4" fill="hold" nodeType="afterEffect">
                                  <p:stCondLst>
                                    <p:cond delay="0"/>
                                  </p:stCondLst>
                                  <p:childTnLst>
                                    <p:set>
                                      <p:cBhvr>
                                        <p:cTn id="37" dur="1" fill="hold">
                                          <p:stCondLst>
                                            <p:cond delay="0"/>
                                          </p:stCondLst>
                                        </p:cTn>
                                        <p:tgtEl>
                                          <p:spTgt spid="20495"/>
                                        </p:tgtEl>
                                        <p:attrNameLst>
                                          <p:attrName>style.visibility</p:attrName>
                                        </p:attrNameLst>
                                      </p:cBhvr>
                                      <p:to>
                                        <p:strVal val="visible"/>
                                      </p:to>
                                    </p:set>
                                    <p:animEffect transition="in" filter="wipe(down)">
                                      <p:cBhvr>
                                        <p:cTn id="38" dur="500"/>
                                        <p:tgtEl>
                                          <p:spTgt spid="20495"/>
                                        </p:tgtEl>
                                      </p:cBhvr>
                                    </p:animEffect>
                                  </p:childTnLst>
                                </p:cTn>
                              </p:par>
                              <p:par>
                                <p:cTn id="39" presetID="22" presetClass="entr" presetSubtype="4" fill="hold" nodeType="withEffect">
                                  <p:stCondLst>
                                    <p:cond delay="0"/>
                                  </p:stCondLst>
                                  <p:childTnLst>
                                    <p:set>
                                      <p:cBhvr>
                                        <p:cTn id="40" dur="1" fill="hold">
                                          <p:stCondLst>
                                            <p:cond delay="0"/>
                                          </p:stCondLst>
                                        </p:cTn>
                                        <p:tgtEl>
                                          <p:spTgt spid="20499"/>
                                        </p:tgtEl>
                                        <p:attrNameLst>
                                          <p:attrName>style.visibility</p:attrName>
                                        </p:attrNameLst>
                                      </p:cBhvr>
                                      <p:to>
                                        <p:strVal val="visible"/>
                                      </p:to>
                                    </p:set>
                                    <p:animEffect transition="in" filter="wipe(down)">
                                      <p:cBhvr>
                                        <p:cTn id="41" dur="500"/>
                                        <p:tgtEl>
                                          <p:spTgt spid="20499"/>
                                        </p:tgtEl>
                                      </p:cBhvr>
                                    </p:animEffect>
                                  </p:childTnLst>
                                </p:cTn>
                              </p:par>
                              <p:par>
                                <p:cTn id="42" presetID="22" presetClass="entr" presetSubtype="4" fill="hold" nodeType="withEffect">
                                  <p:stCondLst>
                                    <p:cond delay="0"/>
                                  </p:stCondLst>
                                  <p:childTnLst>
                                    <p:set>
                                      <p:cBhvr>
                                        <p:cTn id="43" dur="1" fill="hold">
                                          <p:stCondLst>
                                            <p:cond delay="0"/>
                                          </p:stCondLst>
                                        </p:cTn>
                                        <p:tgtEl>
                                          <p:spTgt spid="20505"/>
                                        </p:tgtEl>
                                        <p:attrNameLst>
                                          <p:attrName>style.visibility</p:attrName>
                                        </p:attrNameLst>
                                      </p:cBhvr>
                                      <p:to>
                                        <p:strVal val="visible"/>
                                      </p:to>
                                    </p:set>
                                    <p:animEffect transition="in" filter="wipe(down)">
                                      <p:cBhvr>
                                        <p:cTn id="44" dur="500"/>
                                        <p:tgtEl>
                                          <p:spTgt spid="20505"/>
                                        </p:tgtEl>
                                      </p:cBhvr>
                                    </p:animEffect>
                                  </p:childTnLst>
                                </p:cTn>
                              </p:par>
                            </p:childTnLst>
                          </p:cTn>
                        </p:par>
                        <p:par>
                          <p:cTn id="45" fill="hold">
                            <p:stCondLst>
                              <p:cond delay="2990"/>
                            </p:stCondLst>
                            <p:childTnLst>
                              <p:par>
                                <p:cTn id="46" presetID="42" presetClass="entr" presetSubtype="0" fill="hold" nodeType="afterEffect">
                                  <p:stCondLst>
                                    <p:cond delay="0"/>
                                  </p:stCondLst>
                                  <p:childTnLst>
                                    <p:set>
                                      <p:cBhvr>
                                        <p:cTn id="47" dur="1" fill="hold">
                                          <p:stCondLst>
                                            <p:cond delay="0"/>
                                          </p:stCondLst>
                                        </p:cTn>
                                        <p:tgtEl>
                                          <p:spTgt spid="20487"/>
                                        </p:tgtEl>
                                        <p:attrNameLst>
                                          <p:attrName>style.visibility</p:attrName>
                                        </p:attrNameLst>
                                      </p:cBhvr>
                                      <p:to>
                                        <p:strVal val="visible"/>
                                      </p:to>
                                    </p:set>
                                    <p:animEffect transition="in" filter="fade">
                                      <p:cBhvr>
                                        <p:cTn id="48" dur="300"/>
                                        <p:tgtEl>
                                          <p:spTgt spid="20487"/>
                                        </p:tgtEl>
                                      </p:cBhvr>
                                    </p:animEffect>
                                    <p:anim calcmode="lin" valueType="num">
                                      <p:cBhvr>
                                        <p:cTn id="49" dur="300" fill="hold"/>
                                        <p:tgtEl>
                                          <p:spTgt spid="20487"/>
                                        </p:tgtEl>
                                        <p:attrNameLst>
                                          <p:attrName>ppt_x</p:attrName>
                                        </p:attrNameLst>
                                      </p:cBhvr>
                                      <p:tavLst>
                                        <p:tav tm="0">
                                          <p:val>
                                            <p:strVal val="#ppt_x"/>
                                          </p:val>
                                        </p:tav>
                                        <p:tav tm="100000">
                                          <p:val>
                                            <p:strVal val="#ppt_x"/>
                                          </p:val>
                                        </p:tav>
                                      </p:tavLst>
                                    </p:anim>
                                    <p:anim calcmode="lin" valueType="num">
                                      <p:cBhvr>
                                        <p:cTn id="50" dur="300" fill="hold"/>
                                        <p:tgtEl>
                                          <p:spTgt spid="20487"/>
                                        </p:tgtEl>
                                        <p:attrNameLst>
                                          <p:attrName>ppt_y</p:attrName>
                                        </p:attrNameLst>
                                      </p:cBhvr>
                                      <p:tavLst>
                                        <p:tav tm="0">
                                          <p:val>
                                            <p:strVal val="#ppt_y+.1"/>
                                          </p:val>
                                        </p:tav>
                                        <p:tav tm="100000">
                                          <p:val>
                                            <p:strVal val="#ppt_y"/>
                                          </p:val>
                                        </p:tav>
                                      </p:tavLst>
                                    </p:anim>
                                  </p:childTnLst>
                                </p:cTn>
                              </p:par>
                            </p:childTnLst>
                          </p:cTn>
                        </p:par>
                        <p:par>
                          <p:cTn id="51" fill="hold">
                            <p:stCondLst>
                              <p:cond delay="3490"/>
                            </p:stCondLst>
                            <p:childTnLst>
                              <p:par>
                                <p:cTn id="52" presetID="22" presetClass="entr" presetSubtype="4" fill="hold" grpId="0" nodeType="afterEffect">
                                  <p:stCondLst>
                                    <p:cond delay="0"/>
                                  </p:stCondLst>
                                  <p:childTnLst>
                                    <p:set>
                                      <p:cBhvr>
                                        <p:cTn id="53" dur="1" fill="hold">
                                          <p:stCondLst>
                                            <p:cond delay="0"/>
                                          </p:stCondLst>
                                        </p:cTn>
                                        <p:tgtEl>
                                          <p:spTgt spid="20490"/>
                                        </p:tgtEl>
                                        <p:attrNameLst>
                                          <p:attrName>style.visibility</p:attrName>
                                        </p:attrNameLst>
                                      </p:cBhvr>
                                      <p:to>
                                        <p:strVal val="visible"/>
                                      </p:to>
                                    </p:set>
                                    <p:animEffect transition="in" filter="wipe(down)">
                                      <p:cBhvr>
                                        <p:cTn id="54" dur="500"/>
                                        <p:tgtEl>
                                          <p:spTgt spid="20490"/>
                                        </p:tgtEl>
                                      </p:cBhvr>
                                    </p:animEffect>
                                  </p:childTnLst>
                                </p:cTn>
                              </p:par>
                            </p:childTnLst>
                          </p:cTn>
                        </p:par>
                        <p:par>
                          <p:cTn id="55" fill="hold">
                            <p:stCondLst>
                              <p:cond delay="3990"/>
                            </p:stCondLst>
                            <p:childTnLst>
                              <p:par>
                                <p:cTn id="56" presetID="42" presetClass="entr" presetSubtype="0" fill="hold" nodeType="afterEffect">
                                  <p:stCondLst>
                                    <p:cond delay="0"/>
                                  </p:stCondLst>
                                  <p:childTnLst>
                                    <p:set>
                                      <p:cBhvr>
                                        <p:cTn id="57" dur="1" fill="hold">
                                          <p:stCondLst>
                                            <p:cond delay="0"/>
                                          </p:stCondLst>
                                        </p:cTn>
                                        <p:tgtEl>
                                          <p:spTgt spid="20491"/>
                                        </p:tgtEl>
                                        <p:attrNameLst>
                                          <p:attrName>style.visibility</p:attrName>
                                        </p:attrNameLst>
                                      </p:cBhvr>
                                      <p:to>
                                        <p:strVal val="visible"/>
                                      </p:to>
                                    </p:set>
                                    <p:animEffect transition="in" filter="fade">
                                      <p:cBhvr>
                                        <p:cTn id="58" dur="300"/>
                                        <p:tgtEl>
                                          <p:spTgt spid="20491"/>
                                        </p:tgtEl>
                                      </p:cBhvr>
                                    </p:animEffect>
                                    <p:anim calcmode="lin" valueType="num">
                                      <p:cBhvr>
                                        <p:cTn id="59" dur="300" fill="hold"/>
                                        <p:tgtEl>
                                          <p:spTgt spid="20491"/>
                                        </p:tgtEl>
                                        <p:attrNameLst>
                                          <p:attrName>ppt_x</p:attrName>
                                        </p:attrNameLst>
                                      </p:cBhvr>
                                      <p:tavLst>
                                        <p:tav tm="0">
                                          <p:val>
                                            <p:strVal val="#ppt_x"/>
                                          </p:val>
                                        </p:tav>
                                        <p:tav tm="100000">
                                          <p:val>
                                            <p:strVal val="#ppt_x"/>
                                          </p:val>
                                        </p:tav>
                                      </p:tavLst>
                                    </p:anim>
                                    <p:anim calcmode="lin" valueType="num">
                                      <p:cBhvr>
                                        <p:cTn id="60" dur="300" fill="hold"/>
                                        <p:tgtEl>
                                          <p:spTgt spid="20491"/>
                                        </p:tgtEl>
                                        <p:attrNameLst>
                                          <p:attrName>ppt_y</p:attrName>
                                        </p:attrNameLst>
                                      </p:cBhvr>
                                      <p:tavLst>
                                        <p:tav tm="0">
                                          <p:val>
                                            <p:strVal val="#ppt_y+.1"/>
                                          </p:val>
                                        </p:tav>
                                        <p:tav tm="100000">
                                          <p:val>
                                            <p:strVal val="#ppt_y"/>
                                          </p:val>
                                        </p:tav>
                                      </p:tavLst>
                                    </p:anim>
                                  </p:childTnLst>
                                </p:cTn>
                              </p:par>
                            </p:childTnLst>
                          </p:cTn>
                        </p:par>
                        <p:par>
                          <p:cTn id="61" fill="hold">
                            <p:stCondLst>
                              <p:cond delay="4490"/>
                            </p:stCondLst>
                            <p:childTnLst>
                              <p:par>
                                <p:cTn id="62" presetID="22" presetClass="entr" presetSubtype="4" fill="hold" grpId="0" nodeType="afterEffect">
                                  <p:stCondLst>
                                    <p:cond delay="0"/>
                                  </p:stCondLst>
                                  <p:childTnLst>
                                    <p:set>
                                      <p:cBhvr>
                                        <p:cTn id="63" dur="1" fill="hold">
                                          <p:stCondLst>
                                            <p:cond delay="0"/>
                                          </p:stCondLst>
                                        </p:cTn>
                                        <p:tgtEl>
                                          <p:spTgt spid="20494"/>
                                        </p:tgtEl>
                                        <p:attrNameLst>
                                          <p:attrName>style.visibility</p:attrName>
                                        </p:attrNameLst>
                                      </p:cBhvr>
                                      <p:to>
                                        <p:strVal val="visible"/>
                                      </p:to>
                                    </p:set>
                                    <p:animEffect transition="in" filter="wipe(down)">
                                      <p:cBhvr>
                                        <p:cTn id="64" dur="500"/>
                                        <p:tgtEl>
                                          <p:spTgt spid="20494"/>
                                        </p:tgtEl>
                                      </p:cBhvr>
                                    </p:animEffect>
                                  </p:childTnLst>
                                </p:cTn>
                              </p:par>
                            </p:childTnLst>
                          </p:cTn>
                        </p:par>
                        <p:par>
                          <p:cTn id="65" fill="hold">
                            <p:stCondLst>
                              <p:cond delay="4990"/>
                            </p:stCondLst>
                            <p:childTnLst>
                              <p:par>
                                <p:cTn id="66" presetID="47" presetClass="entr" presetSubtype="0" fill="hold" nodeType="afterEffect">
                                  <p:stCondLst>
                                    <p:cond delay="0"/>
                                  </p:stCondLst>
                                  <p:childTnLst>
                                    <p:set>
                                      <p:cBhvr>
                                        <p:cTn id="67" dur="1" fill="hold">
                                          <p:stCondLst>
                                            <p:cond delay="0"/>
                                          </p:stCondLst>
                                        </p:cTn>
                                        <p:tgtEl>
                                          <p:spTgt spid="20496"/>
                                        </p:tgtEl>
                                        <p:attrNameLst>
                                          <p:attrName>style.visibility</p:attrName>
                                        </p:attrNameLst>
                                      </p:cBhvr>
                                      <p:to>
                                        <p:strVal val="visible"/>
                                      </p:to>
                                    </p:set>
                                    <p:animEffect transition="in" filter="fade">
                                      <p:cBhvr>
                                        <p:cTn id="68" dur="300"/>
                                        <p:tgtEl>
                                          <p:spTgt spid="20496"/>
                                        </p:tgtEl>
                                      </p:cBhvr>
                                    </p:animEffect>
                                    <p:anim calcmode="lin" valueType="num">
                                      <p:cBhvr>
                                        <p:cTn id="69" dur="300" fill="hold"/>
                                        <p:tgtEl>
                                          <p:spTgt spid="20496"/>
                                        </p:tgtEl>
                                        <p:attrNameLst>
                                          <p:attrName>ppt_x</p:attrName>
                                        </p:attrNameLst>
                                      </p:cBhvr>
                                      <p:tavLst>
                                        <p:tav tm="0">
                                          <p:val>
                                            <p:strVal val="#ppt_x"/>
                                          </p:val>
                                        </p:tav>
                                        <p:tav tm="100000">
                                          <p:val>
                                            <p:strVal val="#ppt_x"/>
                                          </p:val>
                                        </p:tav>
                                      </p:tavLst>
                                    </p:anim>
                                    <p:anim calcmode="lin" valueType="num">
                                      <p:cBhvr>
                                        <p:cTn id="70" dur="300" fill="hold"/>
                                        <p:tgtEl>
                                          <p:spTgt spid="20496"/>
                                        </p:tgtEl>
                                        <p:attrNameLst>
                                          <p:attrName>ppt_y</p:attrName>
                                        </p:attrNameLst>
                                      </p:cBhvr>
                                      <p:tavLst>
                                        <p:tav tm="0">
                                          <p:val>
                                            <p:strVal val="#ppt_y-.1"/>
                                          </p:val>
                                        </p:tav>
                                        <p:tav tm="100000">
                                          <p:val>
                                            <p:strVal val="#ppt_y"/>
                                          </p:val>
                                        </p:tav>
                                      </p:tavLst>
                                    </p:anim>
                                  </p:childTnLst>
                                </p:cTn>
                              </p:par>
                            </p:childTnLst>
                          </p:cTn>
                        </p:par>
                        <p:par>
                          <p:cTn id="71" fill="hold">
                            <p:stCondLst>
                              <p:cond delay="5490"/>
                            </p:stCondLst>
                            <p:childTnLst>
                              <p:par>
                                <p:cTn id="72" presetID="22" presetClass="entr" presetSubtype="1" fill="hold" grpId="0" nodeType="afterEffect">
                                  <p:stCondLst>
                                    <p:cond delay="0"/>
                                  </p:stCondLst>
                                  <p:childTnLst>
                                    <p:set>
                                      <p:cBhvr>
                                        <p:cTn id="73" dur="1" fill="hold">
                                          <p:stCondLst>
                                            <p:cond delay="0"/>
                                          </p:stCondLst>
                                        </p:cTn>
                                        <p:tgtEl>
                                          <p:spTgt spid="20500"/>
                                        </p:tgtEl>
                                        <p:attrNameLst>
                                          <p:attrName>style.visibility</p:attrName>
                                        </p:attrNameLst>
                                      </p:cBhvr>
                                      <p:to>
                                        <p:strVal val="visible"/>
                                      </p:to>
                                    </p:set>
                                    <p:animEffect transition="in" filter="wipe(up)">
                                      <p:cBhvr>
                                        <p:cTn id="74" dur="500"/>
                                        <p:tgtEl>
                                          <p:spTgt spid="20500"/>
                                        </p:tgtEl>
                                      </p:cBhvr>
                                    </p:animEffect>
                                  </p:childTnLst>
                                </p:cTn>
                              </p:par>
                            </p:childTnLst>
                          </p:cTn>
                        </p:par>
                        <p:par>
                          <p:cTn id="75" fill="hold">
                            <p:stCondLst>
                              <p:cond delay="5990"/>
                            </p:stCondLst>
                            <p:childTnLst>
                              <p:par>
                                <p:cTn id="76" presetID="47" presetClass="entr" presetSubtype="0" fill="hold" nodeType="afterEffect">
                                  <p:stCondLst>
                                    <p:cond delay="0"/>
                                  </p:stCondLst>
                                  <p:childTnLst>
                                    <p:set>
                                      <p:cBhvr>
                                        <p:cTn id="77" dur="1" fill="hold">
                                          <p:stCondLst>
                                            <p:cond delay="0"/>
                                          </p:stCondLst>
                                        </p:cTn>
                                        <p:tgtEl>
                                          <p:spTgt spid="20501"/>
                                        </p:tgtEl>
                                        <p:attrNameLst>
                                          <p:attrName>style.visibility</p:attrName>
                                        </p:attrNameLst>
                                      </p:cBhvr>
                                      <p:to>
                                        <p:strVal val="visible"/>
                                      </p:to>
                                    </p:set>
                                    <p:animEffect transition="in" filter="fade">
                                      <p:cBhvr>
                                        <p:cTn id="78" dur="300"/>
                                        <p:tgtEl>
                                          <p:spTgt spid="20501"/>
                                        </p:tgtEl>
                                      </p:cBhvr>
                                    </p:animEffect>
                                    <p:anim calcmode="lin" valueType="num">
                                      <p:cBhvr>
                                        <p:cTn id="79" dur="300" fill="hold"/>
                                        <p:tgtEl>
                                          <p:spTgt spid="20501"/>
                                        </p:tgtEl>
                                        <p:attrNameLst>
                                          <p:attrName>ppt_x</p:attrName>
                                        </p:attrNameLst>
                                      </p:cBhvr>
                                      <p:tavLst>
                                        <p:tav tm="0">
                                          <p:val>
                                            <p:strVal val="#ppt_x"/>
                                          </p:val>
                                        </p:tav>
                                        <p:tav tm="100000">
                                          <p:val>
                                            <p:strVal val="#ppt_x"/>
                                          </p:val>
                                        </p:tav>
                                      </p:tavLst>
                                    </p:anim>
                                    <p:anim calcmode="lin" valueType="num">
                                      <p:cBhvr>
                                        <p:cTn id="80" dur="300" fill="hold"/>
                                        <p:tgtEl>
                                          <p:spTgt spid="20501"/>
                                        </p:tgtEl>
                                        <p:attrNameLst>
                                          <p:attrName>ppt_y</p:attrName>
                                        </p:attrNameLst>
                                      </p:cBhvr>
                                      <p:tavLst>
                                        <p:tav tm="0">
                                          <p:val>
                                            <p:strVal val="#ppt_y-.1"/>
                                          </p:val>
                                        </p:tav>
                                        <p:tav tm="100000">
                                          <p:val>
                                            <p:strVal val="#ppt_y"/>
                                          </p:val>
                                        </p:tav>
                                      </p:tavLst>
                                    </p:anim>
                                  </p:childTnLst>
                                </p:cTn>
                              </p:par>
                            </p:childTnLst>
                          </p:cTn>
                        </p:par>
                        <p:par>
                          <p:cTn id="81" fill="hold">
                            <p:stCondLst>
                              <p:cond delay="6490"/>
                            </p:stCondLst>
                            <p:childTnLst>
                              <p:par>
                                <p:cTn id="82" presetID="22" presetClass="entr" presetSubtype="1" fill="hold" grpId="0" nodeType="afterEffect">
                                  <p:stCondLst>
                                    <p:cond delay="0"/>
                                  </p:stCondLst>
                                  <p:childTnLst>
                                    <p:set>
                                      <p:cBhvr>
                                        <p:cTn id="83" dur="1" fill="hold">
                                          <p:stCondLst>
                                            <p:cond delay="0"/>
                                          </p:stCondLst>
                                        </p:cTn>
                                        <p:tgtEl>
                                          <p:spTgt spid="20504"/>
                                        </p:tgtEl>
                                        <p:attrNameLst>
                                          <p:attrName>style.visibility</p:attrName>
                                        </p:attrNameLst>
                                      </p:cBhvr>
                                      <p:to>
                                        <p:strVal val="visible"/>
                                      </p:to>
                                    </p:set>
                                    <p:animEffect transition="in" filter="wipe(up)">
                                      <p:cBhvr>
                                        <p:cTn id="84" dur="500"/>
                                        <p:tgtEl>
                                          <p:spTgt spid="20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animBg="1"/>
      <p:bldP spid="20490" grpId="0" autoUpdateAnimBg="0"/>
      <p:bldP spid="20494" grpId="0" autoUpdateAnimBg="0"/>
      <p:bldP spid="20500" grpId="0" autoUpdateAnimBg="0"/>
      <p:bldP spid="20504" grpId="0" autoUpdateAnimBg="0"/>
      <p:bldP spid="2050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21506" name="Group 2"/>
          <p:cNvGrpSpPr/>
          <p:nvPr/>
        </p:nvGrpSpPr>
        <p:grpSpPr bwMode="auto">
          <a:xfrm>
            <a:off x="3416300" y="2424113"/>
            <a:ext cx="7270750" cy="1919287"/>
            <a:chOff x="0" y="0"/>
            <a:chExt cx="7270359" cy="1920386"/>
          </a:xfrm>
        </p:grpSpPr>
        <p:sp>
          <p:nvSpPr>
            <p:cNvPr id="21507" name="TextBox 6"/>
            <p:cNvSpPr txBox="1">
              <a:spLocks noChangeArrowheads="1"/>
            </p:cNvSpPr>
            <p:nvPr/>
          </p:nvSpPr>
          <p:spPr bwMode="auto">
            <a:xfrm>
              <a:off x="20397" y="0"/>
              <a:ext cx="51098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8F8F8"/>
                  </a:solidFill>
                  <a:latin typeface="微软雅黑" panose="020B0503020204020204" pitchFamily="34" charset="-122"/>
                  <a:ea typeface="微软雅黑" panose="020B0503020204020204" pitchFamily="34" charset="-122"/>
                </a:rPr>
                <a:t>二、选题的现状与目标</a:t>
              </a:r>
            </a:p>
          </p:txBody>
        </p:sp>
        <p:sp>
          <p:nvSpPr>
            <p:cNvPr id="21508" name="TextBox 7"/>
            <p:cNvSpPr txBox="1">
              <a:spLocks noChangeArrowheads="1"/>
            </p:cNvSpPr>
            <p:nvPr/>
          </p:nvSpPr>
          <p:spPr bwMode="auto">
            <a:xfrm>
              <a:off x="0" y="654215"/>
              <a:ext cx="56081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小标题一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小标题二  </a:t>
              </a:r>
              <a:r>
                <a:rPr lang="en-US" altLang="zh-CN" sz="2200">
                  <a:solidFill>
                    <a:srgbClr val="F8F8F8"/>
                  </a:solidFill>
                  <a:ea typeface="微软雅黑" panose="020B0503020204020204" pitchFamily="34" charset="-122"/>
                </a:rPr>
                <a:t>●</a:t>
              </a:r>
              <a:r>
                <a:rPr lang="zh-CN" altLang="en-US" sz="2200">
                  <a:solidFill>
                    <a:srgbClr val="F8F8F8"/>
                  </a:solidFill>
                  <a:ea typeface="微软雅黑" panose="020B0503020204020204" pitchFamily="34" charset="-122"/>
                </a:rPr>
                <a:t>小标题三</a:t>
              </a:r>
              <a:endParaRPr lang="zh-CN" altLang="en-US" sz="2200">
                <a:solidFill>
                  <a:srgbClr val="F8F8F8"/>
                </a:solidFill>
              </a:endParaRPr>
            </a:p>
          </p:txBody>
        </p:sp>
        <p:sp>
          <p:nvSpPr>
            <p:cNvPr id="21509" name="TextBox 15"/>
            <p:cNvSpPr txBox="1">
              <a:spLocks noChangeArrowheads="1"/>
            </p:cNvSpPr>
            <p:nvPr/>
          </p:nvSpPr>
          <p:spPr bwMode="auto">
            <a:xfrm>
              <a:off x="29785" y="1212500"/>
              <a:ext cx="724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F8F8F8"/>
                  </a:solidFill>
                  <a:latin typeface="微软雅黑" panose="020B0503020204020204" pitchFamily="34" charset="-122"/>
                  <a:ea typeface="微软雅黑" panose="020B0503020204020204" pitchFamily="34" charset="-122"/>
                </a:rPr>
                <a:t>章节导语。这里可以用几句话描述本章的主要内容，也能给观众思维一个缓冲的时间。</a:t>
              </a:r>
            </a:p>
          </p:txBody>
        </p:sp>
      </p:grpSp>
      <p:cxnSp>
        <p:nvCxnSpPr>
          <p:cNvPr id="21510" name="直接连接符 10"/>
          <p:cNvCxnSpPr>
            <a:cxnSpLocks noChangeShapeType="1"/>
          </p:cNvCxnSpPr>
          <p:nvPr/>
        </p:nvCxnSpPr>
        <p:spPr bwMode="auto">
          <a:xfrm flipH="1">
            <a:off x="3576638" y="3533775"/>
            <a:ext cx="8620125" cy="0"/>
          </a:xfrm>
          <a:prstGeom prst="line">
            <a:avLst/>
          </a:prstGeom>
          <a:noFill/>
          <a:ln w="9525" cmpd="sng">
            <a:solidFill>
              <a:srgbClr val="F8F8F8"/>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1511" name="Group 7"/>
          <p:cNvGrpSpPr/>
          <p:nvPr/>
        </p:nvGrpSpPr>
        <p:grpSpPr bwMode="auto">
          <a:xfrm>
            <a:off x="1289050" y="2473325"/>
            <a:ext cx="2093913" cy="2122488"/>
            <a:chOff x="0" y="0"/>
            <a:chExt cx="2093913" cy="2122488"/>
          </a:xfrm>
        </p:grpSpPr>
        <p:sp>
          <p:nvSpPr>
            <p:cNvPr id="21512" name="Freeform 6"/>
            <p:cNvSpPr>
              <a:spLocks noEditPoints="1"/>
            </p:cNvSpPr>
            <p:nvPr/>
          </p:nvSpPr>
          <p:spPr bwMode="auto">
            <a:xfrm>
              <a:off x="0" y="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513" name="Freeform 10"/>
            <p:cNvSpPr>
              <a:spLocks noEditPoints="1"/>
            </p:cNvSpPr>
            <p:nvPr/>
          </p:nvSpPr>
          <p:spPr bwMode="auto">
            <a:xfrm>
              <a:off x="155223" y="163129"/>
              <a:ext cx="1796329" cy="1793077"/>
            </a:xfrm>
            <a:custGeom>
              <a:avLst/>
              <a:gdLst>
                <a:gd name="T0" fmla="*/ 573 w 1145"/>
                <a:gd name="T1" fmla="*/ 426 h 1145"/>
                <a:gd name="T2" fmla="*/ 426 w 1145"/>
                <a:gd name="T3" fmla="*/ 573 h 1145"/>
                <a:gd name="T4" fmla="*/ 573 w 1145"/>
                <a:gd name="T5" fmla="*/ 720 h 1145"/>
                <a:gd name="T6" fmla="*/ 720 w 1145"/>
                <a:gd name="T7" fmla="*/ 573 h 1145"/>
                <a:gd name="T8" fmla="*/ 573 w 1145"/>
                <a:gd name="T9" fmla="*/ 426 h 1145"/>
                <a:gd name="T10" fmla="*/ 633 w 1145"/>
                <a:gd name="T11" fmla="*/ 853 h 1145"/>
                <a:gd name="T12" fmla="*/ 633 w 1145"/>
                <a:gd name="T13" fmla="*/ 786 h 1145"/>
                <a:gd name="T14" fmla="*/ 513 w 1145"/>
                <a:gd name="T15" fmla="*/ 786 h 1145"/>
                <a:gd name="T16" fmla="*/ 513 w 1145"/>
                <a:gd name="T17" fmla="*/ 853 h 1145"/>
                <a:gd name="T18" fmla="*/ 293 w 1145"/>
                <a:gd name="T19" fmla="*/ 633 h 1145"/>
                <a:gd name="T20" fmla="*/ 359 w 1145"/>
                <a:gd name="T21" fmla="*/ 633 h 1145"/>
                <a:gd name="T22" fmla="*/ 359 w 1145"/>
                <a:gd name="T23" fmla="*/ 513 h 1145"/>
                <a:gd name="T24" fmla="*/ 293 w 1145"/>
                <a:gd name="T25" fmla="*/ 513 h 1145"/>
                <a:gd name="T26" fmla="*/ 513 w 1145"/>
                <a:gd name="T27" fmla="*/ 293 h 1145"/>
                <a:gd name="T28" fmla="*/ 513 w 1145"/>
                <a:gd name="T29" fmla="*/ 359 h 1145"/>
                <a:gd name="T30" fmla="*/ 633 w 1145"/>
                <a:gd name="T31" fmla="*/ 359 h 1145"/>
                <a:gd name="T32" fmla="*/ 633 w 1145"/>
                <a:gd name="T33" fmla="*/ 293 h 1145"/>
                <a:gd name="T34" fmla="*/ 853 w 1145"/>
                <a:gd name="T35" fmla="*/ 513 h 1145"/>
                <a:gd name="T36" fmla="*/ 787 w 1145"/>
                <a:gd name="T37" fmla="*/ 513 h 1145"/>
                <a:gd name="T38" fmla="*/ 787 w 1145"/>
                <a:gd name="T39" fmla="*/ 633 h 1145"/>
                <a:gd name="T40" fmla="*/ 853 w 1145"/>
                <a:gd name="T41" fmla="*/ 633 h 1145"/>
                <a:gd name="T42" fmla="*/ 633 w 1145"/>
                <a:gd name="T43" fmla="*/ 853 h 1145"/>
                <a:gd name="T44" fmla="*/ 975 w 1145"/>
                <a:gd name="T45" fmla="*/ 513 h 1145"/>
                <a:gd name="T46" fmla="*/ 633 w 1145"/>
                <a:gd name="T47" fmla="*/ 171 h 1145"/>
                <a:gd name="T48" fmla="*/ 633 w 1145"/>
                <a:gd name="T49" fmla="*/ 0 h 1145"/>
                <a:gd name="T50" fmla="*/ 513 w 1145"/>
                <a:gd name="T51" fmla="*/ 0 h 1145"/>
                <a:gd name="T52" fmla="*/ 513 w 1145"/>
                <a:gd name="T53" fmla="*/ 171 h 1145"/>
                <a:gd name="T54" fmla="*/ 171 w 1145"/>
                <a:gd name="T55" fmla="*/ 513 h 1145"/>
                <a:gd name="T56" fmla="*/ 0 w 1145"/>
                <a:gd name="T57" fmla="*/ 513 h 1145"/>
                <a:gd name="T58" fmla="*/ 0 w 1145"/>
                <a:gd name="T59" fmla="*/ 633 h 1145"/>
                <a:gd name="T60" fmla="*/ 171 w 1145"/>
                <a:gd name="T61" fmla="*/ 633 h 1145"/>
                <a:gd name="T62" fmla="*/ 513 w 1145"/>
                <a:gd name="T63" fmla="*/ 975 h 1145"/>
                <a:gd name="T64" fmla="*/ 513 w 1145"/>
                <a:gd name="T65" fmla="*/ 1145 h 1145"/>
                <a:gd name="T66" fmla="*/ 633 w 1145"/>
                <a:gd name="T67" fmla="*/ 1145 h 1145"/>
                <a:gd name="T68" fmla="*/ 633 w 1145"/>
                <a:gd name="T69" fmla="*/ 975 h 1145"/>
                <a:gd name="T70" fmla="*/ 975 w 1145"/>
                <a:gd name="T71" fmla="*/ 633 h 1145"/>
                <a:gd name="T72" fmla="*/ 1145 w 1145"/>
                <a:gd name="T73" fmla="*/ 633 h 1145"/>
                <a:gd name="T74" fmla="*/ 1145 w 1145"/>
                <a:gd name="T75" fmla="*/ 513 h 1145"/>
                <a:gd name="T76" fmla="*/ 975 w 1145"/>
                <a:gd name="T77" fmla="*/ 513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45" h="1145">
                  <a:moveTo>
                    <a:pt x="573" y="426"/>
                  </a:moveTo>
                  <a:cubicBezTo>
                    <a:pt x="492" y="426"/>
                    <a:pt x="426" y="492"/>
                    <a:pt x="426" y="573"/>
                  </a:cubicBezTo>
                  <a:cubicBezTo>
                    <a:pt x="426" y="654"/>
                    <a:pt x="492" y="720"/>
                    <a:pt x="573" y="720"/>
                  </a:cubicBezTo>
                  <a:cubicBezTo>
                    <a:pt x="654" y="720"/>
                    <a:pt x="720" y="654"/>
                    <a:pt x="720" y="573"/>
                  </a:cubicBezTo>
                  <a:cubicBezTo>
                    <a:pt x="720" y="492"/>
                    <a:pt x="654" y="426"/>
                    <a:pt x="573" y="426"/>
                  </a:cubicBezTo>
                  <a:close/>
                  <a:moveTo>
                    <a:pt x="633" y="853"/>
                  </a:moveTo>
                  <a:lnTo>
                    <a:pt x="633" y="786"/>
                  </a:lnTo>
                  <a:lnTo>
                    <a:pt x="513" y="786"/>
                  </a:lnTo>
                  <a:lnTo>
                    <a:pt x="513" y="853"/>
                  </a:lnTo>
                  <a:cubicBezTo>
                    <a:pt x="403" y="829"/>
                    <a:pt x="316" y="743"/>
                    <a:pt x="293" y="633"/>
                  </a:cubicBezTo>
                  <a:lnTo>
                    <a:pt x="359" y="633"/>
                  </a:lnTo>
                  <a:lnTo>
                    <a:pt x="359" y="513"/>
                  </a:lnTo>
                  <a:lnTo>
                    <a:pt x="293" y="513"/>
                  </a:lnTo>
                  <a:cubicBezTo>
                    <a:pt x="316" y="403"/>
                    <a:pt x="403" y="316"/>
                    <a:pt x="513" y="293"/>
                  </a:cubicBezTo>
                  <a:lnTo>
                    <a:pt x="513" y="359"/>
                  </a:lnTo>
                  <a:lnTo>
                    <a:pt x="633" y="359"/>
                  </a:lnTo>
                  <a:lnTo>
                    <a:pt x="633" y="293"/>
                  </a:lnTo>
                  <a:cubicBezTo>
                    <a:pt x="743" y="316"/>
                    <a:pt x="830" y="403"/>
                    <a:pt x="853" y="513"/>
                  </a:cubicBezTo>
                  <a:lnTo>
                    <a:pt x="787" y="513"/>
                  </a:lnTo>
                  <a:lnTo>
                    <a:pt x="787" y="633"/>
                  </a:lnTo>
                  <a:lnTo>
                    <a:pt x="853" y="633"/>
                  </a:lnTo>
                  <a:cubicBezTo>
                    <a:pt x="830" y="743"/>
                    <a:pt x="743" y="829"/>
                    <a:pt x="633" y="853"/>
                  </a:cubicBezTo>
                  <a:close/>
                  <a:moveTo>
                    <a:pt x="975" y="513"/>
                  </a:moveTo>
                  <a:cubicBezTo>
                    <a:pt x="949" y="337"/>
                    <a:pt x="809" y="197"/>
                    <a:pt x="633" y="171"/>
                  </a:cubicBezTo>
                  <a:lnTo>
                    <a:pt x="633" y="0"/>
                  </a:lnTo>
                  <a:lnTo>
                    <a:pt x="513" y="0"/>
                  </a:lnTo>
                  <a:lnTo>
                    <a:pt x="513" y="171"/>
                  </a:lnTo>
                  <a:cubicBezTo>
                    <a:pt x="337" y="197"/>
                    <a:pt x="197" y="337"/>
                    <a:pt x="171" y="513"/>
                  </a:cubicBezTo>
                  <a:lnTo>
                    <a:pt x="0" y="513"/>
                  </a:lnTo>
                  <a:lnTo>
                    <a:pt x="0" y="633"/>
                  </a:lnTo>
                  <a:lnTo>
                    <a:pt x="171" y="633"/>
                  </a:lnTo>
                  <a:cubicBezTo>
                    <a:pt x="197" y="809"/>
                    <a:pt x="337" y="949"/>
                    <a:pt x="513" y="975"/>
                  </a:cubicBezTo>
                  <a:lnTo>
                    <a:pt x="513" y="1145"/>
                  </a:lnTo>
                  <a:lnTo>
                    <a:pt x="633" y="1145"/>
                  </a:lnTo>
                  <a:lnTo>
                    <a:pt x="633" y="975"/>
                  </a:lnTo>
                  <a:cubicBezTo>
                    <a:pt x="809" y="949"/>
                    <a:pt x="949" y="809"/>
                    <a:pt x="975" y="633"/>
                  </a:cubicBezTo>
                  <a:lnTo>
                    <a:pt x="1145" y="633"/>
                  </a:lnTo>
                  <a:lnTo>
                    <a:pt x="1145" y="513"/>
                  </a:lnTo>
                  <a:lnTo>
                    <a:pt x="975" y="513"/>
                  </a:ln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ransition spd="slow" advTm="2152">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1+#ppt_w/2"/>
                                          </p:val>
                                        </p:tav>
                                        <p:tav tm="100000">
                                          <p:val>
                                            <p:strVal val="#ppt_x"/>
                                          </p:val>
                                        </p:tav>
                                      </p:tavLst>
                                    </p:anim>
                                    <p:anim calcmode="lin" valueType="num">
                                      <p:cBhvr additive="base">
                                        <p:cTn id="8" dur="500" fill="hold"/>
                                        <p:tgtEl>
                                          <p:spTgt spid="215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300" fill="hold"/>
                                        <p:tgtEl>
                                          <p:spTgt spid="21511"/>
                                        </p:tgtEl>
                                        <p:attrNameLst>
                                          <p:attrName>ppt_w</p:attrName>
                                        </p:attrNameLst>
                                      </p:cBhvr>
                                      <p:tavLst>
                                        <p:tav tm="0">
                                          <p:val>
                                            <p:fltVal val="0"/>
                                          </p:val>
                                        </p:tav>
                                        <p:tav tm="100000">
                                          <p:val>
                                            <p:strVal val="#ppt_w"/>
                                          </p:val>
                                        </p:tav>
                                      </p:tavLst>
                                    </p:anim>
                                    <p:anim calcmode="lin" valueType="num">
                                      <p:cBhvr>
                                        <p:cTn id="13" dur="300" fill="hold"/>
                                        <p:tgtEl>
                                          <p:spTgt spid="21511"/>
                                        </p:tgtEl>
                                        <p:attrNameLst>
                                          <p:attrName>ppt_h</p:attrName>
                                        </p:attrNameLst>
                                      </p:cBhvr>
                                      <p:tavLst>
                                        <p:tav tm="0">
                                          <p:val>
                                            <p:fltVal val="0"/>
                                          </p:val>
                                        </p:tav>
                                        <p:tav tm="100000">
                                          <p:val>
                                            <p:strVal val="#ppt_h"/>
                                          </p:val>
                                        </p:tav>
                                      </p:tavLst>
                                    </p:anim>
                                    <p:animEffect transition="in" filter="fade">
                                      <p:cBhvr>
                                        <p:cTn id="14" dur="300"/>
                                        <p:tgtEl>
                                          <p:spTgt spid="21511"/>
                                        </p:tgtEl>
                                      </p:cBhvr>
                                    </p:animEffect>
                                  </p:childTnLst>
                                </p:cTn>
                              </p:par>
                            </p:childTnLst>
                          </p:cTn>
                        </p:par>
                        <p:par>
                          <p:cTn id="15" fill="hold">
                            <p:stCondLst>
                              <p:cond delay="1000"/>
                            </p:stCondLst>
                            <p:childTnLst>
                              <p:par>
                                <p:cTn id="16" presetID="16" presetClass="entr" presetSubtype="42" fill="hold" nodeType="afterEffect">
                                  <p:stCondLst>
                                    <p:cond delay="0"/>
                                  </p:stCondLst>
                                  <p:childTnLst>
                                    <p:set>
                                      <p:cBhvr>
                                        <p:cTn id="17" dur="1" fill="hold">
                                          <p:stCondLst>
                                            <p:cond delay="0"/>
                                          </p:stCondLst>
                                        </p:cTn>
                                        <p:tgtEl>
                                          <p:spTgt spid="21506"/>
                                        </p:tgtEl>
                                        <p:attrNameLst>
                                          <p:attrName>style.visibility</p:attrName>
                                        </p:attrNameLst>
                                      </p:cBhvr>
                                      <p:to>
                                        <p:strVal val="visible"/>
                                      </p:to>
                                    </p:set>
                                    <p:animEffect transition="in" filter="barn(outHorizontal)">
                                      <p:cBhvr>
                                        <p:cTn id="18"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默认设计模板">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1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3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3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4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4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5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5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6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6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默认设计模板">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7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7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7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8_默认设计模板">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8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8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8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9_默认设计模板">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9_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9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9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1312</Words>
  <Application>Microsoft Office PowerPoint</Application>
  <PresentationFormat>自定义</PresentationFormat>
  <Paragraphs>288</Paragraphs>
  <Slides>30</Slides>
  <Notes>0</Notes>
  <HiddenSlides>0</HiddenSlides>
  <MMClips>0</MMClips>
  <ScaleCrop>false</ScaleCrop>
  <HeadingPairs>
    <vt:vector size="6" baseType="variant">
      <vt:variant>
        <vt:lpstr>已用的字体</vt:lpstr>
      </vt:variant>
      <vt:variant>
        <vt:i4>8</vt:i4>
      </vt:variant>
      <vt:variant>
        <vt:lpstr>主题</vt:lpstr>
      </vt:variant>
      <vt:variant>
        <vt:i4>8</vt:i4>
      </vt:variant>
      <vt:variant>
        <vt:lpstr>幻灯片标题</vt:lpstr>
      </vt:variant>
      <vt:variant>
        <vt:i4>30</vt:i4>
      </vt:variant>
    </vt:vector>
  </HeadingPairs>
  <TitlesOfParts>
    <vt:vector size="46" baseType="lpstr">
      <vt:lpstr>仿宋_GB2312</vt:lpstr>
      <vt:lpstr>宋体</vt:lpstr>
      <vt:lpstr>微软雅黑</vt:lpstr>
      <vt:lpstr>造字工房悦黑体验版常规体</vt:lpstr>
      <vt:lpstr>Arial</vt:lpstr>
      <vt:lpstr>Calibri</vt:lpstr>
      <vt:lpstr>Impact</vt:lpstr>
      <vt:lpstr>Wingdings</vt:lpstr>
      <vt:lpstr>1_默认设计模板</vt:lpstr>
      <vt:lpstr>3_默认设计模板</vt:lpstr>
      <vt:lpstr>4_默认设计模板</vt:lpstr>
      <vt:lpstr>5_默认设计模板</vt:lpstr>
      <vt:lpstr>6_默认设计模板</vt:lpstr>
      <vt:lpstr>7_默认设计模板</vt:lpstr>
      <vt:lpstr>8_默认设计模板</vt:lpstr>
      <vt:lpstr>9_默认设计模板</vt:lpstr>
      <vt:lpstr>请单击输入您的标题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论文完毕  感谢聆听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2021-05-08T05:49:41Z</dcterms:created>
  <dcterms:modified xsi:type="dcterms:W3CDTF">2023-01-10T11:11:54Z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4B510A98BFFA4293BB3712F14CCA3BB4</vt:lpwstr>
  </property>
  <property fmtid="{A09F084E-AD41-489F-8076-AA5BE3082BCA}" pid="100">
    <vt:ui4>5</vt:ui4>
  </property>
  <property fmtid="{64440492-4C8B-11D1-8B70-080036B11A03}" pid="11">
    <vt:lpwstr>www.2ppt.com-爱PPT提供资源下载</vt:lpwstr>
  </property>
</Properties>
</file>