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25"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方正幼线简体" panose="02010600030101010101"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7" userDrawn="1">
          <p15:clr>
            <a:srgbClr val="A4A3A4"/>
          </p15:clr>
        </p15:guide>
        <p15:guide id="3" pos="5440" userDrawn="1">
          <p15:clr>
            <a:srgbClr val="A4A3A4"/>
          </p15:clr>
        </p15:guide>
        <p15:guide id="4" orient="horz" pos="3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D37"/>
    <a:srgbClr val="F44F56"/>
    <a:srgbClr val="00A7AA"/>
    <a:srgbClr val="0563B8"/>
    <a:srgbClr val="93AFCA"/>
    <a:srgbClr val="008B8E"/>
    <a:srgbClr val="1F9E23"/>
    <a:srgbClr val="394A57"/>
    <a:srgbClr val="28333C"/>
    <a:srgbClr val="697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4660"/>
  </p:normalViewPr>
  <p:slideViewPr>
    <p:cSldViewPr>
      <p:cViewPr varScale="1">
        <p:scale>
          <a:sx n="108" d="100"/>
          <a:sy n="108" d="100"/>
        </p:scale>
        <p:origin x="62" y="82"/>
      </p:cViewPr>
      <p:guideLst>
        <p:guide pos="317"/>
        <p:guide pos="5440"/>
        <p:guide orient="horz" pos="3239"/>
      </p:guideLst>
    </p:cSldViewPr>
  </p:slideViewPr>
  <p:notesTextViewPr>
    <p:cViewPr>
      <p:scale>
        <a:sx n="1" d="1"/>
        <a:sy n="1" d="1"/>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F44F56"/>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Sheet1!$B$2:$B$5</c:f>
              <c:numCache>
                <c:formatCode>g/"通""用""格""式"</c:formatCode>
                <c:ptCount val="4"/>
                <c:pt idx="0">
                  <c:v>100</c:v>
                </c:pt>
                <c:pt idx="1">
                  <c:v>200</c:v>
                </c:pt>
                <c:pt idx="2">
                  <c:v>220</c:v>
                </c:pt>
                <c:pt idx="3">
                  <c:v>119</c:v>
                </c:pt>
              </c:numCache>
            </c:numRef>
          </c:val>
        </c:ser>
        <c:ser>
          <c:idx val="1"/>
          <c:order val="1"/>
          <c:tx>
            <c:strRef>
              <c:f>Sheet1!$C$1</c:f>
              <c:strCache>
                <c:ptCount val="1"/>
                <c:pt idx="0">
                  <c:v>系列 2</c:v>
                </c:pt>
              </c:strCache>
            </c:strRef>
          </c:tx>
          <c:spPr>
            <a:solidFill>
              <a:srgbClr val="394A57"/>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Sheet1!$C$2:$C$5</c:f>
              <c:numCache>
                <c:formatCode>g/"通""用""格""式"</c:formatCode>
                <c:ptCount val="4"/>
                <c:pt idx="0">
                  <c:v>80</c:v>
                </c:pt>
                <c:pt idx="1">
                  <c:v>120</c:v>
                </c:pt>
                <c:pt idx="2">
                  <c:v>180</c:v>
                </c:pt>
                <c:pt idx="3">
                  <c:v>200</c:v>
                </c:pt>
              </c:numCache>
            </c:numRef>
          </c:val>
        </c:ser>
        <c:dLbls>
          <c:showLegendKey val="0"/>
          <c:showVal val="0"/>
          <c:showCatName val="0"/>
          <c:showSerName val="0"/>
          <c:showPercent val="0"/>
          <c:showBubbleSize val="0"/>
        </c:dLbls>
        <c:gapWidth val="150"/>
        <c:axId val="176801792"/>
        <c:axId val="274107584"/>
      </c:barChart>
      <c:dateAx>
        <c:axId val="176801792"/>
        <c:scaling>
          <c:orientation val="minMax"/>
        </c:scaling>
        <c:delete val="0"/>
        <c:axPos val="b"/>
        <c:numFmt formatCode="g/&quot;通&quot;&quot;用&quot;&quot;格&quot;&quot;式&quot;" sourceLinked="1"/>
        <c:majorTickMark val="out"/>
        <c:minorTickMark val="none"/>
        <c:tickLblPos val="nextTo"/>
        <c:spPr>
          <a:ln>
            <a:solidFill>
              <a:schemeClr val="bg1">
                <a:lumMod val="85000"/>
              </a:schemeClr>
            </a:solidFill>
          </a:ln>
        </c:spPr>
        <c:txPr>
          <a:bodyPr/>
          <a:lstStyle/>
          <a:p>
            <a:pPr>
              <a:defRPr sz="1100">
                <a:latin typeface="Century Gothic" panose="020B0502020202020204" pitchFamily="34" charset="0"/>
              </a:defRPr>
            </a:pPr>
            <a:endParaRPr lang="zh-CN"/>
          </a:p>
        </c:txPr>
        <c:crossAx val="274107584"/>
        <c:crosses val="autoZero"/>
        <c:auto val="1"/>
        <c:lblOffset val="100"/>
        <c:baseTimeUnit val="days"/>
      </c:dateAx>
      <c:valAx>
        <c:axId val="274107584"/>
        <c:scaling>
          <c:orientation val="minMax"/>
        </c:scaling>
        <c:delete val="0"/>
        <c:axPos val="l"/>
        <c:majorGridlines>
          <c:spPr>
            <a:ln w="3175">
              <a:solidFill>
                <a:schemeClr val="tx1">
                  <a:tint val="75000"/>
                  <a:shade val="95000"/>
                  <a:satMod val="105000"/>
                  <a:alpha val="43000"/>
                </a:schemeClr>
              </a:solidFill>
            </a:ln>
          </c:spPr>
        </c:majorGridlines>
        <c:numFmt formatCode="g/&quot;通&quot;&quot;用&quot;&quot;格&quot;&quot;式&quot;" sourceLinked="1"/>
        <c:majorTickMark val="out"/>
        <c:minorTickMark val="none"/>
        <c:tickLblPos val="nextTo"/>
        <c:spPr>
          <a:ln>
            <a:solidFill>
              <a:schemeClr val="bg1">
                <a:lumMod val="85000"/>
              </a:schemeClr>
            </a:solidFill>
          </a:ln>
        </c:spPr>
        <c:txPr>
          <a:bodyPr/>
          <a:lstStyle/>
          <a:p>
            <a:pPr>
              <a:defRPr sz="1000">
                <a:latin typeface="Century Gothic" panose="020B0502020202020204" pitchFamily="34" charset="0"/>
              </a:defRPr>
            </a:pPr>
            <a:endParaRPr lang="zh-CN"/>
          </a:p>
        </c:txPr>
        <c:crossAx val="176801792"/>
        <c:crosses val="autoZero"/>
        <c:crossBetween val="between"/>
      </c:valAx>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56263-3964-4F85-8AE9-F8B3257BC532}" type="datetimeFigureOut">
              <a:rPr lang="zh-CN" altLang="en-US" smtClean="0"/>
              <a:t>2017/3/29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6CC9C-DD87-4893-A479-CBABAC3F9222}" type="slidenum">
              <a:rPr lang="zh-CN" altLang="en-US" smtClean="0"/>
              <a:t>‹#›</a:t>
            </a:fld>
            <a:endParaRPr lang="zh-CN" altLang="en-US"/>
          </a:p>
        </p:txBody>
      </p:sp>
    </p:spTree>
    <p:extLst>
      <p:ext uri="{BB962C8B-B14F-4D97-AF65-F5344CB8AC3E}">
        <p14:creationId xmlns:p14="http://schemas.microsoft.com/office/powerpoint/2010/main" val="184624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a:t>
            </a:fld>
            <a:endParaRPr lang="zh-CN" altLang="en-US"/>
          </a:p>
        </p:txBody>
      </p:sp>
    </p:spTree>
    <p:extLst>
      <p:ext uri="{BB962C8B-B14F-4D97-AF65-F5344CB8AC3E}">
        <p14:creationId xmlns:p14="http://schemas.microsoft.com/office/powerpoint/2010/main" val="286225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10</a:t>
            </a:fld>
            <a:endParaRPr lang="zh-CN" altLang="en-US"/>
          </a:p>
        </p:txBody>
      </p:sp>
    </p:spTree>
    <p:extLst>
      <p:ext uri="{BB962C8B-B14F-4D97-AF65-F5344CB8AC3E}">
        <p14:creationId xmlns:p14="http://schemas.microsoft.com/office/powerpoint/2010/main" val="12470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11</a:t>
            </a:fld>
            <a:endParaRPr lang="zh-CN" altLang="en-US"/>
          </a:p>
        </p:txBody>
      </p:sp>
    </p:spTree>
    <p:extLst>
      <p:ext uri="{BB962C8B-B14F-4D97-AF65-F5344CB8AC3E}">
        <p14:creationId xmlns:p14="http://schemas.microsoft.com/office/powerpoint/2010/main" val="77727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12</a:t>
            </a:fld>
            <a:endParaRPr lang="zh-CN" altLang="en-US"/>
          </a:p>
        </p:txBody>
      </p:sp>
    </p:spTree>
    <p:extLst>
      <p:ext uri="{BB962C8B-B14F-4D97-AF65-F5344CB8AC3E}">
        <p14:creationId xmlns:p14="http://schemas.microsoft.com/office/powerpoint/2010/main" val="86789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13</a:t>
            </a:fld>
            <a:endParaRPr lang="zh-CN" altLang="en-US"/>
          </a:p>
        </p:txBody>
      </p:sp>
    </p:spTree>
    <p:extLst>
      <p:ext uri="{BB962C8B-B14F-4D97-AF65-F5344CB8AC3E}">
        <p14:creationId xmlns:p14="http://schemas.microsoft.com/office/powerpoint/2010/main" val="36183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14</a:t>
            </a:fld>
            <a:endParaRPr lang="zh-CN" altLang="en-US"/>
          </a:p>
        </p:txBody>
      </p:sp>
    </p:spTree>
    <p:extLst>
      <p:ext uri="{BB962C8B-B14F-4D97-AF65-F5344CB8AC3E}">
        <p14:creationId xmlns:p14="http://schemas.microsoft.com/office/powerpoint/2010/main" val="95578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15</a:t>
            </a:fld>
            <a:endParaRPr lang="zh-CN" altLang="en-US"/>
          </a:p>
        </p:txBody>
      </p:sp>
    </p:spTree>
    <p:extLst>
      <p:ext uri="{BB962C8B-B14F-4D97-AF65-F5344CB8AC3E}">
        <p14:creationId xmlns:p14="http://schemas.microsoft.com/office/powerpoint/2010/main" val="398201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16</a:t>
            </a:fld>
            <a:endParaRPr lang="zh-CN" altLang="en-US"/>
          </a:p>
        </p:txBody>
      </p:sp>
    </p:spTree>
    <p:extLst>
      <p:ext uri="{BB962C8B-B14F-4D97-AF65-F5344CB8AC3E}">
        <p14:creationId xmlns:p14="http://schemas.microsoft.com/office/powerpoint/2010/main" val="237720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17</a:t>
            </a:fld>
            <a:endParaRPr lang="zh-CN" altLang="en-US"/>
          </a:p>
        </p:txBody>
      </p:sp>
    </p:spTree>
    <p:extLst>
      <p:ext uri="{BB962C8B-B14F-4D97-AF65-F5344CB8AC3E}">
        <p14:creationId xmlns:p14="http://schemas.microsoft.com/office/powerpoint/2010/main" val="116941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18</a:t>
            </a:fld>
            <a:endParaRPr lang="zh-CN" altLang="en-US"/>
          </a:p>
        </p:txBody>
      </p:sp>
    </p:spTree>
    <p:extLst>
      <p:ext uri="{BB962C8B-B14F-4D97-AF65-F5344CB8AC3E}">
        <p14:creationId xmlns:p14="http://schemas.microsoft.com/office/powerpoint/2010/main" val="388879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19</a:t>
            </a:fld>
            <a:endParaRPr lang="zh-CN" altLang="en-US"/>
          </a:p>
        </p:txBody>
      </p:sp>
    </p:spTree>
    <p:extLst>
      <p:ext uri="{BB962C8B-B14F-4D97-AF65-F5344CB8AC3E}">
        <p14:creationId xmlns:p14="http://schemas.microsoft.com/office/powerpoint/2010/main" val="348062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a:t>
            </a:fld>
            <a:endParaRPr lang="zh-CN" altLang="en-US"/>
          </a:p>
        </p:txBody>
      </p:sp>
    </p:spTree>
    <p:extLst>
      <p:ext uri="{BB962C8B-B14F-4D97-AF65-F5344CB8AC3E}">
        <p14:creationId xmlns:p14="http://schemas.microsoft.com/office/powerpoint/2010/main" val="72707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20</a:t>
            </a:fld>
            <a:endParaRPr lang="zh-CN" altLang="en-US"/>
          </a:p>
        </p:txBody>
      </p:sp>
    </p:spTree>
    <p:extLst>
      <p:ext uri="{BB962C8B-B14F-4D97-AF65-F5344CB8AC3E}">
        <p14:creationId xmlns:p14="http://schemas.microsoft.com/office/powerpoint/2010/main" val="325590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21</a:t>
            </a:fld>
            <a:endParaRPr lang="zh-CN" altLang="en-US"/>
          </a:p>
        </p:txBody>
      </p:sp>
    </p:spTree>
    <p:extLst>
      <p:ext uri="{BB962C8B-B14F-4D97-AF65-F5344CB8AC3E}">
        <p14:creationId xmlns:p14="http://schemas.microsoft.com/office/powerpoint/2010/main" val="316907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22</a:t>
            </a:fld>
            <a:endParaRPr lang="zh-CN" altLang="en-US"/>
          </a:p>
        </p:txBody>
      </p:sp>
    </p:spTree>
    <p:extLst>
      <p:ext uri="{BB962C8B-B14F-4D97-AF65-F5344CB8AC3E}">
        <p14:creationId xmlns:p14="http://schemas.microsoft.com/office/powerpoint/2010/main" val="685263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23</a:t>
            </a:fld>
            <a:endParaRPr lang="zh-CN" altLang="en-US"/>
          </a:p>
        </p:txBody>
      </p:sp>
    </p:spTree>
    <p:extLst>
      <p:ext uri="{BB962C8B-B14F-4D97-AF65-F5344CB8AC3E}">
        <p14:creationId xmlns:p14="http://schemas.microsoft.com/office/powerpoint/2010/main" val="509184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24</a:t>
            </a:fld>
            <a:endParaRPr lang="zh-CN" altLang="en-US"/>
          </a:p>
        </p:txBody>
      </p:sp>
    </p:spTree>
    <p:extLst>
      <p:ext uri="{BB962C8B-B14F-4D97-AF65-F5344CB8AC3E}">
        <p14:creationId xmlns:p14="http://schemas.microsoft.com/office/powerpoint/2010/main" val="3095559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25</a:t>
            </a:fld>
            <a:endParaRPr lang="zh-CN" altLang="en-US"/>
          </a:p>
        </p:txBody>
      </p:sp>
    </p:spTree>
    <p:extLst>
      <p:ext uri="{BB962C8B-B14F-4D97-AF65-F5344CB8AC3E}">
        <p14:creationId xmlns:p14="http://schemas.microsoft.com/office/powerpoint/2010/main" val="3400952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26</a:t>
            </a:fld>
            <a:endParaRPr lang="zh-CN" altLang="en-US"/>
          </a:p>
        </p:txBody>
      </p:sp>
    </p:spTree>
    <p:extLst>
      <p:ext uri="{BB962C8B-B14F-4D97-AF65-F5344CB8AC3E}">
        <p14:creationId xmlns:p14="http://schemas.microsoft.com/office/powerpoint/2010/main" val="351090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27</a:t>
            </a:fld>
            <a:endParaRPr lang="zh-CN" altLang="en-US"/>
          </a:p>
        </p:txBody>
      </p:sp>
    </p:spTree>
    <p:extLst>
      <p:ext uri="{BB962C8B-B14F-4D97-AF65-F5344CB8AC3E}">
        <p14:creationId xmlns:p14="http://schemas.microsoft.com/office/powerpoint/2010/main" val="374334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28</a:t>
            </a:fld>
            <a:endParaRPr lang="zh-CN" altLang="en-US"/>
          </a:p>
        </p:txBody>
      </p:sp>
    </p:spTree>
    <p:extLst>
      <p:ext uri="{BB962C8B-B14F-4D97-AF65-F5344CB8AC3E}">
        <p14:creationId xmlns:p14="http://schemas.microsoft.com/office/powerpoint/2010/main" val="104293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29</a:t>
            </a:fld>
            <a:endParaRPr lang="zh-CN" altLang="en-US"/>
          </a:p>
        </p:txBody>
      </p:sp>
    </p:spTree>
    <p:extLst>
      <p:ext uri="{BB962C8B-B14F-4D97-AF65-F5344CB8AC3E}">
        <p14:creationId xmlns:p14="http://schemas.microsoft.com/office/powerpoint/2010/main" val="19700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3</a:t>
            </a:fld>
            <a:endParaRPr lang="zh-CN" altLang="en-US"/>
          </a:p>
        </p:txBody>
      </p:sp>
    </p:spTree>
    <p:extLst>
      <p:ext uri="{BB962C8B-B14F-4D97-AF65-F5344CB8AC3E}">
        <p14:creationId xmlns:p14="http://schemas.microsoft.com/office/powerpoint/2010/main" val="2773868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30</a:t>
            </a:fld>
            <a:endParaRPr lang="zh-CN" altLang="en-US"/>
          </a:p>
        </p:txBody>
      </p:sp>
    </p:spTree>
    <p:extLst>
      <p:ext uri="{BB962C8B-B14F-4D97-AF65-F5344CB8AC3E}">
        <p14:creationId xmlns:p14="http://schemas.microsoft.com/office/powerpoint/2010/main" val="282615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4</a:t>
            </a:fld>
            <a:endParaRPr lang="zh-CN" altLang="en-US"/>
          </a:p>
        </p:txBody>
      </p:sp>
    </p:spTree>
    <p:extLst>
      <p:ext uri="{BB962C8B-B14F-4D97-AF65-F5344CB8AC3E}">
        <p14:creationId xmlns:p14="http://schemas.microsoft.com/office/powerpoint/2010/main" val="20776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5</a:t>
            </a:fld>
            <a:endParaRPr lang="zh-CN" altLang="en-US"/>
          </a:p>
        </p:txBody>
      </p:sp>
    </p:spTree>
    <p:extLst>
      <p:ext uri="{BB962C8B-B14F-4D97-AF65-F5344CB8AC3E}">
        <p14:creationId xmlns:p14="http://schemas.microsoft.com/office/powerpoint/2010/main" val="183445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6</a:t>
            </a:fld>
            <a:endParaRPr lang="zh-CN" altLang="en-US"/>
          </a:p>
        </p:txBody>
      </p:sp>
    </p:spTree>
    <p:extLst>
      <p:ext uri="{BB962C8B-B14F-4D97-AF65-F5344CB8AC3E}">
        <p14:creationId xmlns:p14="http://schemas.microsoft.com/office/powerpoint/2010/main" val="427838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7</a:t>
            </a:fld>
            <a:endParaRPr lang="zh-CN" altLang="en-US"/>
          </a:p>
        </p:txBody>
      </p:sp>
    </p:spTree>
    <p:extLst>
      <p:ext uri="{BB962C8B-B14F-4D97-AF65-F5344CB8AC3E}">
        <p14:creationId xmlns:p14="http://schemas.microsoft.com/office/powerpoint/2010/main" val="262064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8</a:t>
            </a:fld>
            <a:endParaRPr lang="zh-CN" altLang="en-US"/>
          </a:p>
        </p:txBody>
      </p:sp>
    </p:spTree>
    <p:extLst>
      <p:ext uri="{BB962C8B-B14F-4D97-AF65-F5344CB8AC3E}">
        <p14:creationId xmlns:p14="http://schemas.microsoft.com/office/powerpoint/2010/main" val="336865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C6CC9C-DD87-4893-A479-CBABAC3F9222}" type="slidenum">
              <a:rPr lang="zh-CN" altLang="en-US" smtClean="0"/>
              <a:t>9</a:t>
            </a:fld>
            <a:endParaRPr lang="zh-CN" altLang="en-US"/>
          </a:p>
        </p:txBody>
      </p:sp>
    </p:spTree>
    <p:extLst>
      <p:ext uri="{BB962C8B-B14F-4D97-AF65-F5344CB8AC3E}">
        <p14:creationId xmlns:p14="http://schemas.microsoft.com/office/powerpoint/2010/main" val="78951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03547" y="492037"/>
            <a:ext cx="325753" cy="4572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663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324182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63144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392631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227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864019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1C2D37"/>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4423955" y="527205"/>
            <a:ext cx="2184927" cy="2639027"/>
            <a:chOff x="5181710" y="1214962"/>
            <a:chExt cx="2184927" cy="2639027"/>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710" y="1703610"/>
              <a:ext cx="2184927" cy="2150379"/>
            </a:xfrm>
            <a:prstGeom prst="rect">
              <a:avLst/>
            </a:prstGeom>
            <a:blipFill>
              <a:blip r:embed="rId3"/>
              <a:srcRect/>
              <a:stretch>
                <a:fillRect t="-1" b="-4544"/>
              </a:stretch>
            </a:blipFill>
            <a:ln>
              <a:solidFill>
                <a:schemeClr val="bg1">
                  <a:lumMod val="85000"/>
                </a:schemeClr>
              </a:solidFill>
            </a:ln>
            <a:effectLst>
              <a:outerShdw blurRad="63500" sx="102000" sy="102000" algn="ctr" rotWithShape="0">
                <a:prstClr val="black">
                  <a:alpha val="40000"/>
                </a:prstClr>
              </a:outerShdw>
            </a:effectLst>
          </p:spPr>
        </p:pic>
        <p:sp>
          <p:nvSpPr>
            <p:cNvPr id="9" name="矩形 8"/>
            <p:cNvSpPr/>
            <p:nvPr/>
          </p:nvSpPr>
          <p:spPr>
            <a:xfrm>
              <a:off x="5951008" y="1214962"/>
              <a:ext cx="646331" cy="369332"/>
            </a:xfrm>
            <a:prstGeom prst="rect">
              <a:avLst/>
            </a:prstGeom>
          </p:spPr>
          <p:txBody>
            <a:bodyPr wrap="none">
              <a:spAutoFit/>
            </a:bodyPr>
            <a:lstStyle/>
            <a:p>
              <a:pPr defTabSz="1285829">
                <a:defRPr/>
              </a:pPr>
              <a:r>
                <a:rPr lang="zh-CN" altLang="en-US" sz="1800" dirty="0" smtClean="0">
                  <a:solidFill>
                    <a:schemeClr val="bg1"/>
                  </a:solidFill>
                  <a:latin typeface="方正幼线简体" panose="03000509000000000000" pitchFamily="65" charset="-122"/>
                  <a:ea typeface="方正幼线简体" panose="03000509000000000000" pitchFamily="65" charset="-122"/>
                </a:rPr>
                <a:t>微博</a:t>
              </a:r>
              <a:endParaRPr lang="zh-CN" altLang="en-US" sz="1800" dirty="0">
                <a:solidFill>
                  <a:schemeClr val="bg1"/>
                </a:solidFill>
                <a:latin typeface="方正幼线简体" panose="03000509000000000000" pitchFamily="65" charset="-122"/>
                <a:ea typeface="方正幼线简体" panose="03000509000000000000" pitchFamily="65" charset="-122"/>
              </a:endParaRPr>
            </a:p>
          </p:txBody>
        </p:sp>
      </p:grpSp>
      <p:grpSp>
        <p:nvGrpSpPr>
          <p:cNvPr id="10" name="组合 9"/>
          <p:cNvGrpSpPr/>
          <p:nvPr userDrawn="1"/>
        </p:nvGrpSpPr>
        <p:grpSpPr>
          <a:xfrm>
            <a:off x="1824876" y="527205"/>
            <a:ext cx="2150381" cy="2639027"/>
            <a:chOff x="2182176" y="1214962"/>
            <a:chExt cx="2150381" cy="2639027"/>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3786" t="3786" r="3786" b="3786"/>
            <a:stretch/>
          </p:blipFill>
          <p:spPr>
            <a:xfrm>
              <a:off x="2182176" y="1703610"/>
              <a:ext cx="2150381" cy="2150379"/>
            </a:xfrm>
            <a:prstGeom prst="rect">
              <a:avLst/>
            </a:prstGeom>
            <a:blipFill>
              <a:blip r:embed="rId3"/>
              <a:srcRect/>
              <a:stretch>
                <a:fillRect t="-1" b="-4544"/>
              </a:stretch>
            </a:blipFill>
            <a:ln>
              <a:solidFill>
                <a:schemeClr val="bg1">
                  <a:lumMod val="85000"/>
                </a:schemeClr>
              </a:solidFill>
            </a:ln>
            <a:effectLst>
              <a:outerShdw blurRad="63500" sx="102000" sy="102000" algn="ctr" rotWithShape="0">
                <a:prstClr val="black">
                  <a:alpha val="40000"/>
                </a:prstClr>
              </a:outerShdw>
            </a:effectLst>
          </p:spPr>
        </p:pic>
        <p:sp>
          <p:nvSpPr>
            <p:cNvPr id="12" name="矩形 11"/>
            <p:cNvSpPr/>
            <p:nvPr/>
          </p:nvSpPr>
          <p:spPr>
            <a:xfrm>
              <a:off x="2934201" y="1214962"/>
              <a:ext cx="646331" cy="369332"/>
            </a:xfrm>
            <a:prstGeom prst="rect">
              <a:avLst/>
            </a:prstGeom>
          </p:spPr>
          <p:txBody>
            <a:bodyPr wrap="none">
              <a:spAutoFit/>
            </a:bodyPr>
            <a:lstStyle/>
            <a:p>
              <a:pPr defTabSz="1285829">
                <a:defRPr/>
              </a:pPr>
              <a:r>
                <a:rPr lang="zh-CN" altLang="en-US" sz="1800" dirty="0" smtClean="0">
                  <a:solidFill>
                    <a:schemeClr val="bg1"/>
                  </a:solidFill>
                  <a:latin typeface="方正幼线简体" panose="03000509000000000000" pitchFamily="65" charset="-122"/>
                  <a:ea typeface="方正幼线简体" panose="03000509000000000000" pitchFamily="65" charset="-122"/>
                </a:rPr>
                <a:t>微信</a:t>
              </a:r>
              <a:endParaRPr lang="zh-CN" altLang="en-US" sz="1800" dirty="0">
                <a:solidFill>
                  <a:schemeClr val="bg1"/>
                </a:solidFill>
                <a:latin typeface="方正幼线简体" panose="03000509000000000000" pitchFamily="65" charset="-122"/>
                <a:ea typeface="方正幼线简体" panose="03000509000000000000" pitchFamily="65" charset="-122"/>
              </a:endParaRPr>
            </a:p>
          </p:txBody>
        </p:sp>
        <p:sp>
          <p:nvSpPr>
            <p:cNvPr id="13" name="椭圆 12"/>
            <p:cNvSpPr/>
            <p:nvPr/>
          </p:nvSpPr>
          <p:spPr>
            <a:xfrm>
              <a:off x="2754393" y="3578430"/>
              <a:ext cx="1005947" cy="133548"/>
            </a:xfrm>
            <a:prstGeom prst="ellipse">
              <a:avLst/>
            </a:prstGeom>
            <a:gradFill flip="none" rotWithShape="1">
              <a:gsLst>
                <a:gs pos="0">
                  <a:schemeClr val="tx1">
                    <a:alpha val="28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grpSp>
      <p:grpSp>
        <p:nvGrpSpPr>
          <p:cNvPr id="14" name="组合 13"/>
          <p:cNvGrpSpPr/>
          <p:nvPr userDrawn="1"/>
        </p:nvGrpSpPr>
        <p:grpSpPr>
          <a:xfrm>
            <a:off x="2402175" y="3516504"/>
            <a:ext cx="4339650" cy="1234432"/>
            <a:chOff x="3059831" y="3516504"/>
            <a:chExt cx="4339650" cy="1234432"/>
          </a:xfrm>
        </p:grpSpPr>
        <p:sp>
          <p:nvSpPr>
            <p:cNvPr id="15" name="矩形 14"/>
            <p:cNvSpPr/>
            <p:nvPr/>
          </p:nvSpPr>
          <p:spPr>
            <a:xfrm>
              <a:off x="3059831" y="4104605"/>
              <a:ext cx="4339650" cy="646331"/>
            </a:xfrm>
            <a:prstGeom prst="rect">
              <a:avLst/>
            </a:prstGeom>
          </p:spPr>
          <p:txBody>
            <a:bodyPr wrap="none">
              <a:spAutoFit/>
            </a:bodyPr>
            <a:lstStyle/>
            <a:p>
              <a:pPr algn="ctr"/>
              <a:r>
                <a:rPr lang="zh-CN" altLang="en-US" sz="36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更多教程敬请期待</a:t>
              </a:r>
              <a:r>
                <a:rPr lang="en-US" altLang="zh-CN" sz="36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a:t>
              </a:r>
              <a:endParaRPr lang="zh-CN" altLang="en-US" sz="3600" dirty="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endParaRPr>
            </a:p>
          </p:txBody>
        </p:sp>
        <p:sp>
          <p:nvSpPr>
            <p:cNvPr id="16" name="矩形 15"/>
            <p:cNvSpPr/>
            <p:nvPr/>
          </p:nvSpPr>
          <p:spPr>
            <a:xfrm>
              <a:off x="3983162" y="3516504"/>
              <a:ext cx="2031325" cy="461665"/>
            </a:xfrm>
            <a:prstGeom prst="rect">
              <a:avLst/>
            </a:prstGeom>
          </p:spPr>
          <p:txBody>
            <a:bodyPr wrap="none">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小陆老师制作</a:t>
              </a:r>
              <a:endParaRPr lang="zh-CN" altLang="en-US" sz="2400" dirty="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endParaRPr>
            </a:p>
          </p:txBody>
        </p:sp>
      </p:grpSp>
    </p:spTree>
    <p:extLst>
      <p:ext uri="{BB962C8B-B14F-4D97-AF65-F5344CB8AC3E}">
        <p14:creationId xmlns:p14="http://schemas.microsoft.com/office/powerpoint/2010/main" val="4172687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57182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480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9020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54723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8470A5-F3AE-4070-B14D-EE2BD75D7466}" type="datetimeFigureOut">
              <a:rPr lang="zh-CN" altLang="en-US" smtClean="0"/>
              <a:t>2017/3/29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92648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8470A5-F3AE-4070-B14D-EE2BD75D7466}" type="datetimeFigureOut">
              <a:rPr lang="zh-CN" altLang="en-US" smtClean="0"/>
              <a:t>2017/3/29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2362683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2.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ipic_13466494_20140317195635174000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4097" b="19577"/>
          <a:stretch/>
        </p:blipFill>
        <p:spPr bwMode="auto">
          <a:xfrm>
            <a:off x="0" y="-1"/>
            <a:ext cx="9216516" cy="5143501"/>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3910638" y="1695453"/>
            <a:ext cx="4826962" cy="523220"/>
          </a:xfrm>
          <a:prstGeom prst="rect">
            <a:avLst/>
          </a:prstGeom>
        </p:spPr>
        <p:txBody>
          <a:bodyPr wrap="none">
            <a:spAutoFit/>
          </a:bodyPr>
          <a:lstStyle/>
          <a:p>
            <a:pPr algn="r"/>
            <a:r>
              <a:rPr lang="en-US" altLang="zh-CN" sz="2800" dirty="0">
                <a:solidFill>
                  <a:srgbClr val="F44F56"/>
                </a:solidFill>
                <a:latin typeface="Century Gothic" panose="020B0502020202020204" pitchFamily="34" charset="0"/>
                <a:cs typeface="Arial" panose="020B0604020202020204" pitchFamily="34" charset="0"/>
              </a:rPr>
              <a:t>General business </a:t>
            </a:r>
            <a:r>
              <a:rPr lang="en-US" altLang="zh-CN" sz="2800" dirty="0">
                <a:solidFill>
                  <a:schemeClr val="bg1"/>
                </a:solidFill>
                <a:latin typeface="Century Gothic" panose="020B0502020202020204" pitchFamily="34" charset="0"/>
                <a:cs typeface="Arial" panose="020B0604020202020204" pitchFamily="34" charset="0"/>
              </a:rPr>
              <a:t>template</a:t>
            </a:r>
          </a:p>
        </p:txBody>
      </p:sp>
      <p:grpSp>
        <p:nvGrpSpPr>
          <p:cNvPr id="2" name="组合 1"/>
          <p:cNvGrpSpPr/>
          <p:nvPr/>
        </p:nvGrpSpPr>
        <p:grpSpPr>
          <a:xfrm>
            <a:off x="6691474" y="0"/>
            <a:ext cx="1944526" cy="1563154"/>
            <a:chOff x="503238" y="0"/>
            <a:chExt cx="1944526" cy="1563154"/>
          </a:xfrm>
        </p:grpSpPr>
        <p:sp>
          <p:nvSpPr>
            <p:cNvPr id="5" name="矩形 4"/>
            <p:cNvSpPr/>
            <p:nvPr/>
          </p:nvSpPr>
          <p:spPr>
            <a:xfrm>
              <a:off x="503238" y="0"/>
              <a:ext cx="1944526" cy="1563154"/>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534378" y="339502"/>
              <a:ext cx="1760418" cy="707886"/>
            </a:xfrm>
            <a:prstGeom prst="rect">
              <a:avLst/>
            </a:prstGeom>
          </p:spPr>
          <p:txBody>
            <a:bodyPr wrap="none">
              <a:spAutoFit/>
            </a:bodyPr>
            <a:lstStyle/>
            <a:p>
              <a:r>
                <a:rPr lang="en-US" altLang="zh-CN" sz="4000" dirty="0" smtClean="0">
                  <a:solidFill>
                    <a:schemeClr val="bg1"/>
                  </a:solidFill>
                  <a:latin typeface="Century Gothic" panose="020B0502020202020204" pitchFamily="34" charset="0"/>
                  <a:cs typeface="Arial" panose="020B0604020202020204" pitchFamily="34" charset="0"/>
                </a:rPr>
                <a:t>LOGO</a:t>
              </a:r>
              <a:endParaRPr lang="en-US" altLang="zh-CN" sz="40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30370" y="973446"/>
              <a:ext cx="1890261" cy="27699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20"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5" name="矩形 24"/>
          <p:cNvSpPr/>
          <p:nvPr/>
        </p:nvSpPr>
        <p:spPr>
          <a:xfrm>
            <a:off x="4296961" y="2196564"/>
            <a:ext cx="4440639" cy="307777"/>
          </a:xfrm>
          <a:prstGeom prst="rect">
            <a:avLst/>
          </a:prstGeom>
        </p:spPr>
        <p:txBody>
          <a:bodyPr wrap="none">
            <a:spAutoFit/>
          </a:bodyPr>
          <a:lstStyle/>
          <a:p>
            <a:pPr algn="r"/>
            <a:r>
              <a:rPr lang="en-US" altLang="zh-CN" sz="1400" dirty="0">
                <a:solidFill>
                  <a:schemeClr val="bg1"/>
                </a:solidFill>
                <a:latin typeface="Century Gothic" panose="020B0502020202020204" pitchFamily="34" charset="0"/>
                <a:cs typeface="Arial" panose="020B0604020202020204" pitchFamily="34" charset="0"/>
              </a:rPr>
              <a:t>For consulting, management, planning, reporting</a:t>
            </a:r>
          </a:p>
        </p:txBody>
      </p:sp>
      <p:pic>
        <p:nvPicPr>
          <p:cNvPr id="3" name="跳伞.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06385" y="-127072"/>
            <a:ext cx="609600" cy="609600"/>
          </a:xfrm>
          <a:prstGeom prst="rect">
            <a:avLst/>
          </a:prstGeom>
        </p:spPr>
      </p:pic>
    </p:spTree>
    <p:extLst>
      <p:ext uri="{BB962C8B-B14F-4D97-AF65-F5344CB8AC3E}">
        <p14:creationId xmlns:p14="http://schemas.microsoft.com/office/powerpoint/2010/main" val="24714366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1" decel="10000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0-#ppt_h/2"/>
                                          </p:val>
                                        </p:tav>
                                        <p:tav tm="100000">
                                          <p:val>
                                            <p:strVal val="#ppt_y"/>
                                          </p:val>
                                        </p:tav>
                                      </p:tavLst>
                                    </p:anim>
                                  </p:childTnLst>
                                </p:cTn>
                              </p:par>
                              <p:par>
                                <p:cTn id="11" presetID="55" presetClass="entr" presetSubtype="0" fill="hold" grpId="0" nodeType="withEffect">
                                  <p:stCondLst>
                                    <p:cond delay="500"/>
                                  </p:stCondLst>
                                  <p:iterate type="lt">
                                    <p:tmPct val="10000"/>
                                  </p:iterate>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strVal val="#ppt_w*0.70"/>
                                          </p:val>
                                        </p:tav>
                                        <p:tav tm="100000">
                                          <p:val>
                                            <p:strVal val="#ppt_w"/>
                                          </p:val>
                                        </p:tav>
                                      </p:tavLst>
                                    </p:anim>
                                    <p:anim calcmode="lin" valueType="num">
                                      <p:cBhvr>
                                        <p:cTn id="14" dur="500" fill="hold"/>
                                        <p:tgtEl>
                                          <p:spTgt spid="19"/>
                                        </p:tgtEl>
                                        <p:attrNameLst>
                                          <p:attrName>ppt_h</p:attrName>
                                        </p:attrNameLst>
                                      </p:cBhvr>
                                      <p:tavLst>
                                        <p:tav tm="0">
                                          <p:val>
                                            <p:strVal val="#ppt_h"/>
                                          </p:val>
                                        </p:tav>
                                        <p:tav tm="100000">
                                          <p:val>
                                            <p:strVal val="#ppt_h"/>
                                          </p:val>
                                        </p:tav>
                                      </p:tavLst>
                                    </p:anim>
                                    <p:animEffect transition="in" filter="fade">
                                      <p:cBhvr>
                                        <p:cTn id="15" dur="500"/>
                                        <p:tgtEl>
                                          <p:spTgt spid="19"/>
                                        </p:tgtEl>
                                      </p:cBhvr>
                                    </p:animEffect>
                                  </p:childTnLst>
                                </p:cTn>
                              </p:par>
                              <p:par>
                                <p:cTn id="16" presetID="12" presetClass="entr" presetSubtype="2" fill="hold" grpId="0" nodeType="withEffect">
                                  <p:stCondLst>
                                    <p:cond delay="20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3"/>
                </p:tgtEl>
              </p:cMediaNode>
            </p:audio>
          </p:childTnLst>
        </p:cTn>
      </p:par>
    </p:tnLst>
    <p:bldLst>
      <p:bldP spid="19"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026791"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Two</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F44F56"/>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2672536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17" name="组合 16"/>
          <p:cNvGrpSpPr/>
          <p:nvPr/>
        </p:nvGrpSpPr>
        <p:grpSpPr>
          <a:xfrm>
            <a:off x="8892480" y="411510"/>
            <a:ext cx="251520" cy="661800"/>
            <a:chOff x="8892480" y="411510"/>
            <a:chExt cx="251520" cy="661800"/>
          </a:xfrm>
        </p:grpSpPr>
        <p:sp>
          <p:nvSpPr>
            <p:cNvPr id="18" name="矩形 17"/>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11</a:t>
              </a:r>
              <a:endParaRPr lang="zh-CN" altLang="en-US" sz="800" dirty="0">
                <a:solidFill>
                  <a:schemeClr val="bg1"/>
                </a:solidFill>
                <a:latin typeface="Century Gothic" panose="020B0502020202020204" pitchFamily="34" charset="0"/>
              </a:endParaRPr>
            </a:p>
          </p:txBody>
        </p:sp>
        <p:grpSp>
          <p:nvGrpSpPr>
            <p:cNvPr id="20" name="组合 19"/>
            <p:cNvGrpSpPr/>
            <p:nvPr/>
          </p:nvGrpSpPr>
          <p:grpSpPr>
            <a:xfrm>
              <a:off x="8964240" y="818664"/>
              <a:ext cx="108000" cy="8629"/>
              <a:chOff x="8953171" y="847239"/>
              <a:chExt cx="130138" cy="8629"/>
            </a:xfrm>
          </p:grpSpPr>
          <p:cxnSp>
            <p:nvCxnSpPr>
              <p:cNvPr id="21" name="直接连接符 20"/>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492297" y="1683657"/>
            <a:ext cx="1650054" cy="1650054"/>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89758" y="2093186"/>
              <a:ext cx="1141049" cy="830997"/>
              <a:chOff x="1366117" y="2427734"/>
              <a:chExt cx="1141049" cy="830997"/>
            </a:xfrm>
          </p:grpSpPr>
          <p:sp>
            <p:nvSpPr>
              <p:cNvPr id="23" name="矩形 22"/>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82</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24" name="矩形 23"/>
              <p:cNvSpPr/>
              <p:nvPr/>
            </p:nvSpPr>
            <p:spPr>
              <a:xfrm>
                <a:off x="2123728" y="2724127"/>
                <a:ext cx="383438" cy="400110"/>
              </a:xfrm>
              <a:prstGeom prst="rect">
                <a:avLst/>
              </a:prstGeom>
            </p:spPr>
            <p:txBody>
              <a:bodyPr wrap="none">
                <a:spAutoFit/>
              </a:bodyPr>
              <a:lstStyle/>
              <a:p>
                <a:r>
                  <a:rPr lang="en-US" altLang="zh-CN" sz="2000" dirty="0" smtClean="0">
                    <a:solidFill>
                      <a:schemeClr val="tx1">
                        <a:lumMod val="50000"/>
                        <a:lumOff val="50000"/>
                      </a:schemeClr>
                    </a:solidFill>
                    <a:latin typeface="Century Gothic" panose="020B0502020202020204" pitchFamily="34" charset="0"/>
                    <a:cs typeface="Arial" panose="020B0604020202020204" pitchFamily="34" charset="0"/>
                  </a:rPr>
                  <a:t>%</a:t>
                </a:r>
                <a:endParaRPr lang="en-US" altLang="zh-CN" sz="2000" dirty="0">
                  <a:solidFill>
                    <a:schemeClr val="tx1">
                      <a:lumMod val="50000"/>
                      <a:lumOff val="50000"/>
                    </a:schemeClr>
                  </a:solidFill>
                  <a:latin typeface="Century Gothic" panose="020B0502020202020204" pitchFamily="34" charset="0"/>
                  <a:cs typeface="Arial" panose="020B0604020202020204" pitchFamily="34" charset="0"/>
                </a:endParaRPr>
              </a:p>
            </p:txBody>
          </p:sp>
        </p:grpSp>
      </p:grpSp>
      <p:grpSp>
        <p:nvGrpSpPr>
          <p:cNvPr id="2" name="组合 1"/>
          <p:cNvGrpSpPr/>
          <p:nvPr/>
        </p:nvGrpSpPr>
        <p:grpSpPr>
          <a:xfrm>
            <a:off x="611561" y="3662130"/>
            <a:ext cx="1825579" cy="924477"/>
            <a:chOff x="611561" y="3662130"/>
            <a:chExt cx="1825579" cy="924477"/>
          </a:xfrm>
        </p:grpSpPr>
        <p:sp>
          <p:nvSpPr>
            <p:cNvPr id="25" name="矩形 24"/>
            <p:cNvSpPr/>
            <p:nvPr/>
          </p:nvSpPr>
          <p:spPr>
            <a:xfrm>
              <a:off x="611561"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26" name="矩形 25"/>
            <p:cNvSpPr/>
            <p:nvPr/>
          </p:nvSpPr>
          <p:spPr>
            <a:xfrm>
              <a:off x="611561" y="3662130"/>
              <a:ext cx="1188146" cy="307777"/>
            </a:xfrm>
            <a:prstGeom prst="rect">
              <a:avLst/>
            </a:prstGeom>
          </p:spPr>
          <p:txBody>
            <a:bodyPr wrap="none">
              <a:spAutoFit/>
            </a:bodyPr>
            <a:lstStyle/>
            <a:p>
              <a:r>
                <a:rPr lang="en-US" altLang="zh-CN" sz="1400" dirty="0" smtClean="0">
                  <a:solidFill>
                    <a:srgbClr val="F44F56"/>
                  </a:solidFill>
                  <a:latin typeface="Century Gothic" panose="020B0502020202020204" pitchFamily="34" charset="0"/>
                  <a:cs typeface="Arial" panose="020B0604020202020204" pitchFamily="34" charset="0"/>
                </a:rPr>
                <a:t>+17,356,123</a:t>
              </a:r>
              <a:endParaRPr lang="en-US" altLang="zh-CN" sz="1400" dirty="0">
                <a:solidFill>
                  <a:srgbClr val="F44F56"/>
                </a:solidFill>
                <a:latin typeface="Century Gothic" panose="020B0502020202020204" pitchFamily="34" charset="0"/>
                <a:cs typeface="Arial" panose="020B0604020202020204" pitchFamily="34" charset="0"/>
              </a:endParaRPr>
            </a:p>
          </p:txBody>
        </p:sp>
      </p:grpSp>
      <p:grpSp>
        <p:nvGrpSpPr>
          <p:cNvPr id="51" name="组合 50"/>
          <p:cNvGrpSpPr/>
          <p:nvPr/>
        </p:nvGrpSpPr>
        <p:grpSpPr>
          <a:xfrm>
            <a:off x="2656439" y="1683657"/>
            <a:ext cx="1650054" cy="1650054"/>
            <a:chOff x="635255" y="1683657"/>
            <a:chExt cx="1650054" cy="1650054"/>
          </a:xfrm>
        </p:grpSpPr>
        <p:sp>
          <p:nvSpPr>
            <p:cNvPr id="54" name="空心弧 53"/>
            <p:cNvSpPr/>
            <p:nvPr/>
          </p:nvSpPr>
          <p:spPr>
            <a:xfrm>
              <a:off x="635255" y="1683657"/>
              <a:ext cx="1650054" cy="1650054"/>
            </a:xfrm>
            <a:prstGeom prst="blockArc">
              <a:avLst>
                <a:gd name="adj1" fmla="val 15650879"/>
                <a:gd name="adj2" fmla="val 10691500"/>
                <a:gd name="adj3" fmla="val 6227"/>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889758" y="2093186"/>
              <a:ext cx="1141049" cy="830997"/>
              <a:chOff x="1366117" y="2427734"/>
              <a:chExt cx="1141049" cy="830997"/>
            </a:xfrm>
          </p:grpSpPr>
          <p:sp>
            <p:nvSpPr>
              <p:cNvPr id="56" name="矩形 55"/>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76</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57" name="矩形 56"/>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7" name="组合 6"/>
          <p:cNvGrpSpPr/>
          <p:nvPr/>
        </p:nvGrpSpPr>
        <p:grpSpPr>
          <a:xfrm>
            <a:off x="2775703" y="3662130"/>
            <a:ext cx="1825579" cy="924477"/>
            <a:chOff x="2775703" y="3662130"/>
            <a:chExt cx="1825579" cy="924477"/>
          </a:xfrm>
        </p:grpSpPr>
        <p:sp>
          <p:nvSpPr>
            <p:cNvPr id="52" name="矩形 51"/>
            <p:cNvSpPr/>
            <p:nvPr/>
          </p:nvSpPr>
          <p:spPr>
            <a:xfrm>
              <a:off x="2775703"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53" name="矩形 52"/>
            <p:cNvSpPr/>
            <p:nvPr/>
          </p:nvSpPr>
          <p:spPr>
            <a:xfrm>
              <a:off x="2775703" y="3662130"/>
              <a:ext cx="1188146" cy="307777"/>
            </a:xfrm>
            <a:prstGeom prst="rect">
              <a:avLst/>
            </a:prstGeom>
          </p:spPr>
          <p:txBody>
            <a:bodyPr wrap="none">
              <a:spAutoFit/>
            </a:bodyPr>
            <a:lstStyle/>
            <a:p>
              <a:r>
                <a:rPr lang="en-US" altLang="zh-CN" sz="1400" dirty="0" smtClean="0">
                  <a:solidFill>
                    <a:srgbClr val="F44F56"/>
                  </a:solidFill>
                  <a:latin typeface="Century Gothic" panose="020B0502020202020204" pitchFamily="34" charset="0"/>
                  <a:cs typeface="Arial" panose="020B0604020202020204" pitchFamily="34" charset="0"/>
                </a:rPr>
                <a:t>+17,356,123</a:t>
              </a:r>
              <a:endParaRPr lang="en-US" altLang="zh-CN" sz="1400" dirty="0">
                <a:solidFill>
                  <a:srgbClr val="F44F56"/>
                </a:solidFill>
                <a:latin typeface="Century Gothic" panose="020B0502020202020204" pitchFamily="34" charset="0"/>
                <a:cs typeface="Arial" panose="020B0604020202020204" pitchFamily="34" charset="0"/>
              </a:endParaRPr>
            </a:p>
          </p:txBody>
        </p:sp>
      </p:grpSp>
      <p:grpSp>
        <p:nvGrpSpPr>
          <p:cNvPr id="59" name="组合 58"/>
          <p:cNvGrpSpPr/>
          <p:nvPr/>
        </p:nvGrpSpPr>
        <p:grpSpPr>
          <a:xfrm>
            <a:off x="4820581" y="1683657"/>
            <a:ext cx="1650054" cy="1650054"/>
            <a:chOff x="635255" y="1683657"/>
            <a:chExt cx="1650054" cy="1650054"/>
          </a:xfrm>
        </p:grpSpPr>
        <p:sp>
          <p:nvSpPr>
            <p:cNvPr id="62" name="空心弧 61"/>
            <p:cNvSpPr/>
            <p:nvPr/>
          </p:nvSpPr>
          <p:spPr>
            <a:xfrm>
              <a:off x="635255" y="1683657"/>
              <a:ext cx="1650054" cy="1650054"/>
            </a:xfrm>
            <a:prstGeom prst="blockArc">
              <a:avLst>
                <a:gd name="adj1" fmla="val 11922043"/>
                <a:gd name="adj2" fmla="val 10691500"/>
                <a:gd name="adj3" fmla="val 6227"/>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889758" y="2093186"/>
              <a:ext cx="1141049" cy="830997"/>
              <a:chOff x="1366117" y="2427734"/>
              <a:chExt cx="1141049" cy="830997"/>
            </a:xfrm>
          </p:grpSpPr>
          <p:sp>
            <p:nvSpPr>
              <p:cNvPr id="64" name="矩形 63"/>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92</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65" name="矩形 64"/>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8" name="组合 7"/>
          <p:cNvGrpSpPr/>
          <p:nvPr/>
        </p:nvGrpSpPr>
        <p:grpSpPr>
          <a:xfrm>
            <a:off x="4939845" y="3662130"/>
            <a:ext cx="1825579" cy="924477"/>
            <a:chOff x="4939845" y="3662130"/>
            <a:chExt cx="1825579" cy="924477"/>
          </a:xfrm>
        </p:grpSpPr>
        <p:sp>
          <p:nvSpPr>
            <p:cNvPr id="60" name="矩形 59"/>
            <p:cNvSpPr/>
            <p:nvPr/>
          </p:nvSpPr>
          <p:spPr>
            <a:xfrm>
              <a:off x="4939845"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1" name="矩形 60"/>
            <p:cNvSpPr/>
            <p:nvPr/>
          </p:nvSpPr>
          <p:spPr>
            <a:xfrm>
              <a:off x="4939845" y="3662130"/>
              <a:ext cx="1188146" cy="307777"/>
            </a:xfrm>
            <a:prstGeom prst="rect">
              <a:avLst/>
            </a:prstGeom>
          </p:spPr>
          <p:txBody>
            <a:bodyPr wrap="none">
              <a:spAutoFit/>
            </a:bodyPr>
            <a:lstStyle/>
            <a:p>
              <a:r>
                <a:rPr lang="en-US" altLang="zh-CN" sz="1400" dirty="0" smtClean="0">
                  <a:solidFill>
                    <a:srgbClr val="F44F56"/>
                  </a:solidFill>
                  <a:latin typeface="Century Gothic" panose="020B0502020202020204" pitchFamily="34" charset="0"/>
                  <a:cs typeface="Arial" panose="020B0604020202020204" pitchFamily="34" charset="0"/>
                </a:rPr>
                <a:t>+17,356,123</a:t>
              </a:r>
              <a:endParaRPr lang="en-US" altLang="zh-CN" sz="1400" dirty="0">
                <a:solidFill>
                  <a:srgbClr val="F44F56"/>
                </a:solidFill>
                <a:latin typeface="Century Gothic" panose="020B0502020202020204" pitchFamily="34" charset="0"/>
                <a:cs typeface="Arial" panose="020B0604020202020204" pitchFamily="34" charset="0"/>
              </a:endParaRPr>
            </a:p>
          </p:txBody>
        </p:sp>
      </p:grpSp>
      <p:grpSp>
        <p:nvGrpSpPr>
          <p:cNvPr id="67" name="组合 66"/>
          <p:cNvGrpSpPr/>
          <p:nvPr/>
        </p:nvGrpSpPr>
        <p:grpSpPr>
          <a:xfrm>
            <a:off x="6984724" y="1683657"/>
            <a:ext cx="1650054" cy="1650054"/>
            <a:chOff x="635255" y="1683657"/>
            <a:chExt cx="1650054" cy="1650054"/>
          </a:xfrm>
        </p:grpSpPr>
        <p:sp>
          <p:nvSpPr>
            <p:cNvPr id="70" name="空心弧 69"/>
            <p:cNvSpPr/>
            <p:nvPr/>
          </p:nvSpPr>
          <p:spPr>
            <a:xfrm>
              <a:off x="635255" y="1683657"/>
              <a:ext cx="1650054" cy="1650054"/>
            </a:xfrm>
            <a:prstGeom prst="blockArc">
              <a:avLst>
                <a:gd name="adj1" fmla="val 19498456"/>
                <a:gd name="adj2" fmla="val 10691500"/>
                <a:gd name="adj3" fmla="val 6227"/>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889758" y="2093186"/>
              <a:ext cx="1141049" cy="830997"/>
              <a:chOff x="1366117" y="2427734"/>
              <a:chExt cx="1141049" cy="830997"/>
            </a:xfrm>
          </p:grpSpPr>
          <p:sp>
            <p:nvSpPr>
              <p:cNvPr id="72" name="矩形 71"/>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54</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73" name="矩形 72"/>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9" name="组合 8"/>
          <p:cNvGrpSpPr/>
          <p:nvPr/>
        </p:nvGrpSpPr>
        <p:grpSpPr>
          <a:xfrm>
            <a:off x="7103988" y="3662130"/>
            <a:ext cx="1825579" cy="924477"/>
            <a:chOff x="7103988" y="3662130"/>
            <a:chExt cx="1825579" cy="924477"/>
          </a:xfrm>
        </p:grpSpPr>
        <p:sp>
          <p:nvSpPr>
            <p:cNvPr id="68" name="矩形 67"/>
            <p:cNvSpPr/>
            <p:nvPr/>
          </p:nvSpPr>
          <p:spPr>
            <a:xfrm>
              <a:off x="7103988"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9" name="矩形 68"/>
            <p:cNvSpPr/>
            <p:nvPr/>
          </p:nvSpPr>
          <p:spPr>
            <a:xfrm>
              <a:off x="7103988" y="3662130"/>
              <a:ext cx="1188146" cy="307777"/>
            </a:xfrm>
            <a:prstGeom prst="rect">
              <a:avLst/>
            </a:prstGeom>
          </p:spPr>
          <p:txBody>
            <a:bodyPr wrap="none">
              <a:spAutoFit/>
            </a:bodyPr>
            <a:lstStyle/>
            <a:p>
              <a:r>
                <a:rPr lang="en-US" altLang="zh-CN" sz="1400" dirty="0" smtClean="0">
                  <a:solidFill>
                    <a:srgbClr val="F44F56"/>
                  </a:solidFill>
                  <a:latin typeface="Century Gothic" panose="020B0502020202020204" pitchFamily="34" charset="0"/>
                  <a:cs typeface="Arial" panose="020B0604020202020204" pitchFamily="34" charset="0"/>
                </a:rPr>
                <a:t>+17,356,123</a:t>
              </a:r>
              <a:endParaRPr lang="en-US" altLang="zh-CN" sz="1400" dirty="0">
                <a:solidFill>
                  <a:srgbClr val="F44F56"/>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390514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48"/>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fltVal val="0"/>
                                          </p:val>
                                        </p:tav>
                                        <p:tav tm="100000">
                                          <p:val>
                                            <p:strVal val="#ppt_w"/>
                                          </p:val>
                                        </p:tav>
                                      </p:tavLst>
                                    </p:anim>
                                    <p:anim calcmode="lin" valueType="num">
                                      <p:cBhvr>
                                        <p:cTn id="14" dur="300" fill="hold"/>
                                        <p:tgtEl>
                                          <p:spTgt spid="51"/>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51"/>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 calcmode="lin" valueType="num">
                                      <p:cBhvr>
                                        <p:cTn id="19" dur="300" fill="hold"/>
                                        <p:tgtEl>
                                          <p:spTgt spid="59"/>
                                        </p:tgtEl>
                                        <p:attrNameLst>
                                          <p:attrName>ppt_w</p:attrName>
                                        </p:attrNameLst>
                                      </p:cBhvr>
                                      <p:tavLst>
                                        <p:tav tm="0">
                                          <p:val>
                                            <p:fltVal val="0"/>
                                          </p:val>
                                        </p:tav>
                                        <p:tav tm="100000">
                                          <p:val>
                                            <p:strVal val="#ppt_w"/>
                                          </p:val>
                                        </p:tav>
                                      </p:tavLst>
                                    </p:anim>
                                    <p:anim calcmode="lin" valueType="num">
                                      <p:cBhvr>
                                        <p:cTn id="20" dur="300" fill="hold"/>
                                        <p:tgtEl>
                                          <p:spTgt spid="59"/>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59"/>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300" fill="hold"/>
                                        <p:tgtEl>
                                          <p:spTgt spid="67"/>
                                        </p:tgtEl>
                                        <p:attrNameLst>
                                          <p:attrName>ppt_w</p:attrName>
                                        </p:attrNameLst>
                                      </p:cBhvr>
                                      <p:tavLst>
                                        <p:tav tm="0">
                                          <p:val>
                                            <p:fltVal val="0"/>
                                          </p:val>
                                        </p:tav>
                                        <p:tav tm="100000">
                                          <p:val>
                                            <p:strVal val="#ppt_w"/>
                                          </p:val>
                                        </p:tav>
                                      </p:tavLst>
                                    </p:anim>
                                    <p:anim calcmode="lin" valueType="num">
                                      <p:cBhvr>
                                        <p:cTn id="26" dur="300" fill="hold"/>
                                        <p:tgtEl>
                                          <p:spTgt spid="6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67"/>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3344" y="492037"/>
            <a:ext cx="3676006" cy="647039"/>
            <a:chOff x="412490" y="492037"/>
            <a:chExt cx="3676006" cy="647039"/>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9"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892480" y="411510"/>
            <a:ext cx="251520" cy="661800"/>
            <a:chOff x="8892480" y="411510"/>
            <a:chExt cx="251520" cy="661800"/>
          </a:xfrm>
        </p:grpSpPr>
        <p:sp>
          <p:nvSpPr>
            <p:cNvPr id="18" name="矩形 17"/>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12</a:t>
              </a:r>
              <a:endParaRPr lang="zh-CN" altLang="en-US" sz="800" dirty="0">
                <a:solidFill>
                  <a:schemeClr val="bg1"/>
                </a:solidFill>
                <a:latin typeface="Century Gothic" panose="020B0502020202020204" pitchFamily="34" charset="0"/>
              </a:endParaRPr>
            </a:p>
          </p:txBody>
        </p:sp>
        <p:grpSp>
          <p:nvGrpSpPr>
            <p:cNvPr id="20" name="组合 19"/>
            <p:cNvGrpSpPr/>
            <p:nvPr/>
          </p:nvGrpSpPr>
          <p:grpSpPr>
            <a:xfrm>
              <a:off x="8964240" y="818664"/>
              <a:ext cx="108000" cy="8629"/>
              <a:chOff x="8953171" y="847239"/>
              <a:chExt cx="130138" cy="8629"/>
            </a:xfrm>
          </p:grpSpPr>
          <p:cxnSp>
            <p:nvCxnSpPr>
              <p:cNvPr id="21" name="直接连接符 20"/>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4633344" y="1326476"/>
            <a:ext cx="4002656" cy="1381162"/>
            <a:chOff x="4633344" y="1326476"/>
            <a:chExt cx="4002656" cy="1381162"/>
          </a:xfrm>
        </p:grpSpPr>
        <p:sp>
          <p:nvSpPr>
            <p:cNvPr id="23" name="矩形 22"/>
            <p:cNvSpPr/>
            <p:nvPr/>
          </p:nvSpPr>
          <p:spPr>
            <a:xfrm>
              <a:off x="4633344" y="1599642"/>
              <a:ext cx="4002656" cy="1107996"/>
            </a:xfrm>
            <a:prstGeom prst="rect">
              <a:avLst/>
            </a:prstGeom>
          </p:spPr>
          <p:txBody>
            <a:bodyPr wrap="square">
              <a:spAutoFit/>
            </a:bodyPr>
            <a:lstStyle/>
            <a:p>
              <a:pPr algn="just"/>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24" name="矩形 23"/>
            <p:cNvSpPr/>
            <p:nvPr/>
          </p:nvSpPr>
          <p:spPr>
            <a:xfrm>
              <a:off x="4633344" y="1326476"/>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52" name="组合 51"/>
          <p:cNvGrpSpPr/>
          <p:nvPr/>
        </p:nvGrpSpPr>
        <p:grpSpPr>
          <a:xfrm>
            <a:off x="4875421" y="2863843"/>
            <a:ext cx="3621015" cy="612620"/>
            <a:chOff x="4875421" y="2970672"/>
            <a:chExt cx="3621015" cy="612620"/>
          </a:xfrm>
        </p:grpSpPr>
        <p:grpSp>
          <p:nvGrpSpPr>
            <p:cNvPr id="7" name="组合 6"/>
            <p:cNvGrpSpPr/>
            <p:nvPr/>
          </p:nvGrpSpPr>
          <p:grpSpPr>
            <a:xfrm>
              <a:off x="4875421" y="2970672"/>
              <a:ext cx="612620" cy="612620"/>
              <a:chOff x="4875421" y="2877508"/>
              <a:chExt cx="612620" cy="612620"/>
            </a:xfrm>
          </p:grpSpPr>
          <p:sp>
            <p:nvSpPr>
              <p:cNvPr id="4" name="椭圆 3"/>
              <p:cNvSpPr/>
              <p:nvPr/>
            </p:nvSpPr>
            <p:spPr>
              <a:xfrm>
                <a:off x="4875421" y="2877508"/>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flipH="1">
                <a:off x="5000369" y="2999972"/>
                <a:ext cx="362725" cy="367692"/>
                <a:chOff x="9363075" y="4967288"/>
                <a:chExt cx="463551" cy="469900"/>
              </a:xfrm>
              <a:solidFill>
                <a:schemeClr val="bg1"/>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0" name="矩形 49"/>
            <p:cNvSpPr/>
            <p:nvPr/>
          </p:nvSpPr>
          <p:spPr>
            <a:xfrm>
              <a:off x="5553913" y="3069233"/>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49" name="组合 48"/>
          <p:cNvGrpSpPr/>
          <p:nvPr/>
        </p:nvGrpSpPr>
        <p:grpSpPr>
          <a:xfrm>
            <a:off x="4875421" y="3864130"/>
            <a:ext cx="3621015" cy="612620"/>
            <a:chOff x="4875421" y="3970959"/>
            <a:chExt cx="3621015" cy="612620"/>
          </a:xfrm>
        </p:grpSpPr>
        <p:grpSp>
          <p:nvGrpSpPr>
            <p:cNvPr id="8" name="组合 7"/>
            <p:cNvGrpSpPr/>
            <p:nvPr/>
          </p:nvGrpSpPr>
          <p:grpSpPr>
            <a:xfrm>
              <a:off x="4875421" y="3970959"/>
              <a:ext cx="612620" cy="612620"/>
              <a:chOff x="4875421" y="3970959"/>
              <a:chExt cx="612620" cy="612620"/>
            </a:xfrm>
          </p:grpSpPr>
          <p:sp>
            <p:nvSpPr>
              <p:cNvPr id="43" name="椭圆 42"/>
              <p:cNvSpPr/>
              <p:nvPr/>
            </p:nvSpPr>
            <p:spPr>
              <a:xfrm>
                <a:off x="4875421" y="3970959"/>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996021" y="4091560"/>
                <a:ext cx="371420" cy="371419"/>
                <a:chOff x="13057188" y="3740150"/>
                <a:chExt cx="474663" cy="474663"/>
              </a:xfrm>
              <a:solidFill>
                <a:schemeClr val="bg1"/>
              </a:solidFill>
            </p:grpSpPr>
            <p:sp>
              <p:nvSpPr>
                <p:cNvPr id="26"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1" name="矩形 50"/>
            <p:cNvSpPr/>
            <p:nvPr/>
          </p:nvSpPr>
          <p:spPr>
            <a:xfrm>
              <a:off x="5553913" y="4069520"/>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pic>
        <p:nvPicPr>
          <p:cNvPr id="1026" name="Picture 2" descr="C:\Users\Admin\Desktop\陆长淼\项目图片收集\图片收集\shutterstock_11475968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23008" r="23008"/>
          <a:stretch/>
        </p:blipFill>
        <p:spPr bwMode="auto">
          <a:xfrm flipH="1">
            <a:off x="0" y="0"/>
            <a:ext cx="435197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5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2" presetClass="entr" presetSubtype="1" fill="hold" nodeType="withEffect">
                                  <p:stCondLst>
                                    <p:cond delay="200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p:tgtEl>
                                          <p:spTgt spid="52"/>
                                        </p:tgtEl>
                                        <p:attrNameLst>
                                          <p:attrName>ppt_y</p:attrName>
                                        </p:attrNameLst>
                                      </p:cBhvr>
                                      <p:tavLst>
                                        <p:tav tm="0">
                                          <p:val>
                                            <p:strVal val="#ppt_y-#ppt_h*1.125000"/>
                                          </p:val>
                                        </p:tav>
                                        <p:tav tm="100000">
                                          <p:val>
                                            <p:strVal val="#ppt_y"/>
                                          </p:val>
                                        </p:tav>
                                      </p:tavLst>
                                    </p:anim>
                                    <p:animEffect transition="in" filter="wipe(down)">
                                      <p:cBhvr>
                                        <p:cTn id="19" dur="500"/>
                                        <p:tgtEl>
                                          <p:spTgt spid="52"/>
                                        </p:tgtEl>
                                      </p:cBhvr>
                                    </p:animEffect>
                                  </p:childTnLst>
                                </p:cTn>
                              </p:par>
                              <p:par>
                                <p:cTn id="20" presetID="12" presetClass="entr" presetSubtype="1" fill="hold" nodeType="withEffect">
                                  <p:stCondLst>
                                    <p:cond delay="25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p:tgtEl>
                                          <p:spTgt spid="49"/>
                                        </p:tgtEl>
                                        <p:attrNameLst>
                                          <p:attrName>ppt_y</p:attrName>
                                        </p:attrNameLst>
                                      </p:cBhvr>
                                      <p:tavLst>
                                        <p:tav tm="0">
                                          <p:val>
                                            <p:strVal val="#ppt_y-#ppt_h*1.125000"/>
                                          </p:val>
                                        </p:tav>
                                        <p:tav tm="100000">
                                          <p:val>
                                            <p:strVal val="#ppt_y"/>
                                          </p:val>
                                        </p:tav>
                                      </p:tavLst>
                                    </p:anim>
                                    <p:animEffect transition="in" filter="wipe(down)">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12490" y="524010"/>
            <a:ext cx="4310795" cy="615066"/>
            <a:chOff x="412490" y="524010"/>
            <a:chExt cx="4310795" cy="615066"/>
          </a:xfrm>
        </p:grpSpPr>
        <p:sp>
          <p:nvSpPr>
            <p:cNvPr id="2" name="矩形 1"/>
            <p:cNvSpPr/>
            <p:nvPr/>
          </p:nvSpPr>
          <p:spPr>
            <a:xfrm>
              <a:off x="412490" y="524010"/>
              <a:ext cx="4310795"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Product App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13</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5054228" y="524009"/>
            <a:ext cx="2997607" cy="3989973"/>
            <a:chOff x="4680012" y="1147027"/>
            <a:chExt cx="2579735" cy="3433763"/>
          </a:xfrm>
        </p:grpSpPr>
        <p:pic>
          <p:nvPicPr>
            <p:cNvPr id="3074" name="Picture 2" descr="C:\Users\Admin\Desktop\Nipic_2716341_201009211203190548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2" t="1031" r="5163" b="1671"/>
            <a:stretch/>
          </p:blipFill>
          <p:spPr bwMode="auto">
            <a:xfrm>
              <a:off x="4680012"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pic>
          <p:nvPicPr>
            <p:cNvPr id="4098" name="Picture 2" descr="C:\Users\Admin\Desktop\陆长淼\项目图片收集\shutterstock_190355276.jpg"/>
            <p:cNvPicPr>
              <a:picLocks noChangeAspect="1" noChangeArrowheads="1"/>
            </p:cNvPicPr>
            <p:nvPr/>
          </p:nvPicPr>
          <p:blipFill rotWithShape="1">
            <a:blip r:embed="rId4">
              <a:extLst>
                <a:ext uri="{28A0092B-C50C-407E-A947-70E740481C1C}">
                  <a14:useLocalDpi xmlns:a14="http://schemas.microsoft.com/office/drawing/2010/main" val="0"/>
                </a:ext>
              </a:extLst>
            </a:blip>
            <a:srcRect l="29350" t="11263" r="32112" b="6995"/>
            <a:stretch/>
          </p:blipFill>
          <p:spPr bwMode="auto">
            <a:xfrm>
              <a:off x="4967785" y="1571236"/>
              <a:ext cx="1999397" cy="2727809"/>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矩形 79"/>
          <p:cNvSpPr/>
          <p:nvPr/>
        </p:nvSpPr>
        <p:spPr>
          <a:xfrm>
            <a:off x="412490" y="1524491"/>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nvGrpSpPr>
          <p:cNvPr id="84" name="组合 83"/>
          <p:cNvGrpSpPr/>
          <p:nvPr/>
        </p:nvGrpSpPr>
        <p:grpSpPr>
          <a:xfrm>
            <a:off x="498644" y="3970332"/>
            <a:ext cx="3965344" cy="443198"/>
            <a:chOff x="498644" y="4212060"/>
            <a:chExt cx="3965344" cy="443198"/>
          </a:xfrm>
        </p:grpSpPr>
        <p:sp>
          <p:nvSpPr>
            <p:cNvPr id="97" name="Freeform 10"/>
            <p:cNvSpPr>
              <a:spLocks/>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矩形 97"/>
            <p:cNvSpPr/>
            <p:nvPr/>
          </p:nvSpPr>
          <p:spPr>
            <a:xfrm>
              <a:off x="960877" y="4212060"/>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00" name="组合 99"/>
          <p:cNvGrpSpPr/>
          <p:nvPr/>
        </p:nvGrpSpPr>
        <p:grpSpPr>
          <a:xfrm>
            <a:off x="511271" y="3293060"/>
            <a:ext cx="3952717" cy="443198"/>
            <a:chOff x="511271" y="3599839"/>
            <a:chExt cx="3952717" cy="443198"/>
          </a:xfrm>
        </p:grpSpPr>
        <p:grpSp>
          <p:nvGrpSpPr>
            <p:cNvPr id="109" name="组合 108"/>
            <p:cNvGrpSpPr/>
            <p:nvPr/>
          </p:nvGrpSpPr>
          <p:grpSpPr>
            <a:xfrm>
              <a:off x="511271" y="3653817"/>
              <a:ext cx="378868" cy="335242"/>
              <a:chOff x="3889375" y="3302000"/>
              <a:chExt cx="261938" cy="231776"/>
            </a:xfrm>
            <a:solidFill>
              <a:srgbClr val="394A57"/>
            </a:solidFill>
          </p:grpSpPr>
          <p:sp>
            <p:nvSpPr>
              <p:cNvPr id="11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矩形 109"/>
            <p:cNvSpPr/>
            <p:nvPr/>
          </p:nvSpPr>
          <p:spPr>
            <a:xfrm>
              <a:off x="960877" y="3599839"/>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17" name="组合 116"/>
          <p:cNvGrpSpPr/>
          <p:nvPr/>
        </p:nvGrpSpPr>
        <p:grpSpPr>
          <a:xfrm>
            <a:off x="510124" y="2615789"/>
            <a:ext cx="3953864" cy="443198"/>
            <a:chOff x="510124" y="2978703"/>
            <a:chExt cx="3953864" cy="443198"/>
          </a:xfrm>
        </p:grpSpPr>
        <p:grpSp>
          <p:nvGrpSpPr>
            <p:cNvPr id="126" name="组合 125"/>
            <p:cNvGrpSpPr/>
            <p:nvPr/>
          </p:nvGrpSpPr>
          <p:grpSpPr>
            <a:xfrm>
              <a:off x="510124" y="3012016"/>
              <a:ext cx="355907" cy="376572"/>
              <a:chOff x="5908675" y="1281113"/>
              <a:chExt cx="246063" cy="260350"/>
            </a:xfrm>
            <a:solidFill>
              <a:srgbClr val="394A57"/>
            </a:solidFill>
          </p:grpSpPr>
          <p:sp>
            <p:nvSpPr>
              <p:cNvPr id="12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7" name="矩形 126"/>
            <p:cNvSpPr/>
            <p:nvPr/>
          </p:nvSpPr>
          <p:spPr>
            <a:xfrm>
              <a:off x="960877" y="2978703"/>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34" name="组合 133"/>
          <p:cNvGrpSpPr/>
          <p:nvPr/>
        </p:nvGrpSpPr>
        <p:grpSpPr>
          <a:xfrm>
            <a:off x="503238" y="1938518"/>
            <a:ext cx="3960750" cy="443198"/>
            <a:chOff x="503238" y="2072770"/>
            <a:chExt cx="3960750" cy="443198"/>
          </a:xfrm>
        </p:grpSpPr>
        <p:grpSp>
          <p:nvGrpSpPr>
            <p:cNvPr id="143" name="组合 142"/>
            <p:cNvGrpSpPr/>
            <p:nvPr/>
          </p:nvGrpSpPr>
          <p:grpSpPr>
            <a:xfrm>
              <a:off x="503238" y="2108379"/>
              <a:ext cx="371979" cy="371980"/>
              <a:chOff x="5903913" y="4632325"/>
              <a:chExt cx="257175" cy="257176"/>
            </a:xfrm>
            <a:solidFill>
              <a:srgbClr val="394A57"/>
            </a:solidFill>
          </p:grpSpPr>
          <p:sp>
            <p:nvSpPr>
              <p:cNvPr id="14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矩形 143"/>
            <p:cNvSpPr/>
            <p:nvPr/>
          </p:nvSpPr>
          <p:spPr>
            <a:xfrm>
              <a:off x="960877" y="2072770"/>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spTree>
    <p:extLst>
      <p:ext uri="{BB962C8B-B14F-4D97-AF65-F5344CB8AC3E}">
        <p14:creationId xmlns:p14="http://schemas.microsoft.com/office/powerpoint/2010/main" val="200801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14:presetBounceEnd="22000">
                                      <p:stCondLst>
                                        <p:cond delay="500"/>
                                      </p:stCondLst>
                                      <p:childTnLst>
                                        <p:set>
                                          <p:cBhvr>
                                            <p:cTn id="9" dur="1" fill="hold">
                                              <p:stCondLst>
                                                <p:cond delay="0"/>
                                              </p:stCondLst>
                                            </p:cTn>
                                            <p:tgtEl>
                                              <p:spTgt spid="80"/>
                                            </p:tgtEl>
                                            <p:attrNameLst>
                                              <p:attrName>style.visibility</p:attrName>
                                            </p:attrNameLst>
                                          </p:cBhvr>
                                          <p:to>
                                            <p:strVal val="visible"/>
                                          </p:to>
                                        </p:set>
                                        <p:anim calcmode="lin" valueType="num" p14:bounceEnd="22000">
                                          <p:cBhvr additive="base">
                                            <p:cTn id="10" dur="500" fill="hold"/>
                                            <p:tgtEl>
                                              <p:spTgt spid="80"/>
                                            </p:tgtEl>
                                            <p:attrNameLst>
                                              <p:attrName>ppt_x</p:attrName>
                                            </p:attrNameLst>
                                          </p:cBhvr>
                                          <p:tavLst>
                                            <p:tav tm="0">
                                              <p:val>
                                                <p:strVal val="#ppt_x"/>
                                              </p:val>
                                            </p:tav>
                                            <p:tav tm="100000">
                                              <p:val>
                                                <p:strVal val="#ppt_x"/>
                                              </p:val>
                                            </p:tav>
                                          </p:tavLst>
                                        </p:anim>
                                        <p:anim calcmode="lin" valueType="num" p14:bounceEnd="22000">
                                          <p:cBhvr additive="base">
                                            <p:cTn id="11" dur="500" fill="hold"/>
                                            <p:tgtEl>
                                              <p:spTgt spid="80"/>
                                            </p:tgtEl>
                                            <p:attrNameLst>
                                              <p:attrName>ppt_y</p:attrName>
                                            </p:attrNameLst>
                                          </p:cBhvr>
                                          <p:tavLst>
                                            <p:tav tm="0">
                                              <p:val>
                                                <p:strVal val="1+#ppt_h/2"/>
                                              </p:val>
                                            </p:tav>
                                            <p:tav tm="100000">
                                              <p:val>
                                                <p:strVal val="#ppt_y"/>
                                              </p:val>
                                            </p:tav>
                                          </p:tavLst>
                                        </p:anim>
                                      </p:childTnLst>
                                    </p:cTn>
                                  </p:par>
                                  <p:par>
                                    <p:cTn id="12" presetID="25" presetClass="entr" presetSubtype="0" fill="hold" nodeType="withEffect">
                                      <p:stCondLst>
                                        <p:cond delay="100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7" dur="1000" fill="hold"/>
                                            <p:tgtEl>
                                              <p:spTgt spid="13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4"/>
                                            </p:tgtEl>
                                          </p:cBhvr>
                                        </p:animEffect>
                                      </p:childTnLst>
                                    </p:cTn>
                                  </p:par>
                                  <p:par>
                                    <p:cTn id="22" presetID="25" presetClass="entr" presetSubtype="0" fill="hold" nodeType="withEffect">
                                      <p:stCondLst>
                                        <p:cond delay="125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7" dur="1000" fill="hold"/>
                                            <p:tgtEl>
                                              <p:spTgt spid="1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7"/>
                                            </p:tgtEl>
                                          </p:cBhvr>
                                        </p:animEffect>
                                      </p:childTnLst>
                                    </p:cTn>
                                  </p:par>
                                  <p:par>
                                    <p:cTn id="32" presetID="25" presetClass="entr" presetSubtype="0" fill="hold" nodeType="withEffect">
                                      <p:stCondLst>
                                        <p:cond delay="15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7" dur="1000" fill="hold"/>
                                            <p:tgtEl>
                                              <p:spTgt spid="10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0"/>
                                            </p:tgtEl>
                                          </p:cBhvr>
                                        </p:animEffect>
                                      </p:childTnLst>
                                    </p:cTn>
                                  </p:par>
                                  <p:par>
                                    <p:cTn id="42" presetID="25" presetClass="entr" presetSubtype="0" fill="hold" nodeType="withEffect">
                                      <p:stCondLst>
                                        <p:cond delay="175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par>
                                    <p:cTn id="52" presetID="42" presetClass="entr" presetSubtype="0" fill="hold" nodeType="withEffect">
                                      <p:stCondLst>
                                        <p:cond delay="2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80"/>
                                            </p:tgtEl>
                                            <p:attrNameLst>
                                              <p:attrName>style.visibility</p:attrName>
                                            </p:attrNameLst>
                                          </p:cBhvr>
                                          <p:to>
                                            <p:strVal val="visible"/>
                                          </p:to>
                                        </p:set>
                                        <p:anim calcmode="lin" valueType="num">
                                          <p:cBhvr additive="base">
                                            <p:cTn id="10" dur="500" fill="hold"/>
                                            <p:tgtEl>
                                              <p:spTgt spid="80"/>
                                            </p:tgtEl>
                                            <p:attrNameLst>
                                              <p:attrName>ppt_x</p:attrName>
                                            </p:attrNameLst>
                                          </p:cBhvr>
                                          <p:tavLst>
                                            <p:tav tm="0">
                                              <p:val>
                                                <p:strVal val="#ppt_x"/>
                                              </p:val>
                                            </p:tav>
                                            <p:tav tm="100000">
                                              <p:val>
                                                <p:strVal val="#ppt_x"/>
                                              </p:val>
                                            </p:tav>
                                          </p:tavLst>
                                        </p:anim>
                                        <p:anim calcmode="lin" valueType="num">
                                          <p:cBhvr additive="base">
                                            <p:cTn id="11" dur="500" fill="hold"/>
                                            <p:tgtEl>
                                              <p:spTgt spid="80"/>
                                            </p:tgtEl>
                                            <p:attrNameLst>
                                              <p:attrName>ppt_y</p:attrName>
                                            </p:attrNameLst>
                                          </p:cBhvr>
                                          <p:tavLst>
                                            <p:tav tm="0">
                                              <p:val>
                                                <p:strVal val="1+#ppt_h/2"/>
                                              </p:val>
                                            </p:tav>
                                            <p:tav tm="100000">
                                              <p:val>
                                                <p:strVal val="#ppt_y"/>
                                              </p:val>
                                            </p:tav>
                                          </p:tavLst>
                                        </p:anim>
                                      </p:childTnLst>
                                    </p:cTn>
                                  </p:par>
                                  <p:par>
                                    <p:cTn id="12" presetID="25" presetClass="entr" presetSubtype="0" fill="hold" nodeType="withEffect">
                                      <p:stCondLst>
                                        <p:cond delay="100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7" dur="1000" fill="hold"/>
                                            <p:tgtEl>
                                              <p:spTgt spid="13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4"/>
                                            </p:tgtEl>
                                          </p:cBhvr>
                                        </p:animEffect>
                                      </p:childTnLst>
                                    </p:cTn>
                                  </p:par>
                                  <p:par>
                                    <p:cTn id="22" presetID="25" presetClass="entr" presetSubtype="0" fill="hold" nodeType="withEffect">
                                      <p:stCondLst>
                                        <p:cond delay="125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7" dur="1000" fill="hold"/>
                                            <p:tgtEl>
                                              <p:spTgt spid="1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7"/>
                                            </p:tgtEl>
                                          </p:cBhvr>
                                        </p:animEffect>
                                      </p:childTnLst>
                                    </p:cTn>
                                  </p:par>
                                  <p:par>
                                    <p:cTn id="32" presetID="25" presetClass="entr" presetSubtype="0" fill="hold" nodeType="withEffect">
                                      <p:stCondLst>
                                        <p:cond delay="15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7" dur="1000" fill="hold"/>
                                            <p:tgtEl>
                                              <p:spTgt spid="10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0"/>
                                            </p:tgtEl>
                                          </p:cBhvr>
                                        </p:animEffect>
                                      </p:childTnLst>
                                    </p:cTn>
                                  </p:par>
                                  <p:par>
                                    <p:cTn id="42" presetID="25" presetClass="entr" presetSubtype="0" fill="hold" nodeType="withEffect">
                                      <p:stCondLst>
                                        <p:cond delay="175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par>
                                    <p:cTn id="52" presetID="42" presetClass="entr" presetSubtype="0" fill="hold" nodeType="withEffect">
                                      <p:stCondLst>
                                        <p:cond delay="2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2490" y="524010"/>
            <a:ext cx="3676006" cy="615066"/>
            <a:chOff x="412490" y="524010"/>
            <a:chExt cx="3676006" cy="615066"/>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505976" y="1417708"/>
            <a:ext cx="8131822" cy="3170266"/>
            <a:chOff x="505976" y="1417708"/>
            <a:chExt cx="8131822" cy="3170266"/>
          </a:xfrm>
        </p:grpSpPr>
        <p:sp>
          <p:nvSpPr>
            <p:cNvPr id="70" name="矩形 69"/>
            <p:cNvSpPr/>
            <p:nvPr/>
          </p:nvSpPr>
          <p:spPr>
            <a:xfrm>
              <a:off x="505976" y="1417708"/>
              <a:ext cx="8130024" cy="372017"/>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1" name="矩形 70"/>
            <p:cNvSpPr/>
            <p:nvPr/>
          </p:nvSpPr>
          <p:spPr>
            <a:xfrm>
              <a:off x="513641" y="1465217"/>
              <a:ext cx="1016625"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Description</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72" name="矩形 71"/>
            <p:cNvSpPr/>
            <p:nvPr/>
          </p:nvSpPr>
          <p:spPr>
            <a:xfrm>
              <a:off x="2007125" y="1465217"/>
              <a:ext cx="1231427"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Our company</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73" name="矩形 72"/>
            <p:cNvSpPr/>
            <p:nvPr/>
          </p:nvSpPr>
          <p:spPr>
            <a:xfrm>
              <a:off x="3715411" y="1465217"/>
              <a:ext cx="1279517"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one</a:t>
              </a:r>
            </a:p>
          </p:txBody>
        </p:sp>
        <p:sp>
          <p:nvSpPr>
            <p:cNvPr id="74" name="矩形 73"/>
            <p:cNvSpPr/>
            <p:nvPr/>
          </p:nvSpPr>
          <p:spPr>
            <a:xfrm>
              <a:off x="5471788" y="1465217"/>
              <a:ext cx="1266693"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two</a:t>
              </a:r>
            </a:p>
          </p:txBody>
        </p:sp>
        <p:sp>
          <p:nvSpPr>
            <p:cNvPr id="75" name="矩形 74"/>
            <p:cNvSpPr/>
            <p:nvPr/>
          </p:nvSpPr>
          <p:spPr>
            <a:xfrm>
              <a:off x="7215341" y="1465217"/>
              <a:ext cx="1377300"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three</a:t>
              </a:r>
            </a:p>
          </p:txBody>
        </p:sp>
        <p:sp>
          <p:nvSpPr>
            <p:cNvPr id="76" name="矩形 75"/>
            <p:cNvSpPr/>
            <p:nvPr/>
          </p:nvSpPr>
          <p:spPr>
            <a:xfrm>
              <a:off x="528881" y="1931050"/>
              <a:ext cx="987771"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Affordable</a:t>
              </a:r>
            </a:p>
          </p:txBody>
        </p:sp>
        <p:sp>
          <p:nvSpPr>
            <p:cNvPr id="77" name="矩形 76"/>
            <p:cNvSpPr/>
            <p:nvPr/>
          </p:nvSpPr>
          <p:spPr>
            <a:xfrm>
              <a:off x="528881" y="2490700"/>
              <a:ext cx="974947"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Attainable</a:t>
              </a:r>
            </a:p>
          </p:txBody>
        </p:sp>
        <p:sp>
          <p:nvSpPr>
            <p:cNvPr id="78" name="矩形 77"/>
            <p:cNvSpPr/>
            <p:nvPr/>
          </p:nvSpPr>
          <p:spPr>
            <a:xfrm>
              <a:off x="528881" y="3050350"/>
              <a:ext cx="1035861"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one</a:t>
              </a:r>
            </a:p>
          </p:txBody>
        </p:sp>
        <p:sp>
          <p:nvSpPr>
            <p:cNvPr id="79" name="矩形 78"/>
            <p:cNvSpPr/>
            <p:nvPr/>
          </p:nvSpPr>
          <p:spPr>
            <a:xfrm>
              <a:off x="528881" y="3610001"/>
              <a:ext cx="1023037"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two</a:t>
              </a:r>
            </a:p>
          </p:txBody>
        </p:sp>
        <p:sp>
          <p:nvSpPr>
            <p:cNvPr id="80" name="矩形 79"/>
            <p:cNvSpPr/>
            <p:nvPr/>
          </p:nvSpPr>
          <p:spPr>
            <a:xfrm>
              <a:off x="528881" y="4169650"/>
              <a:ext cx="1133644"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three</a:t>
              </a:r>
            </a:p>
          </p:txBody>
        </p:sp>
        <p:cxnSp>
          <p:nvCxnSpPr>
            <p:cNvPr id="3" name="直接连接符 2"/>
            <p:cNvCxnSpPr/>
            <p:nvPr/>
          </p:nvCxnSpPr>
          <p:spPr>
            <a:xfrm>
              <a:off x="506203" y="23493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6203" y="29090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06203" y="34686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06203" y="40283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06203" y="4587974"/>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429917" y="1915340"/>
              <a:ext cx="285646" cy="307777"/>
              <a:chOff x="2419569" y="2000740"/>
              <a:chExt cx="306150" cy="329869"/>
            </a:xfrm>
          </p:grpSpPr>
          <p:sp>
            <p:nvSpPr>
              <p:cNvPr id="14" name="椭圆 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5" name="矩形 84"/>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86" name="组合 85"/>
            <p:cNvGrpSpPr/>
            <p:nvPr/>
          </p:nvGrpSpPr>
          <p:grpSpPr>
            <a:xfrm>
              <a:off x="2429917" y="2475313"/>
              <a:ext cx="285646" cy="307777"/>
              <a:chOff x="2419569" y="2000740"/>
              <a:chExt cx="306150" cy="329869"/>
            </a:xfrm>
          </p:grpSpPr>
          <p:sp>
            <p:nvSpPr>
              <p:cNvPr id="87" name="椭圆 8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8" name="矩形 87"/>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89" name="组合 88"/>
            <p:cNvGrpSpPr/>
            <p:nvPr/>
          </p:nvGrpSpPr>
          <p:grpSpPr>
            <a:xfrm>
              <a:off x="2429917" y="3034963"/>
              <a:ext cx="285646" cy="307777"/>
              <a:chOff x="2419569" y="2000740"/>
              <a:chExt cx="306150" cy="329869"/>
            </a:xfrm>
          </p:grpSpPr>
          <p:sp>
            <p:nvSpPr>
              <p:cNvPr id="90" name="椭圆 8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1" name="矩形 90"/>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2" name="组合 91"/>
            <p:cNvGrpSpPr/>
            <p:nvPr/>
          </p:nvGrpSpPr>
          <p:grpSpPr>
            <a:xfrm>
              <a:off x="2429917" y="3594613"/>
              <a:ext cx="285646" cy="307777"/>
              <a:chOff x="2419569" y="2000740"/>
              <a:chExt cx="306150" cy="329869"/>
            </a:xfrm>
          </p:grpSpPr>
          <p:sp>
            <p:nvSpPr>
              <p:cNvPr id="93" name="椭圆 9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4" name="矩形 93"/>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5" name="组合 94"/>
            <p:cNvGrpSpPr/>
            <p:nvPr/>
          </p:nvGrpSpPr>
          <p:grpSpPr>
            <a:xfrm>
              <a:off x="2429917" y="4154263"/>
              <a:ext cx="285646" cy="307777"/>
              <a:chOff x="2419569" y="2000740"/>
              <a:chExt cx="306150" cy="329869"/>
            </a:xfrm>
          </p:grpSpPr>
          <p:sp>
            <p:nvSpPr>
              <p:cNvPr id="96" name="椭圆 9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7" name="矩形 96"/>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8" name="组合 97"/>
            <p:cNvGrpSpPr/>
            <p:nvPr/>
          </p:nvGrpSpPr>
          <p:grpSpPr>
            <a:xfrm>
              <a:off x="4210980" y="2475313"/>
              <a:ext cx="285646" cy="307777"/>
              <a:chOff x="2419569" y="2000740"/>
              <a:chExt cx="306150" cy="329869"/>
            </a:xfrm>
          </p:grpSpPr>
          <p:sp>
            <p:nvSpPr>
              <p:cNvPr id="99" name="椭圆 9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0" name="矩形 99"/>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01" name="组合 100"/>
            <p:cNvGrpSpPr/>
            <p:nvPr/>
          </p:nvGrpSpPr>
          <p:grpSpPr>
            <a:xfrm>
              <a:off x="4210980" y="3594613"/>
              <a:ext cx="285646" cy="307777"/>
              <a:chOff x="2419569" y="2000740"/>
              <a:chExt cx="306150" cy="329869"/>
            </a:xfrm>
          </p:grpSpPr>
          <p:sp>
            <p:nvSpPr>
              <p:cNvPr id="102" name="椭圆 10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3" name="矩形 102"/>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04" name="组合 103"/>
            <p:cNvGrpSpPr/>
            <p:nvPr/>
          </p:nvGrpSpPr>
          <p:grpSpPr>
            <a:xfrm>
              <a:off x="4210980" y="4154263"/>
              <a:ext cx="285646" cy="307777"/>
              <a:chOff x="2419569" y="2000740"/>
              <a:chExt cx="306150" cy="329869"/>
            </a:xfrm>
          </p:grpSpPr>
          <p:sp>
            <p:nvSpPr>
              <p:cNvPr id="105" name="椭圆 104"/>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6" name="矩形 105"/>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0" name="组合 109"/>
            <p:cNvGrpSpPr/>
            <p:nvPr/>
          </p:nvGrpSpPr>
          <p:grpSpPr>
            <a:xfrm>
              <a:off x="5960945" y="1915340"/>
              <a:ext cx="285646" cy="307777"/>
              <a:chOff x="2419569" y="2000740"/>
              <a:chExt cx="306150" cy="329869"/>
            </a:xfrm>
          </p:grpSpPr>
          <p:sp>
            <p:nvSpPr>
              <p:cNvPr id="111" name="椭圆 110"/>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2" name="矩形 111"/>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5960945" y="3034963"/>
              <a:ext cx="285646" cy="307777"/>
              <a:chOff x="2419569" y="2000740"/>
              <a:chExt cx="306150" cy="329869"/>
            </a:xfrm>
          </p:grpSpPr>
          <p:sp>
            <p:nvSpPr>
              <p:cNvPr id="114" name="椭圆 1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5" name="矩形 114"/>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6" name="组合 115"/>
            <p:cNvGrpSpPr/>
            <p:nvPr/>
          </p:nvGrpSpPr>
          <p:grpSpPr>
            <a:xfrm>
              <a:off x="5960945" y="4154263"/>
              <a:ext cx="285646" cy="307777"/>
              <a:chOff x="2419569" y="2000740"/>
              <a:chExt cx="306150" cy="329869"/>
            </a:xfrm>
          </p:grpSpPr>
          <p:sp>
            <p:nvSpPr>
              <p:cNvPr id="117" name="椭圆 11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8" name="矩形 117"/>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9" name="组合 118"/>
            <p:cNvGrpSpPr/>
            <p:nvPr/>
          </p:nvGrpSpPr>
          <p:grpSpPr>
            <a:xfrm>
              <a:off x="7759802" y="2475313"/>
              <a:ext cx="285646" cy="307777"/>
              <a:chOff x="2419569" y="2000740"/>
              <a:chExt cx="306150" cy="329869"/>
            </a:xfrm>
          </p:grpSpPr>
          <p:sp>
            <p:nvSpPr>
              <p:cNvPr id="120" name="椭圆 1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1" name="矩形 120"/>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2" name="组合 121"/>
            <p:cNvGrpSpPr/>
            <p:nvPr/>
          </p:nvGrpSpPr>
          <p:grpSpPr>
            <a:xfrm>
              <a:off x="7759802" y="3034963"/>
              <a:ext cx="285646" cy="307777"/>
              <a:chOff x="2419569" y="2000740"/>
              <a:chExt cx="306150" cy="329869"/>
            </a:xfrm>
          </p:grpSpPr>
          <p:sp>
            <p:nvSpPr>
              <p:cNvPr id="123" name="椭圆 12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4" name="矩形 123"/>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5" name="组合 124"/>
            <p:cNvGrpSpPr/>
            <p:nvPr/>
          </p:nvGrpSpPr>
          <p:grpSpPr>
            <a:xfrm>
              <a:off x="7759802" y="3594613"/>
              <a:ext cx="285646" cy="307777"/>
              <a:chOff x="2419569" y="2000740"/>
              <a:chExt cx="306150" cy="329869"/>
            </a:xfrm>
          </p:grpSpPr>
          <p:sp>
            <p:nvSpPr>
              <p:cNvPr id="126" name="椭圆 1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7" name="矩形 126"/>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8" name="组合 127"/>
            <p:cNvGrpSpPr/>
            <p:nvPr/>
          </p:nvGrpSpPr>
          <p:grpSpPr>
            <a:xfrm>
              <a:off x="7759802" y="4154263"/>
              <a:ext cx="285646" cy="307777"/>
              <a:chOff x="2419569" y="2000740"/>
              <a:chExt cx="306150" cy="329869"/>
            </a:xfrm>
          </p:grpSpPr>
          <p:sp>
            <p:nvSpPr>
              <p:cNvPr id="129" name="椭圆 12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30" name="矩形 129"/>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grpSp>
        <p:nvGrpSpPr>
          <p:cNvPr id="131" name="组合 130"/>
          <p:cNvGrpSpPr/>
          <p:nvPr/>
        </p:nvGrpSpPr>
        <p:grpSpPr>
          <a:xfrm>
            <a:off x="8892480" y="411510"/>
            <a:ext cx="251520" cy="661800"/>
            <a:chOff x="8892480" y="411510"/>
            <a:chExt cx="251520" cy="661800"/>
          </a:xfrm>
        </p:grpSpPr>
        <p:sp>
          <p:nvSpPr>
            <p:cNvPr id="132" name="矩形 13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14</a:t>
              </a:r>
              <a:endParaRPr lang="zh-CN" altLang="en-US" sz="800" dirty="0">
                <a:solidFill>
                  <a:schemeClr val="bg1"/>
                </a:solidFill>
                <a:latin typeface="Century Gothic" panose="020B0502020202020204" pitchFamily="34" charset="0"/>
              </a:endParaRPr>
            </a:p>
          </p:txBody>
        </p:sp>
        <p:grpSp>
          <p:nvGrpSpPr>
            <p:cNvPr id="134" name="组合 133"/>
            <p:cNvGrpSpPr/>
            <p:nvPr/>
          </p:nvGrpSpPr>
          <p:grpSpPr>
            <a:xfrm>
              <a:off x="8964240" y="818664"/>
              <a:ext cx="108000" cy="8629"/>
              <a:chOff x="8953171" y="847239"/>
              <a:chExt cx="130138" cy="8629"/>
            </a:xfrm>
          </p:grpSpPr>
          <p:cxnSp>
            <p:nvCxnSpPr>
              <p:cNvPr id="135" name="直接连接符 13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1462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3" presetClass="entr" presetSubtype="3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6*min(max(#ppt_w*#ppt_h,.3),1)-7.4)/-.7*#ppt_w"/>
                                          </p:val>
                                        </p:tav>
                                        <p:tav tm="100000">
                                          <p:val>
                                            <p:strVal val="#ppt_w"/>
                                          </p:val>
                                        </p:tav>
                                      </p:tavLst>
                                    </p:anim>
                                    <p:anim calcmode="lin" valueType="num">
                                      <p:cBhvr>
                                        <p:cTn id="13" dur="500" fill="hold"/>
                                        <p:tgtEl>
                                          <p:spTgt spid="2"/>
                                        </p:tgtEl>
                                        <p:attrNameLst>
                                          <p:attrName>ppt_h</p:attrName>
                                        </p:attrNameLst>
                                      </p:cBhvr>
                                      <p:tavLst>
                                        <p:tav tm="0">
                                          <p:val>
                                            <p:strVal val="(6*min(max(#ppt_w*#ppt_h,.3),1)-7.4)/-.7*#ppt_h"/>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12490" y="524010"/>
            <a:ext cx="3129383" cy="615066"/>
            <a:chOff x="412490" y="524010"/>
            <a:chExt cx="3129383" cy="615066"/>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15</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412491" y="1211942"/>
            <a:ext cx="8223510" cy="494944"/>
          </a:xfrm>
          <a:prstGeom prst="rect">
            <a:avLst/>
          </a:prstGeom>
        </p:spPr>
        <p:txBody>
          <a:bodyPr wrap="square">
            <a:spAutoFit/>
          </a:bodyPr>
          <a:lstStyle/>
          <a:p/>
        </p:txBody>
      </p:sp>
      <p:grpSp>
        <p:nvGrpSpPr>
          <p:cNvPr id="2048" name="组合 2047"/>
          <p:cNvGrpSpPr/>
          <p:nvPr/>
        </p:nvGrpSpPr>
        <p:grpSpPr>
          <a:xfrm>
            <a:off x="503238" y="2074680"/>
            <a:ext cx="4021008" cy="1116124"/>
            <a:chOff x="503238" y="2074680"/>
            <a:chExt cx="4021008" cy="1116124"/>
          </a:xfrm>
        </p:grpSpPr>
        <p:sp>
          <p:nvSpPr>
            <p:cNvPr id="21" name="矩形 20"/>
            <p:cNvSpPr/>
            <p:nvPr/>
          </p:nvSpPr>
          <p:spPr>
            <a:xfrm>
              <a:off x="503238" y="2074680"/>
              <a:ext cx="4021008"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55576" y="2074680"/>
              <a:ext cx="435629" cy="510342"/>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53786" y="2607754"/>
              <a:ext cx="435629" cy="36004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5656" y="2526456"/>
              <a:ext cx="2988332" cy="513346"/>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endPar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endParaRPr>
            </a:p>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national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product have roughly the </a:t>
              </a:r>
            </a:p>
          </p:txBody>
        </p:sp>
        <p:sp>
          <p:nvSpPr>
            <p:cNvPr id="30" name="矩形 29"/>
            <p:cNvSpPr/>
            <p:nvPr/>
          </p:nvSpPr>
          <p:spPr>
            <a:xfrm>
              <a:off x="1475656" y="2260782"/>
              <a:ext cx="1633545" cy="276999"/>
            </a:xfrm>
            <a:prstGeom prst="rect">
              <a:avLst/>
            </a:prstGeom>
          </p:spPr>
          <p:txBody>
            <a:bodyPr wrap="square">
              <a:spAutoFit/>
            </a:bodyPr>
            <a:lstStyle/>
            <a:p>
              <a:r>
                <a:rPr lang="en-US" altLang="zh-CN" sz="1200" dirty="0" smtClean="0">
                  <a:solidFill>
                    <a:srgbClr val="28333C"/>
                  </a:solidFill>
                  <a:latin typeface="Century Gothic" panose="020B0502020202020204" pitchFamily="34" charset="0"/>
                  <a:cs typeface="Arial" panose="020B0604020202020204" pitchFamily="34" charset="0"/>
                </a:rPr>
                <a:t>Header Info Two</a:t>
              </a:r>
              <a:endParaRPr lang="en-US" altLang="zh-CN" sz="1200" dirty="0">
                <a:solidFill>
                  <a:srgbClr val="28333C"/>
                </a:solidFill>
                <a:latin typeface="Century Gothic" panose="020B0502020202020204" pitchFamily="34" charset="0"/>
                <a:cs typeface="Arial" panose="020B0604020202020204" pitchFamily="34" charset="0"/>
              </a:endParaRPr>
            </a:p>
          </p:txBody>
        </p:sp>
        <p:sp>
          <p:nvSpPr>
            <p:cNvPr id="37" name="矩形 36"/>
            <p:cNvSpPr/>
            <p:nvPr/>
          </p:nvSpPr>
          <p:spPr>
            <a:xfrm>
              <a:off x="691864" y="2110085"/>
              <a:ext cx="576064" cy="461665"/>
            </a:xfrm>
            <a:prstGeom prst="rect">
              <a:avLst/>
            </a:prstGeom>
          </p:spPr>
          <p:txBody>
            <a:bodyPr wrap="square">
              <a:spAutoFit/>
            </a:bodyPr>
            <a:lstStyle/>
            <a:p>
              <a:pPr algn="ctr"/>
              <a:r>
                <a:rPr lang="en-US" altLang="zh-CN" sz="2400" dirty="0" smtClean="0">
                  <a:solidFill>
                    <a:schemeClr val="bg1"/>
                  </a:solidFill>
                  <a:latin typeface="Century Gothic" panose="020B0502020202020204" pitchFamily="34" charset="0"/>
                  <a:cs typeface="Arial" panose="020B0604020202020204" pitchFamily="34" charset="0"/>
                </a:rPr>
                <a:t>05</a:t>
              </a:r>
              <a:endParaRPr lang="en-US" altLang="zh-CN" sz="2400" dirty="0">
                <a:solidFill>
                  <a:schemeClr val="bg1"/>
                </a:solidFill>
                <a:latin typeface="Century Gothic" panose="020B0502020202020204" pitchFamily="34" charset="0"/>
                <a:cs typeface="Arial" panose="020B0604020202020204" pitchFamily="34" charset="0"/>
              </a:endParaRPr>
            </a:p>
          </p:txBody>
        </p:sp>
        <p:sp>
          <p:nvSpPr>
            <p:cNvPr id="38" name="矩形 37"/>
            <p:cNvSpPr/>
            <p:nvPr/>
          </p:nvSpPr>
          <p:spPr>
            <a:xfrm>
              <a:off x="737655" y="2664664"/>
              <a:ext cx="471633" cy="246221"/>
            </a:xfrm>
            <a:prstGeom prst="rect">
              <a:avLst/>
            </a:prstGeom>
          </p:spPr>
          <p:txBody>
            <a:bodyPr wrap="squar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DEC</a:t>
              </a:r>
              <a:endParaRPr lang="en-US" altLang="zh-CN" sz="1000" dirty="0">
                <a:solidFill>
                  <a:schemeClr val="bg1"/>
                </a:solidFill>
                <a:latin typeface="Century Gothic" panose="020B0502020202020204" pitchFamily="34" charset="0"/>
                <a:cs typeface="Arial" panose="020B0604020202020204" pitchFamily="34" charset="0"/>
              </a:endParaRPr>
            </a:p>
          </p:txBody>
        </p:sp>
      </p:grpSp>
      <p:grpSp>
        <p:nvGrpSpPr>
          <p:cNvPr id="2049" name="组合 2048"/>
          <p:cNvGrpSpPr/>
          <p:nvPr/>
        </p:nvGrpSpPr>
        <p:grpSpPr>
          <a:xfrm>
            <a:off x="503238" y="3363838"/>
            <a:ext cx="4021008" cy="1260140"/>
            <a:chOff x="503238" y="3363838"/>
            <a:chExt cx="4021008" cy="1260140"/>
          </a:xfrm>
        </p:grpSpPr>
        <p:sp>
          <p:nvSpPr>
            <p:cNvPr id="31" name="矩形 30"/>
            <p:cNvSpPr/>
            <p:nvPr/>
          </p:nvSpPr>
          <p:spPr>
            <a:xfrm>
              <a:off x="503238" y="3363838"/>
              <a:ext cx="4021008"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55576" y="3363838"/>
              <a:ext cx="435629" cy="510342"/>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5576" y="3896912"/>
              <a:ext cx="435629" cy="360040"/>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475656" y="3815614"/>
              <a:ext cx="2988332" cy="723853"/>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endPar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endParaRPr>
            </a:p>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national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product have roughly </a:t>
              </a: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a:t>
              </a:r>
            </a:p>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is in their sum total which is </a:t>
              </a:r>
            </a:p>
          </p:txBody>
        </p:sp>
        <p:sp>
          <p:nvSpPr>
            <p:cNvPr id="35" name="矩形 34"/>
            <p:cNvSpPr/>
            <p:nvPr/>
          </p:nvSpPr>
          <p:spPr>
            <a:xfrm>
              <a:off x="1475656" y="3549940"/>
              <a:ext cx="1633545" cy="276999"/>
            </a:xfrm>
            <a:prstGeom prst="rect">
              <a:avLst/>
            </a:prstGeom>
          </p:spPr>
          <p:txBody>
            <a:bodyPr wrap="square">
              <a:spAutoFit/>
            </a:bodyPr>
            <a:lstStyle/>
            <a:p>
              <a:r>
                <a:rPr lang="en-US" altLang="zh-CN" sz="1200" dirty="0" smtClean="0">
                  <a:solidFill>
                    <a:srgbClr val="28333C"/>
                  </a:solidFill>
                  <a:latin typeface="Century Gothic" panose="020B0502020202020204" pitchFamily="34" charset="0"/>
                  <a:cs typeface="Arial" panose="020B0604020202020204" pitchFamily="34" charset="0"/>
                </a:rPr>
                <a:t>Header Info Two</a:t>
              </a:r>
              <a:endParaRPr lang="en-US" altLang="zh-CN" sz="1200" dirty="0">
                <a:solidFill>
                  <a:srgbClr val="28333C"/>
                </a:solidFill>
                <a:latin typeface="Century Gothic" panose="020B0502020202020204" pitchFamily="34" charset="0"/>
                <a:cs typeface="Arial" panose="020B0604020202020204" pitchFamily="34" charset="0"/>
              </a:endParaRPr>
            </a:p>
          </p:txBody>
        </p:sp>
        <p:sp>
          <p:nvSpPr>
            <p:cNvPr id="43" name="矩形 42"/>
            <p:cNvSpPr/>
            <p:nvPr/>
          </p:nvSpPr>
          <p:spPr>
            <a:xfrm>
              <a:off x="691864" y="3412515"/>
              <a:ext cx="576064" cy="461665"/>
            </a:xfrm>
            <a:prstGeom prst="rect">
              <a:avLst/>
            </a:prstGeom>
          </p:spPr>
          <p:txBody>
            <a:bodyPr wrap="square">
              <a:spAutoFit/>
            </a:bodyPr>
            <a:lstStyle/>
            <a:p>
              <a:pPr algn="ctr"/>
              <a:r>
                <a:rPr lang="en-US" altLang="zh-CN" sz="2400" dirty="0" smtClean="0">
                  <a:solidFill>
                    <a:schemeClr val="bg1"/>
                  </a:solidFill>
                  <a:latin typeface="Century Gothic" panose="020B0502020202020204" pitchFamily="34" charset="0"/>
                  <a:cs typeface="Arial" panose="020B0604020202020204" pitchFamily="34" charset="0"/>
                </a:rPr>
                <a:t>06</a:t>
              </a:r>
              <a:endParaRPr lang="en-US" altLang="zh-CN" sz="2400" dirty="0">
                <a:solidFill>
                  <a:schemeClr val="bg1"/>
                </a:solidFill>
                <a:latin typeface="Century Gothic" panose="020B0502020202020204" pitchFamily="34" charset="0"/>
                <a:cs typeface="Arial" panose="020B0604020202020204" pitchFamily="34" charset="0"/>
              </a:endParaRPr>
            </a:p>
          </p:txBody>
        </p:sp>
        <p:sp>
          <p:nvSpPr>
            <p:cNvPr id="44" name="矩形 43"/>
            <p:cNvSpPr/>
            <p:nvPr/>
          </p:nvSpPr>
          <p:spPr>
            <a:xfrm>
              <a:off x="737655" y="3967094"/>
              <a:ext cx="471633" cy="246221"/>
            </a:xfrm>
            <a:prstGeom prst="rect">
              <a:avLst/>
            </a:prstGeom>
          </p:spPr>
          <p:txBody>
            <a:bodyPr wrap="squar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DEC</a:t>
              </a:r>
              <a:endParaRPr lang="en-US" altLang="zh-CN" sz="1000" dirty="0">
                <a:solidFill>
                  <a:schemeClr val="bg1"/>
                </a:solidFill>
                <a:latin typeface="Century Gothic" panose="020B0502020202020204" pitchFamily="34" charset="0"/>
                <a:cs typeface="Arial" panose="020B0604020202020204" pitchFamily="34" charset="0"/>
              </a:endParaRPr>
            </a:p>
          </p:txBody>
        </p:sp>
      </p:grpSp>
      <p:pic>
        <p:nvPicPr>
          <p:cNvPr id="2051" name="Picture 3" descr="C:\Users\Admin\Desktop\3409334_173111043947_2.jpg"/>
          <p:cNvPicPr>
            <a:picLocks noChangeAspect="1" noChangeArrowheads="1"/>
          </p:cNvPicPr>
          <p:nvPr/>
        </p:nvPicPr>
        <p:blipFill rotWithShape="1">
          <a:blip r:embed="rId3">
            <a:extLst>
              <a:ext uri="{28A0092B-C50C-407E-A947-70E740481C1C}">
                <a14:useLocalDpi xmlns:a14="http://schemas.microsoft.com/office/drawing/2010/main" val="0"/>
              </a:ext>
            </a:extLst>
          </a:blip>
          <a:srcRect r="8897" b="7202"/>
          <a:stretch/>
        </p:blipFill>
        <p:spPr bwMode="auto">
          <a:xfrm>
            <a:off x="4658959" y="2074679"/>
            <a:ext cx="3976991" cy="254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2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anim calcmode="lin" valueType="num">
                                      <p:cBhvr>
                                        <p:cTn id="8" dur="600" fill="hold"/>
                                        <p:tgtEl>
                                          <p:spTgt spid="22"/>
                                        </p:tgtEl>
                                        <p:attrNameLst>
                                          <p:attrName>ppt_x</p:attrName>
                                        </p:attrNameLst>
                                      </p:cBhvr>
                                      <p:tavLst>
                                        <p:tav tm="0">
                                          <p:val>
                                            <p:strVal val="#ppt_x"/>
                                          </p:val>
                                        </p:tav>
                                        <p:tav tm="100000">
                                          <p:val>
                                            <p:strVal val="#ppt_x"/>
                                          </p:val>
                                        </p:tav>
                                      </p:tavLst>
                                    </p:anim>
                                    <p:anim calcmode="lin" valueType="num">
                                      <p:cBhvr>
                                        <p:cTn id="9" dur="6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par>
                                <p:cTn id="14" presetID="18" presetClass="entr" presetSubtype="9" fill="hold" nodeType="withEffect">
                                  <p:stCondLst>
                                    <p:cond delay="1000"/>
                                  </p:stCondLst>
                                  <p:childTnLst>
                                    <p:set>
                                      <p:cBhvr>
                                        <p:cTn id="15" dur="1" fill="hold">
                                          <p:stCondLst>
                                            <p:cond delay="0"/>
                                          </p:stCondLst>
                                        </p:cTn>
                                        <p:tgtEl>
                                          <p:spTgt spid="2051"/>
                                        </p:tgtEl>
                                        <p:attrNameLst>
                                          <p:attrName>style.visibility</p:attrName>
                                        </p:attrNameLst>
                                      </p:cBhvr>
                                      <p:to>
                                        <p:strVal val="visible"/>
                                      </p:to>
                                    </p:set>
                                    <p:animEffect transition="in" filter="strips(upLeft)">
                                      <p:cBhvr>
                                        <p:cTn id="16" dur="1000"/>
                                        <p:tgtEl>
                                          <p:spTgt spid="2051"/>
                                        </p:tgtEl>
                                      </p:cBhvr>
                                    </p:animEffect>
                                  </p:childTnLst>
                                </p:cTn>
                              </p:par>
                              <p:par>
                                <p:cTn id="17" presetID="12" presetClass="entr" presetSubtype="2" fill="hold" nodeType="withEffect">
                                  <p:stCondLst>
                                    <p:cond delay="2000"/>
                                  </p:stCondLst>
                                  <p:childTnLst>
                                    <p:set>
                                      <p:cBhvr>
                                        <p:cTn id="18" dur="1" fill="hold">
                                          <p:stCondLst>
                                            <p:cond delay="0"/>
                                          </p:stCondLst>
                                        </p:cTn>
                                        <p:tgtEl>
                                          <p:spTgt spid="2048"/>
                                        </p:tgtEl>
                                        <p:attrNameLst>
                                          <p:attrName>style.visibility</p:attrName>
                                        </p:attrNameLst>
                                      </p:cBhvr>
                                      <p:to>
                                        <p:strVal val="visible"/>
                                      </p:to>
                                    </p:set>
                                    <p:anim calcmode="lin" valueType="num">
                                      <p:cBhvr additive="base">
                                        <p:cTn id="19" dur="500"/>
                                        <p:tgtEl>
                                          <p:spTgt spid="2048"/>
                                        </p:tgtEl>
                                        <p:attrNameLst>
                                          <p:attrName>ppt_x</p:attrName>
                                        </p:attrNameLst>
                                      </p:cBhvr>
                                      <p:tavLst>
                                        <p:tav tm="0">
                                          <p:val>
                                            <p:strVal val="#ppt_x+#ppt_w*1.125000"/>
                                          </p:val>
                                        </p:tav>
                                        <p:tav tm="100000">
                                          <p:val>
                                            <p:strVal val="#ppt_x"/>
                                          </p:val>
                                        </p:tav>
                                      </p:tavLst>
                                    </p:anim>
                                    <p:animEffect transition="in" filter="wipe(left)">
                                      <p:cBhvr>
                                        <p:cTn id="20" dur="500"/>
                                        <p:tgtEl>
                                          <p:spTgt spid="2048"/>
                                        </p:tgtEl>
                                      </p:cBhvr>
                                    </p:animEffect>
                                  </p:childTnLst>
                                </p:cTn>
                              </p:par>
                              <p:par>
                                <p:cTn id="21" presetID="12" presetClass="entr" presetSubtype="2" fill="hold" nodeType="withEffect">
                                  <p:stCondLst>
                                    <p:cond delay="2500"/>
                                  </p:stCondLst>
                                  <p:childTnLst>
                                    <p:set>
                                      <p:cBhvr>
                                        <p:cTn id="22" dur="1" fill="hold">
                                          <p:stCondLst>
                                            <p:cond delay="0"/>
                                          </p:stCondLst>
                                        </p:cTn>
                                        <p:tgtEl>
                                          <p:spTgt spid="2049"/>
                                        </p:tgtEl>
                                        <p:attrNameLst>
                                          <p:attrName>style.visibility</p:attrName>
                                        </p:attrNameLst>
                                      </p:cBhvr>
                                      <p:to>
                                        <p:strVal val="visible"/>
                                      </p:to>
                                    </p:set>
                                    <p:anim calcmode="lin" valueType="num">
                                      <p:cBhvr additive="base">
                                        <p:cTn id="23" dur="500"/>
                                        <p:tgtEl>
                                          <p:spTgt spid="2049"/>
                                        </p:tgtEl>
                                        <p:attrNameLst>
                                          <p:attrName>ppt_x</p:attrName>
                                        </p:attrNameLst>
                                      </p:cBhvr>
                                      <p:tavLst>
                                        <p:tav tm="0">
                                          <p:val>
                                            <p:strVal val="#ppt_x+#ppt_w*1.125000"/>
                                          </p:val>
                                        </p:tav>
                                        <p:tav tm="100000">
                                          <p:val>
                                            <p:strVal val="#ppt_x"/>
                                          </p:val>
                                        </p:tav>
                                      </p:tavLst>
                                    </p:anim>
                                    <p:animEffect transition="in" filter="wipe(left)">
                                      <p:cBhvr>
                                        <p:cTn id="24"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528530"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Three</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F44F56"/>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915971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490" y="524010"/>
            <a:ext cx="4397358" cy="615066"/>
            <a:chOff x="412490" y="524010"/>
            <a:chExt cx="4397358" cy="615066"/>
          </a:xfrm>
        </p:grpSpPr>
        <p:sp>
          <p:nvSpPr>
            <p:cNvPr id="5" name="矩形 4"/>
            <p:cNvSpPr/>
            <p:nvPr/>
          </p:nvSpPr>
          <p:spPr>
            <a:xfrm>
              <a:off x="412490" y="524010"/>
              <a:ext cx="4397358"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Comparative Layout Option</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109" name="组合 108"/>
          <p:cNvGrpSpPr/>
          <p:nvPr/>
        </p:nvGrpSpPr>
        <p:grpSpPr>
          <a:xfrm flipH="1">
            <a:off x="467544" y="2105883"/>
            <a:ext cx="3204356" cy="641308"/>
            <a:chOff x="503238" y="2836720"/>
            <a:chExt cx="3204356" cy="641308"/>
          </a:xfrm>
        </p:grpSpPr>
        <p:sp>
          <p:nvSpPr>
            <p:cNvPr id="131" name="矩形 130"/>
            <p:cNvSpPr/>
            <p:nvPr/>
          </p:nvSpPr>
          <p:spPr>
            <a:xfrm>
              <a:off x="503238" y="3034830"/>
              <a:ext cx="3204356" cy="443198"/>
            </a:xfrm>
            <a:prstGeom prst="rect">
              <a:avLst/>
            </a:prstGeom>
          </p:spPr>
          <p:txBody>
            <a:bodyPr wrap="square">
              <a:spAutoFit/>
            </a:bodyPr>
            <a:lstStyle/>
            <a:p>
              <a:pPr algn="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132" name="矩形 131"/>
            <p:cNvSpPr/>
            <p:nvPr/>
          </p:nvSpPr>
          <p:spPr>
            <a:xfrm>
              <a:off x="503238" y="2836720"/>
              <a:ext cx="1096775" cy="261610"/>
            </a:xfrm>
            <a:prstGeom prst="rect">
              <a:avLst/>
            </a:prstGeom>
          </p:spPr>
          <p:txBody>
            <a:bodyPr wrap="none">
              <a:spAutoFit/>
            </a:bodyPr>
            <a:lstStyle/>
            <a:p>
              <a:pPr algn="r"/>
              <a:r>
                <a:rPr lang="en-US" altLang="zh-CN" sz="1100" dirty="0" smtClean="0">
                  <a:solidFill>
                    <a:srgbClr val="FF0000"/>
                  </a:solidFill>
                  <a:latin typeface="Century Gothic" panose="020B0502020202020204" pitchFamily="34" charset="0"/>
                  <a:cs typeface="Arial" panose="020B0604020202020204" pitchFamily="34" charset="0"/>
                </a:rPr>
                <a:t>ADD THE TITLE</a:t>
              </a:r>
              <a:endParaRPr lang="en-US" altLang="zh-CN" sz="1100" dirty="0">
                <a:solidFill>
                  <a:srgbClr val="FF0000"/>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863588" y="2938716"/>
            <a:ext cx="2736304" cy="1287359"/>
            <a:chOff x="863588" y="2504167"/>
            <a:chExt cx="2736304" cy="1287359"/>
          </a:xfrm>
        </p:grpSpPr>
        <p:sp>
          <p:nvSpPr>
            <p:cNvPr id="133" name="矩形 132"/>
            <p:cNvSpPr/>
            <p:nvPr/>
          </p:nvSpPr>
          <p:spPr>
            <a:xfrm>
              <a:off x="863588" y="2506278"/>
              <a:ext cx="2736304" cy="234206"/>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34" name="矩形 133"/>
            <p:cNvSpPr/>
            <p:nvPr/>
          </p:nvSpPr>
          <p:spPr>
            <a:xfrm>
              <a:off x="1783424" y="2854317"/>
              <a:ext cx="1816467" cy="234206"/>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a:off x="1043608" y="3202356"/>
              <a:ext cx="2556284" cy="234206"/>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863588" y="2504167"/>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83,456</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39" name="矩形 138"/>
            <p:cNvSpPr/>
            <p:nvPr/>
          </p:nvSpPr>
          <p:spPr>
            <a:xfrm>
              <a:off x="1783425" y="2849229"/>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54,258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0" name="矩形 139"/>
            <p:cNvSpPr/>
            <p:nvPr/>
          </p:nvSpPr>
          <p:spPr>
            <a:xfrm>
              <a:off x="1043608" y="3190622"/>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79,458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2" name="矩形 141"/>
            <p:cNvSpPr/>
            <p:nvPr/>
          </p:nvSpPr>
          <p:spPr>
            <a:xfrm>
              <a:off x="2609422" y="3545305"/>
              <a:ext cx="572593" cy="246221"/>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69" name="组合 68"/>
          <p:cNvGrpSpPr/>
          <p:nvPr/>
        </p:nvGrpSpPr>
        <p:grpSpPr>
          <a:xfrm>
            <a:off x="5419204" y="2105883"/>
            <a:ext cx="3204356" cy="641308"/>
            <a:chOff x="503238" y="2836720"/>
            <a:chExt cx="3204356" cy="641308"/>
          </a:xfrm>
        </p:grpSpPr>
        <p:sp>
          <p:nvSpPr>
            <p:cNvPr id="107" name="矩形 106"/>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108" name="矩形 107"/>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143" name="组合 142"/>
          <p:cNvGrpSpPr/>
          <p:nvPr/>
        </p:nvGrpSpPr>
        <p:grpSpPr>
          <a:xfrm flipH="1">
            <a:off x="5526106" y="2938716"/>
            <a:ext cx="2736304" cy="1287359"/>
            <a:chOff x="863588" y="2504167"/>
            <a:chExt cx="2736304" cy="1287359"/>
          </a:xfrm>
        </p:grpSpPr>
        <p:sp>
          <p:nvSpPr>
            <p:cNvPr id="144" name="矩形 143"/>
            <p:cNvSpPr/>
            <p:nvPr/>
          </p:nvSpPr>
          <p:spPr>
            <a:xfrm>
              <a:off x="863588" y="2506278"/>
              <a:ext cx="2736304" cy="234206"/>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1783424" y="2854317"/>
              <a:ext cx="1816467" cy="234206"/>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043608" y="3202356"/>
              <a:ext cx="2556284" cy="234206"/>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863588" y="2504167"/>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83,456</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9" name="矩形 148"/>
            <p:cNvSpPr/>
            <p:nvPr/>
          </p:nvSpPr>
          <p:spPr>
            <a:xfrm>
              <a:off x="1783425" y="2849229"/>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54,258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50" name="矩形 149"/>
            <p:cNvSpPr/>
            <p:nvPr/>
          </p:nvSpPr>
          <p:spPr>
            <a:xfrm>
              <a:off x="1043608" y="3190622"/>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79,458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51" name="矩形 150"/>
            <p:cNvSpPr/>
            <p:nvPr/>
          </p:nvSpPr>
          <p:spPr>
            <a:xfrm>
              <a:off x="2609422" y="3545305"/>
              <a:ext cx="572593" cy="246221"/>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9" name="组合 8"/>
          <p:cNvGrpSpPr/>
          <p:nvPr/>
        </p:nvGrpSpPr>
        <p:grpSpPr>
          <a:xfrm>
            <a:off x="4314208" y="2917188"/>
            <a:ext cx="497582" cy="497582"/>
            <a:chOff x="4179193" y="2487782"/>
            <a:chExt cx="497582" cy="497582"/>
          </a:xfrm>
        </p:grpSpPr>
        <p:grpSp>
          <p:nvGrpSpPr>
            <p:cNvPr id="7" name="组合 6"/>
            <p:cNvGrpSpPr/>
            <p:nvPr/>
          </p:nvGrpSpPr>
          <p:grpSpPr>
            <a:xfrm>
              <a:off x="4179193" y="2487782"/>
              <a:ext cx="497582" cy="497582"/>
              <a:chOff x="4179193" y="2487782"/>
              <a:chExt cx="497582" cy="497582"/>
            </a:xfrm>
          </p:grpSpPr>
          <p:sp>
            <p:nvSpPr>
              <p:cNvPr id="4" name="椭圆 3"/>
              <p:cNvSpPr/>
              <p:nvPr/>
            </p:nvSpPr>
            <p:spPr>
              <a:xfrm>
                <a:off x="4216811" y="2525400"/>
                <a:ext cx="422346" cy="42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4179193" y="2487782"/>
                <a:ext cx="497582" cy="497582"/>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4227448" y="2582685"/>
              <a:ext cx="401072" cy="307777"/>
            </a:xfrm>
            <a:prstGeom prst="rect">
              <a:avLst/>
            </a:prstGeom>
            <a:noFill/>
          </p:spPr>
          <p:txBody>
            <a:bodyPr wrap="none" rtlCol="0">
              <a:spAutoFit/>
            </a:bodyPr>
            <a:lstStyle/>
            <a:p>
              <a:r>
                <a:rPr lang="en-US" altLang="zh-CN" sz="1400" dirty="0" smtClean="0">
                  <a:solidFill>
                    <a:srgbClr val="697E92"/>
                  </a:solidFill>
                  <a:latin typeface="Century Gothic" panose="020B0502020202020204" pitchFamily="34" charset="0"/>
                </a:rPr>
                <a:t>VS</a:t>
              </a:r>
              <a:endParaRPr lang="zh-CN" altLang="en-US" sz="1400" dirty="0">
                <a:solidFill>
                  <a:srgbClr val="697E92"/>
                </a:solidFill>
                <a:latin typeface="Century Gothic" panose="020B0502020202020204" pitchFamily="34" charset="0"/>
              </a:endParaRPr>
            </a:p>
          </p:txBody>
        </p:sp>
      </p:grpSp>
      <p:sp>
        <p:nvSpPr>
          <p:cNvPr id="153" name="矩形 152"/>
          <p:cNvSpPr/>
          <p:nvPr/>
        </p:nvSpPr>
        <p:spPr>
          <a:xfrm>
            <a:off x="412491" y="1280020"/>
            <a:ext cx="8223510" cy="478336"/>
          </a:xfrm>
          <a:prstGeom prst="rect">
            <a:avLst/>
          </a:prstGeom>
        </p:spPr>
        <p:txBody>
          <a:bodyPr wrap="square">
            <a:spAutoFit/>
          </a:bodyPr>
          <a:lstStyle/>
          <a:p/>
        </p:txBody>
      </p:sp>
      <p:grpSp>
        <p:nvGrpSpPr>
          <p:cNvPr id="154" name="组合 153"/>
          <p:cNvGrpSpPr/>
          <p:nvPr/>
        </p:nvGrpSpPr>
        <p:grpSpPr>
          <a:xfrm>
            <a:off x="8892480" y="411510"/>
            <a:ext cx="251520" cy="661800"/>
            <a:chOff x="8892480" y="411510"/>
            <a:chExt cx="251520" cy="661800"/>
          </a:xfrm>
        </p:grpSpPr>
        <p:sp>
          <p:nvSpPr>
            <p:cNvPr id="155" name="矩形 15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17</a:t>
              </a:r>
              <a:endParaRPr lang="zh-CN" altLang="en-US" sz="800" dirty="0">
                <a:solidFill>
                  <a:schemeClr val="bg1"/>
                </a:solidFill>
                <a:latin typeface="Century Gothic" panose="020B0502020202020204" pitchFamily="34" charset="0"/>
              </a:endParaRPr>
            </a:p>
          </p:txBody>
        </p:sp>
        <p:grpSp>
          <p:nvGrpSpPr>
            <p:cNvPr id="157" name="组合 156"/>
            <p:cNvGrpSpPr/>
            <p:nvPr/>
          </p:nvGrpSpPr>
          <p:grpSpPr>
            <a:xfrm>
              <a:off x="8964240" y="818664"/>
              <a:ext cx="108000" cy="8629"/>
              <a:chOff x="8953171" y="847239"/>
              <a:chExt cx="130138" cy="8629"/>
            </a:xfrm>
          </p:grpSpPr>
          <p:cxnSp>
            <p:nvCxnSpPr>
              <p:cNvPr id="158" name="直接连接符 15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00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000"/>
                                        <p:tgtEl>
                                          <p:spTgt spid="153"/>
                                        </p:tgtEl>
                                      </p:cBhvr>
                                    </p:animEffect>
                                    <p:anim calcmode="lin" valueType="num">
                                      <p:cBhvr>
                                        <p:cTn id="11" dur="1000" fill="hold"/>
                                        <p:tgtEl>
                                          <p:spTgt spid="153"/>
                                        </p:tgtEl>
                                        <p:attrNameLst>
                                          <p:attrName>ppt_x</p:attrName>
                                        </p:attrNameLst>
                                      </p:cBhvr>
                                      <p:tavLst>
                                        <p:tav tm="0">
                                          <p:val>
                                            <p:strVal val="#ppt_x"/>
                                          </p:val>
                                        </p:tav>
                                        <p:tav tm="100000">
                                          <p:val>
                                            <p:strVal val="#ppt_x"/>
                                          </p:val>
                                        </p:tav>
                                      </p:tavLst>
                                    </p:anim>
                                    <p:anim calcmode="lin" valueType="num">
                                      <p:cBhvr>
                                        <p:cTn id="12" dur="1000" fill="hold"/>
                                        <p:tgtEl>
                                          <p:spTgt spid="153"/>
                                        </p:tgtEl>
                                        <p:attrNameLst>
                                          <p:attrName>ppt_y</p:attrName>
                                        </p:attrNameLst>
                                      </p:cBhvr>
                                      <p:tavLst>
                                        <p:tav tm="0">
                                          <p:val>
                                            <p:strVal val="#ppt_y+.1"/>
                                          </p:val>
                                        </p:tav>
                                        <p:tav tm="100000">
                                          <p:val>
                                            <p:strVal val="#ppt_y"/>
                                          </p:val>
                                        </p:tav>
                                      </p:tavLst>
                                    </p:anim>
                                  </p:childTnLst>
                                </p:cTn>
                              </p:par>
                              <p:par>
                                <p:cTn id="13" presetID="2" presetClass="entr" presetSubtype="4" decel="100000" fill="hold" nodeType="withEffect">
                                  <p:stCondLst>
                                    <p:cond delay="275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30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300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ppt_x"/>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2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 fill="hold"/>
                                        <p:tgtEl>
                                          <p:spTgt spid="9"/>
                                        </p:tgtEl>
                                        <p:attrNameLst>
                                          <p:attrName>ppt_w</p:attrName>
                                        </p:attrNameLst>
                                      </p:cBhvr>
                                      <p:tavLst>
                                        <p:tav tm="0">
                                          <p:val>
                                            <p:fltVal val="0"/>
                                          </p:val>
                                        </p:tav>
                                        <p:tav tm="100000">
                                          <p:val>
                                            <p:strVal val="#ppt_w"/>
                                          </p:val>
                                        </p:tav>
                                      </p:tavLst>
                                    </p:anim>
                                    <p:anim calcmode="lin" valueType="num">
                                      <p:cBhvr>
                                        <p:cTn id="32" dur="300" fill="hold"/>
                                        <p:tgtEl>
                                          <p:spTgt spid="9"/>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2250"/>
                                  </p:stCondLst>
                                  <p:childTnLst>
                                    <p:animScale>
                                      <p:cBhvr>
                                        <p:cTn id="34" dur="2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2490" y="524010"/>
            <a:ext cx="4472699" cy="615066"/>
            <a:chOff x="412490" y="524010"/>
            <a:chExt cx="4472699" cy="615066"/>
          </a:xfrm>
        </p:grpSpPr>
        <p:sp>
          <p:nvSpPr>
            <p:cNvPr id="5" name="矩形 4"/>
            <p:cNvSpPr/>
            <p:nvPr/>
          </p:nvSpPr>
          <p:spPr>
            <a:xfrm>
              <a:off x="412490" y="524010"/>
              <a:ext cx="4472699"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Three Column Layout Option</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18</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8664"/>
              <a:ext cx="108000" cy="8629"/>
              <a:chOff x="8953171" y="847239"/>
              <a:chExt cx="130138" cy="8629"/>
            </a:xfrm>
          </p:grpSpPr>
          <p:cxnSp>
            <p:nvCxnSpPr>
              <p:cNvPr id="45" name="直接连接符 4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a:off x="499840" y="1427752"/>
            <a:ext cx="2089633" cy="2938777"/>
            <a:chOff x="499840" y="1427752"/>
            <a:chExt cx="2089633" cy="2938777"/>
          </a:xfrm>
        </p:grpSpPr>
        <p:grpSp>
          <p:nvGrpSpPr>
            <p:cNvPr id="14" name="组合 13"/>
            <p:cNvGrpSpPr/>
            <p:nvPr/>
          </p:nvGrpSpPr>
          <p:grpSpPr>
            <a:xfrm>
              <a:off x="499840" y="1427752"/>
              <a:ext cx="2089633" cy="461665"/>
              <a:chOff x="826183" y="1855140"/>
              <a:chExt cx="2089633" cy="461665"/>
            </a:xfrm>
          </p:grpSpPr>
          <p:sp>
            <p:nvSpPr>
              <p:cNvPr id="49" name="矩形 48"/>
              <p:cNvSpPr/>
              <p:nvPr/>
            </p:nvSpPr>
            <p:spPr>
              <a:xfrm>
                <a:off x="1282271" y="1947473"/>
                <a:ext cx="1633545" cy="276999"/>
              </a:xfrm>
              <a:prstGeom prst="rect">
                <a:avLst/>
              </a:prstGeom>
            </p:spPr>
            <p:txBody>
              <a:bodyPr wrap="squar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Header Info One</a:t>
                </a:r>
                <a:endParaRPr lang="en-US" altLang="zh-CN" sz="1200" dirty="0">
                  <a:solidFill>
                    <a:srgbClr val="F44F56"/>
                  </a:solidFill>
                  <a:latin typeface="Century Gothic" panose="020B0502020202020204" pitchFamily="34" charset="0"/>
                  <a:cs typeface="Arial" panose="020B0604020202020204" pitchFamily="34" charset="0"/>
                </a:endParaRPr>
              </a:p>
            </p:txBody>
          </p:sp>
          <p:grpSp>
            <p:nvGrpSpPr>
              <p:cNvPr id="3" name="组合 2"/>
              <p:cNvGrpSpPr/>
              <p:nvPr/>
            </p:nvGrpSpPr>
            <p:grpSpPr>
              <a:xfrm>
                <a:off x="826183" y="1855140"/>
                <a:ext cx="438144" cy="461665"/>
                <a:chOff x="826183" y="1855140"/>
                <a:chExt cx="438144" cy="461665"/>
              </a:xfrm>
            </p:grpSpPr>
            <p:sp>
              <p:nvSpPr>
                <p:cNvPr id="50" name="椭圆 49"/>
                <p:cNvSpPr/>
                <p:nvPr/>
              </p:nvSpPr>
              <p:spPr>
                <a:xfrm>
                  <a:off x="826183" y="1866900"/>
                  <a:ext cx="438144" cy="438144"/>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839109" y="1855140"/>
                  <a:ext cx="412292" cy="461665"/>
                </a:xfrm>
                <a:prstGeom prst="rect">
                  <a:avLst/>
                </a:prstGeom>
              </p:spPr>
              <p:txBody>
                <a:bodyPr wrap="none">
                  <a:spAutoFit/>
                </a:bodyPr>
                <a:lstStyle/>
                <a:p>
                  <a:r>
                    <a:rPr lang="en-US" altLang="zh-CN" sz="2400" dirty="0" smtClean="0">
                      <a:solidFill>
                        <a:schemeClr val="bg1"/>
                      </a:solidFill>
                      <a:latin typeface="Century Gothic" panose="020B0502020202020204" pitchFamily="34" charset="0"/>
                      <a:cs typeface="Arial" panose="020B0604020202020204" pitchFamily="34" charset="0"/>
                    </a:rPr>
                    <a:t>A</a:t>
                  </a:r>
                </a:p>
              </p:txBody>
            </p:sp>
          </p:grpSp>
        </p:grpSp>
        <p:sp>
          <p:nvSpPr>
            <p:cNvPr id="70" name="矩形 69"/>
            <p:cNvSpPr/>
            <p:nvPr/>
          </p:nvSpPr>
          <p:spPr>
            <a:xfrm>
              <a:off x="499840"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6" name="组合 15"/>
          <p:cNvGrpSpPr/>
          <p:nvPr/>
        </p:nvGrpSpPr>
        <p:grpSpPr>
          <a:xfrm>
            <a:off x="3566685" y="1427752"/>
            <a:ext cx="2089633" cy="2938777"/>
            <a:chOff x="3633472" y="1427752"/>
            <a:chExt cx="2089633" cy="2938777"/>
          </a:xfrm>
        </p:grpSpPr>
        <p:grpSp>
          <p:nvGrpSpPr>
            <p:cNvPr id="59" name="组合 58"/>
            <p:cNvGrpSpPr/>
            <p:nvPr/>
          </p:nvGrpSpPr>
          <p:grpSpPr>
            <a:xfrm>
              <a:off x="3633472" y="1427752"/>
              <a:ext cx="2089633" cy="461665"/>
              <a:chOff x="826183" y="1855140"/>
              <a:chExt cx="2089633" cy="461665"/>
            </a:xfrm>
          </p:grpSpPr>
          <p:sp>
            <p:nvSpPr>
              <p:cNvPr id="60" name="矩形 59"/>
              <p:cNvSpPr/>
              <p:nvPr/>
            </p:nvSpPr>
            <p:spPr>
              <a:xfrm>
                <a:off x="1282271" y="1947473"/>
                <a:ext cx="1633545" cy="276999"/>
              </a:xfrm>
              <a:prstGeom prst="rect">
                <a:avLst/>
              </a:prstGeom>
            </p:spPr>
            <p:txBody>
              <a:bodyPr wrap="square">
                <a:spAutoFit/>
              </a:bodyPr>
              <a:lstStyle/>
              <a:p>
                <a:r>
                  <a:rPr lang="en-US" altLang="zh-CN" sz="1200" dirty="0" smtClean="0">
                    <a:solidFill>
                      <a:srgbClr val="28333C"/>
                    </a:solidFill>
                    <a:latin typeface="Century Gothic" panose="020B0502020202020204" pitchFamily="34" charset="0"/>
                    <a:cs typeface="Arial" panose="020B0604020202020204" pitchFamily="34" charset="0"/>
                  </a:rPr>
                  <a:t>Header Info Two</a:t>
                </a:r>
                <a:endParaRPr lang="en-US" altLang="zh-CN" sz="1200" dirty="0">
                  <a:solidFill>
                    <a:srgbClr val="28333C"/>
                  </a:solidFill>
                  <a:latin typeface="Century Gothic" panose="020B0502020202020204" pitchFamily="34" charset="0"/>
                  <a:cs typeface="Arial" panose="020B0604020202020204" pitchFamily="34" charset="0"/>
                </a:endParaRPr>
              </a:p>
            </p:txBody>
          </p:sp>
          <p:grpSp>
            <p:nvGrpSpPr>
              <p:cNvPr id="61" name="组合 60"/>
              <p:cNvGrpSpPr/>
              <p:nvPr/>
            </p:nvGrpSpPr>
            <p:grpSpPr>
              <a:xfrm>
                <a:off x="826183" y="1855140"/>
                <a:ext cx="438144" cy="461665"/>
                <a:chOff x="826183" y="1855140"/>
                <a:chExt cx="438144" cy="461665"/>
              </a:xfrm>
            </p:grpSpPr>
            <p:sp>
              <p:nvSpPr>
                <p:cNvPr id="62" name="椭圆 61"/>
                <p:cNvSpPr/>
                <p:nvPr/>
              </p:nvSpPr>
              <p:spPr>
                <a:xfrm>
                  <a:off x="826183" y="1866900"/>
                  <a:ext cx="438144" cy="438144"/>
                </a:xfrm>
                <a:prstGeom prst="ellipse">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64757" y="1855140"/>
                  <a:ext cx="360996" cy="461665"/>
                </a:xfrm>
                <a:prstGeom prst="rect">
                  <a:avLst/>
                </a:prstGeom>
              </p:spPr>
              <p:txBody>
                <a:bodyPr wrap="none">
                  <a:spAutoFit/>
                </a:bodyPr>
                <a:lstStyle/>
                <a:p>
                  <a:r>
                    <a:rPr lang="en-US" altLang="zh-CN" sz="2400" dirty="0" smtClean="0">
                      <a:solidFill>
                        <a:schemeClr val="bg1"/>
                      </a:solidFill>
                      <a:latin typeface="Century Gothic" panose="020B0502020202020204" pitchFamily="34" charset="0"/>
                      <a:cs typeface="Arial" panose="020B0604020202020204" pitchFamily="34" charset="0"/>
                    </a:rPr>
                    <a:t>B</a:t>
                  </a:r>
                </a:p>
              </p:txBody>
            </p:sp>
          </p:grpSp>
        </p:grpSp>
        <p:sp>
          <p:nvSpPr>
            <p:cNvPr id="72" name="矩形 71"/>
            <p:cNvSpPr/>
            <p:nvPr/>
          </p:nvSpPr>
          <p:spPr>
            <a:xfrm>
              <a:off x="3633472"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8" name="组合 17"/>
          <p:cNvGrpSpPr/>
          <p:nvPr/>
        </p:nvGrpSpPr>
        <p:grpSpPr>
          <a:xfrm>
            <a:off x="6633530" y="1427752"/>
            <a:ext cx="2089633" cy="2938777"/>
            <a:chOff x="6767103" y="1427752"/>
            <a:chExt cx="2089633" cy="2938777"/>
          </a:xfrm>
        </p:grpSpPr>
        <p:grpSp>
          <p:nvGrpSpPr>
            <p:cNvPr id="64" name="组合 63"/>
            <p:cNvGrpSpPr/>
            <p:nvPr/>
          </p:nvGrpSpPr>
          <p:grpSpPr>
            <a:xfrm>
              <a:off x="6767103" y="1427752"/>
              <a:ext cx="2089633" cy="461665"/>
              <a:chOff x="826183" y="1855140"/>
              <a:chExt cx="2089633" cy="461665"/>
            </a:xfrm>
          </p:grpSpPr>
          <p:sp>
            <p:nvSpPr>
              <p:cNvPr id="65" name="矩形 64"/>
              <p:cNvSpPr/>
              <p:nvPr/>
            </p:nvSpPr>
            <p:spPr>
              <a:xfrm>
                <a:off x="1282271" y="1947473"/>
                <a:ext cx="1633545" cy="276999"/>
              </a:xfrm>
              <a:prstGeom prst="rect">
                <a:avLst/>
              </a:prstGeom>
            </p:spPr>
            <p:txBody>
              <a:bodyPr wrap="square">
                <a:spAutoFit/>
              </a:bodyPr>
              <a:lstStyle/>
              <a:p>
                <a:r>
                  <a:rPr lang="en-US" altLang="zh-CN" sz="1200" dirty="0" smtClean="0">
                    <a:solidFill>
                      <a:srgbClr val="697E92"/>
                    </a:solidFill>
                    <a:latin typeface="Century Gothic" panose="020B0502020202020204" pitchFamily="34" charset="0"/>
                    <a:cs typeface="Arial" panose="020B0604020202020204" pitchFamily="34" charset="0"/>
                  </a:rPr>
                  <a:t>Header Info Three</a:t>
                </a:r>
                <a:endParaRPr lang="en-US" altLang="zh-CN" sz="1200" dirty="0">
                  <a:solidFill>
                    <a:srgbClr val="697E92"/>
                  </a:solidFill>
                  <a:latin typeface="Century Gothic" panose="020B0502020202020204" pitchFamily="34" charset="0"/>
                  <a:cs typeface="Arial" panose="020B0604020202020204" pitchFamily="34" charset="0"/>
                </a:endParaRPr>
              </a:p>
            </p:txBody>
          </p:sp>
          <p:grpSp>
            <p:nvGrpSpPr>
              <p:cNvPr id="66" name="组合 65"/>
              <p:cNvGrpSpPr/>
              <p:nvPr/>
            </p:nvGrpSpPr>
            <p:grpSpPr>
              <a:xfrm>
                <a:off x="826183" y="1855140"/>
                <a:ext cx="447660" cy="461665"/>
                <a:chOff x="826183" y="1855140"/>
                <a:chExt cx="447660" cy="461665"/>
              </a:xfrm>
            </p:grpSpPr>
            <p:sp>
              <p:nvSpPr>
                <p:cNvPr id="67" name="椭圆 66"/>
                <p:cNvSpPr/>
                <p:nvPr/>
              </p:nvSpPr>
              <p:spPr>
                <a:xfrm>
                  <a:off x="826183" y="1866900"/>
                  <a:ext cx="438144" cy="438144"/>
                </a:xfrm>
                <a:prstGeom prst="ellipse">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839109" y="1855140"/>
                  <a:ext cx="434734" cy="461665"/>
                </a:xfrm>
                <a:prstGeom prst="rect">
                  <a:avLst/>
                </a:prstGeom>
              </p:spPr>
              <p:txBody>
                <a:bodyPr wrap="none">
                  <a:spAutoFit/>
                </a:bodyPr>
                <a:lstStyle/>
                <a:p>
                  <a:r>
                    <a:rPr lang="en-US" altLang="zh-CN" sz="2400" dirty="0">
                      <a:solidFill>
                        <a:schemeClr val="bg1"/>
                      </a:solidFill>
                      <a:latin typeface="Century Gothic" panose="020B0502020202020204" pitchFamily="34" charset="0"/>
                      <a:cs typeface="Arial" panose="020B0604020202020204" pitchFamily="34" charset="0"/>
                    </a:rPr>
                    <a:t>C</a:t>
                  </a:r>
                  <a:endParaRPr lang="en-US" altLang="zh-CN" sz="2400" dirty="0" smtClean="0">
                    <a:solidFill>
                      <a:schemeClr val="bg1"/>
                    </a:solidFill>
                    <a:latin typeface="Century Gothic" panose="020B0502020202020204" pitchFamily="34" charset="0"/>
                    <a:cs typeface="Arial" panose="020B0604020202020204" pitchFamily="34" charset="0"/>
                  </a:endParaRPr>
                </a:p>
              </p:txBody>
            </p:sp>
          </p:grpSp>
        </p:grpSp>
        <p:sp>
          <p:nvSpPr>
            <p:cNvPr id="73" name="矩形 72"/>
            <p:cNvSpPr/>
            <p:nvPr/>
          </p:nvSpPr>
          <p:spPr>
            <a:xfrm>
              <a:off x="6767103"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spTree>
    <p:extLst>
      <p:ext uri="{BB962C8B-B14F-4D97-AF65-F5344CB8AC3E}">
        <p14:creationId xmlns:p14="http://schemas.microsoft.com/office/powerpoint/2010/main" val="226973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8" name="矩形 7"/>
          <p:cNvSpPr/>
          <p:nvPr/>
        </p:nvSpPr>
        <p:spPr>
          <a:xfrm>
            <a:off x="412491" y="1305546"/>
            <a:ext cx="8223510" cy="654410"/>
          </a:xfrm>
          <a:prstGeom prst="rect">
            <a:avLst/>
          </a:prstGeom>
        </p:spPr>
        <p:txBody>
          <a:bodyPr wrap="square">
            <a:spAutoFit/>
          </a:bodyPr>
          <a:lstStyle/>
          <a:p/>
        </p:txBody>
      </p:sp>
      <p:grpSp>
        <p:nvGrpSpPr>
          <p:cNvPr id="2048" name="组合 2047"/>
          <p:cNvGrpSpPr/>
          <p:nvPr/>
        </p:nvGrpSpPr>
        <p:grpSpPr>
          <a:xfrm>
            <a:off x="102760" y="2391754"/>
            <a:ext cx="2941016" cy="1986115"/>
            <a:chOff x="102760" y="2252887"/>
            <a:chExt cx="2941016" cy="1986115"/>
          </a:xfrm>
        </p:grpSpPr>
        <p:sp>
          <p:nvSpPr>
            <p:cNvPr id="13" name="矩形 12"/>
            <p:cNvSpPr/>
            <p:nvPr/>
          </p:nvSpPr>
          <p:spPr>
            <a:xfrm>
              <a:off x="844181" y="2252887"/>
              <a:ext cx="2158033" cy="744034"/>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85743" y="2260949"/>
              <a:ext cx="2158033" cy="673629"/>
              <a:chOff x="503238" y="2760523"/>
              <a:chExt cx="2158033" cy="673629"/>
            </a:xfrm>
          </p:grpSpPr>
          <p:sp>
            <p:nvSpPr>
              <p:cNvPr id="16" name="矩形 15"/>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17" name="矩形 16"/>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7" name="组合 6"/>
            <p:cNvGrpSpPr/>
            <p:nvPr/>
          </p:nvGrpSpPr>
          <p:grpSpPr>
            <a:xfrm>
              <a:off x="679770" y="3277744"/>
              <a:ext cx="961258" cy="961258"/>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586877" y="2380082"/>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31" name="组合 30"/>
            <p:cNvGrpSpPr/>
            <p:nvPr/>
          </p:nvGrpSpPr>
          <p:grpSpPr>
            <a:xfrm>
              <a:off x="1682869" y="3551218"/>
              <a:ext cx="1047082" cy="414311"/>
              <a:chOff x="1682869" y="3604463"/>
              <a:chExt cx="1047082" cy="414311"/>
            </a:xfrm>
          </p:grpSpPr>
          <p:sp>
            <p:nvSpPr>
              <p:cNvPr id="34" name="矩形 33"/>
              <p:cNvSpPr/>
              <p:nvPr/>
            </p:nvSpPr>
            <p:spPr>
              <a:xfrm>
                <a:off x="1682869" y="3604463"/>
                <a:ext cx="1047082" cy="261610"/>
              </a:xfrm>
              <a:prstGeom prst="rect">
                <a:avLst/>
              </a:prstGeom>
            </p:spPr>
            <p:txBody>
              <a:bodyPr wrap="none">
                <a:spAutoFit/>
              </a:bodyPr>
              <a:lstStyle/>
              <a:p>
                <a:r>
                  <a:rPr lang="en-US" altLang="zh-CN" sz="1100" b="1" dirty="0" smtClean="0">
                    <a:solidFill>
                      <a:srgbClr val="F44F56"/>
                    </a:solidFill>
                    <a:latin typeface="Century Gothic" panose="020B0502020202020204" pitchFamily="34" charset="0"/>
                    <a:cs typeface="Arial" panose="020B0604020202020204" pitchFamily="34" charset="0"/>
                  </a:rPr>
                  <a:t>Add The Title</a:t>
                </a:r>
                <a:endParaRPr lang="en-US" altLang="zh-CN" sz="1100" b="1" dirty="0">
                  <a:solidFill>
                    <a:srgbClr val="F44F56"/>
                  </a:solidFill>
                  <a:latin typeface="Century Gothic" panose="020B0502020202020204" pitchFamily="34" charset="0"/>
                  <a:cs typeface="Arial" panose="020B0604020202020204" pitchFamily="34" charset="0"/>
                </a:endParaRPr>
              </a:p>
            </p:txBody>
          </p:sp>
          <p:sp>
            <p:nvSpPr>
              <p:cNvPr id="35" name="矩形 34"/>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38" name="组合 37"/>
          <p:cNvGrpSpPr/>
          <p:nvPr/>
        </p:nvGrpSpPr>
        <p:grpSpPr>
          <a:xfrm>
            <a:off x="2911573" y="2391754"/>
            <a:ext cx="2941016" cy="1986115"/>
            <a:chOff x="102760" y="2252887"/>
            <a:chExt cx="2941016" cy="1986115"/>
          </a:xfrm>
        </p:grpSpPr>
        <p:sp>
          <p:nvSpPr>
            <p:cNvPr id="39" name="矩形 38"/>
            <p:cNvSpPr/>
            <p:nvPr/>
          </p:nvSpPr>
          <p:spPr>
            <a:xfrm>
              <a:off x="844181" y="2252887"/>
              <a:ext cx="2158033" cy="744034"/>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885743" y="2260949"/>
              <a:ext cx="2158033" cy="673629"/>
              <a:chOff x="503238" y="2760523"/>
              <a:chExt cx="2158033" cy="673629"/>
            </a:xfrm>
          </p:grpSpPr>
          <p:sp>
            <p:nvSpPr>
              <p:cNvPr id="52" name="矩形 51"/>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53" name="矩形 52"/>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41" name="组合 40"/>
            <p:cNvGrpSpPr/>
            <p:nvPr/>
          </p:nvGrpSpPr>
          <p:grpSpPr>
            <a:xfrm>
              <a:off x="679770" y="3277744"/>
              <a:ext cx="961258" cy="961258"/>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586877" y="2380082"/>
              <a:ext cx="134937" cy="825081"/>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44" name="组合 43"/>
            <p:cNvGrpSpPr/>
            <p:nvPr/>
          </p:nvGrpSpPr>
          <p:grpSpPr>
            <a:xfrm>
              <a:off x="1682869" y="3551218"/>
              <a:ext cx="1047082" cy="414311"/>
              <a:chOff x="1682869" y="3604463"/>
              <a:chExt cx="1047082" cy="414311"/>
            </a:xfrm>
          </p:grpSpPr>
          <p:sp>
            <p:nvSpPr>
              <p:cNvPr id="45" name="矩形 44"/>
              <p:cNvSpPr/>
              <p:nvPr/>
            </p:nvSpPr>
            <p:spPr>
              <a:xfrm>
                <a:off x="1682869" y="3604463"/>
                <a:ext cx="1047082" cy="261610"/>
              </a:xfrm>
              <a:prstGeom prst="rect">
                <a:avLst/>
              </a:prstGeom>
            </p:spPr>
            <p:txBody>
              <a:bodyPr wrap="none">
                <a:spAutoFit/>
              </a:bodyPr>
              <a:lstStyle/>
              <a:p>
                <a:r>
                  <a:rPr lang="en-US" altLang="zh-CN" sz="1100" b="1" dirty="0" smtClean="0">
                    <a:solidFill>
                      <a:srgbClr val="F44F56"/>
                    </a:solidFill>
                    <a:latin typeface="Century Gothic" panose="020B0502020202020204" pitchFamily="34" charset="0"/>
                    <a:cs typeface="Arial" panose="020B0604020202020204" pitchFamily="34" charset="0"/>
                  </a:rPr>
                  <a:t>Add The Title</a:t>
                </a:r>
                <a:endParaRPr lang="en-US" altLang="zh-CN" sz="1100" b="1" dirty="0">
                  <a:solidFill>
                    <a:srgbClr val="F44F56"/>
                  </a:solidFill>
                  <a:latin typeface="Century Gothic" panose="020B0502020202020204" pitchFamily="34" charset="0"/>
                  <a:cs typeface="Arial" panose="020B0604020202020204" pitchFamily="34" charset="0"/>
                </a:endParaRPr>
              </a:p>
            </p:txBody>
          </p:sp>
          <p:sp>
            <p:nvSpPr>
              <p:cNvPr id="46" name="矩形 45"/>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54" name="组合 53"/>
          <p:cNvGrpSpPr/>
          <p:nvPr/>
        </p:nvGrpSpPr>
        <p:grpSpPr>
          <a:xfrm>
            <a:off x="5720385" y="2391754"/>
            <a:ext cx="2941016" cy="1986115"/>
            <a:chOff x="102760" y="2252887"/>
            <a:chExt cx="2941016" cy="1986115"/>
          </a:xfrm>
        </p:grpSpPr>
        <p:sp>
          <p:nvSpPr>
            <p:cNvPr id="55" name="矩形 54"/>
            <p:cNvSpPr/>
            <p:nvPr/>
          </p:nvSpPr>
          <p:spPr>
            <a:xfrm>
              <a:off x="844181" y="2252887"/>
              <a:ext cx="2158033" cy="744034"/>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885743" y="2260949"/>
              <a:ext cx="2158033" cy="673629"/>
              <a:chOff x="503238" y="2760523"/>
              <a:chExt cx="2158033" cy="673629"/>
            </a:xfrm>
          </p:grpSpPr>
          <p:sp>
            <p:nvSpPr>
              <p:cNvPr id="68" name="矩形 67"/>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69" name="矩形 68"/>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57" name="组合 56"/>
            <p:cNvGrpSpPr/>
            <p:nvPr/>
          </p:nvGrpSpPr>
          <p:grpSpPr>
            <a:xfrm>
              <a:off x="679770" y="3277744"/>
              <a:ext cx="961258" cy="961258"/>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58" name="组合 57"/>
            <p:cNvGrpSpPr/>
            <p:nvPr/>
          </p:nvGrpSpPr>
          <p:grpSpPr>
            <a:xfrm>
              <a:off x="586877" y="2380082"/>
              <a:ext cx="134937" cy="825081"/>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60" name="组合 59"/>
            <p:cNvGrpSpPr/>
            <p:nvPr/>
          </p:nvGrpSpPr>
          <p:grpSpPr>
            <a:xfrm>
              <a:off x="1682869" y="3551218"/>
              <a:ext cx="1047082" cy="414311"/>
              <a:chOff x="1682869" y="3604463"/>
              <a:chExt cx="1047082" cy="414311"/>
            </a:xfrm>
          </p:grpSpPr>
          <p:sp>
            <p:nvSpPr>
              <p:cNvPr id="61" name="矩形 60"/>
              <p:cNvSpPr/>
              <p:nvPr/>
            </p:nvSpPr>
            <p:spPr>
              <a:xfrm>
                <a:off x="1682869" y="3604463"/>
                <a:ext cx="1047082" cy="261610"/>
              </a:xfrm>
              <a:prstGeom prst="rect">
                <a:avLst/>
              </a:prstGeom>
            </p:spPr>
            <p:txBody>
              <a:bodyPr wrap="none">
                <a:spAutoFit/>
              </a:bodyPr>
              <a:lstStyle/>
              <a:p>
                <a:r>
                  <a:rPr lang="en-US" altLang="zh-CN" sz="1100" b="1" dirty="0" smtClean="0">
                    <a:solidFill>
                      <a:srgbClr val="F44F56"/>
                    </a:solidFill>
                    <a:latin typeface="Century Gothic" panose="020B0502020202020204" pitchFamily="34" charset="0"/>
                    <a:cs typeface="Arial" panose="020B0604020202020204" pitchFamily="34" charset="0"/>
                  </a:rPr>
                  <a:t>Add The Title</a:t>
                </a:r>
                <a:endParaRPr lang="en-US" altLang="zh-CN" sz="1100" b="1" dirty="0">
                  <a:solidFill>
                    <a:srgbClr val="F44F56"/>
                  </a:solidFill>
                  <a:latin typeface="Century Gothic" panose="020B0502020202020204" pitchFamily="34" charset="0"/>
                  <a:cs typeface="Arial" panose="020B0604020202020204" pitchFamily="34" charset="0"/>
                </a:endParaRPr>
              </a:p>
            </p:txBody>
          </p:sp>
          <p:sp>
            <p:nvSpPr>
              <p:cNvPr id="62" name="矩形 61"/>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70" name="组合 69"/>
          <p:cNvGrpSpPr/>
          <p:nvPr/>
        </p:nvGrpSpPr>
        <p:grpSpPr>
          <a:xfrm>
            <a:off x="8892480" y="411510"/>
            <a:ext cx="251520" cy="661800"/>
            <a:chOff x="8892480" y="411510"/>
            <a:chExt cx="251520" cy="661800"/>
          </a:xfrm>
        </p:grpSpPr>
        <p:sp>
          <p:nvSpPr>
            <p:cNvPr id="71" name="矩形 70"/>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19</a:t>
              </a:r>
              <a:endParaRPr lang="zh-CN" altLang="en-US" sz="800" dirty="0">
                <a:solidFill>
                  <a:schemeClr val="bg1"/>
                </a:solidFill>
                <a:latin typeface="Century Gothic" panose="020B0502020202020204" pitchFamily="34" charset="0"/>
              </a:endParaRPr>
            </a:p>
          </p:txBody>
        </p:sp>
        <p:grpSp>
          <p:nvGrpSpPr>
            <p:cNvPr id="73" name="组合 72"/>
            <p:cNvGrpSpPr/>
            <p:nvPr/>
          </p:nvGrpSpPr>
          <p:grpSpPr>
            <a:xfrm>
              <a:off x="8964240" y="818664"/>
              <a:ext cx="108000" cy="8629"/>
              <a:chOff x="8953171" y="847239"/>
              <a:chExt cx="130138" cy="8629"/>
            </a:xfrm>
          </p:grpSpPr>
          <p:cxnSp>
            <p:nvCxnSpPr>
              <p:cNvPr id="74" name="直接连接符 73"/>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385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2" presetClass="entr" presetSubtype="2" decel="100000" fill="hold" nodeType="withEffect">
                                  <p:stCondLst>
                                    <p:cond delay="1500"/>
                                  </p:stCondLst>
                                  <p:childTnLst>
                                    <p:set>
                                      <p:cBhvr>
                                        <p:cTn id="17" dur="1" fill="hold">
                                          <p:stCondLst>
                                            <p:cond delay="0"/>
                                          </p:stCondLst>
                                        </p:cTn>
                                        <p:tgtEl>
                                          <p:spTgt spid="2048"/>
                                        </p:tgtEl>
                                        <p:attrNameLst>
                                          <p:attrName>style.visibility</p:attrName>
                                        </p:attrNameLst>
                                      </p:cBhvr>
                                      <p:to>
                                        <p:strVal val="visible"/>
                                      </p:to>
                                    </p:set>
                                    <p:anim calcmode="lin" valueType="num">
                                      <p:cBhvr additive="base">
                                        <p:cTn id="18" dur="500" fill="hold"/>
                                        <p:tgtEl>
                                          <p:spTgt spid="2048"/>
                                        </p:tgtEl>
                                        <p:attrNameLst>
                                          <p:attrName>ppt_x</p:attrName>
                                        </p:attrNameLst>
                                      </p:cBhvr>
                                      <p:tavLst>
                                        <p:tav tm="0">
                                          <p:val>
                                            <p:strVal val="1+#ppt_w/2"/>
                                          </p:val>
                                        </p:tav>
                                        <p:tav tm="100000">
                                          <p:val>
                                            <p:strVal val="#ppt_x"/>
                                          </p:val>
                                        </p:tav>
                                      </p:tavLst>
                                    </p:anim>
                                    <p:anim calcmode="lin" valueType="num">
                                      <p:cBhvr additive="base">
                                        <p:cTn id="19" dur="500" fill="hold"/>
                                        <p:tgtEl>
                                          <p:spTgt spid="2048"/>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7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490" y="524010"/>
            <a:ext cx="5254965" cy="615066"/>
            <a:chOff x="412490" y="524010"/>
            <a:chExt cx="5254965" cy="615066"/>
          </a:xfrm>
        </p:grpSpPr>
        <p:sp>
          <p:nvSpPr>
            <p:cNvPr id="5" name="矩形 4"/>
            <p:cNvSpPr/>
            <p:nvPr/>
          </p:nvSpPr>
          <p:spPr>
            <a:xfrm>
              <a:off x="412490" y="524010"/>
              <a:ext cx="5254965"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proposition </a:t>
              </a:r>
              <a:r>
                <a:rPr lang="en-US" altLang="zh-CN" sz="1600" dirty="0" smtClean="0">
                  <a:solidFill>
                    <a:srgbClr val="F44F56"/>
                  </a:solidFill>
                  <a:latin typeface="Century Gothic" panose="020B0502020202020204" pitchFamily="34" charset="0"/>
                  <a:cs typeface="Arial" panose="020B0604020202020204" pitchFamily="34" charset="0"/>
                </a:rPr>
                <a:t>/ </a:t>
              </a:r>
              <a:r>
                <a:rPr lang="en-US" altLang="zh-CN" sz="2400" dirty="0" smtClean="0">
                  <a:solidFill>
                    <a:srgbClr val="F44F56"/>
                  </a:solidFill>
                  <a:latin typeface="Century Gothic" panose="020B0502020202020204" pitchFamily="34" charset="0"/>
                  <a:cs typeface="Arial" panose="020B0604020202020204" pitchFamily="34" charset="0"/>
                </a:rPr>
                <a:t>concept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10" name="矩形 9"/>
          <p:cNvSpPr/>
          <p:nvPr/>
        </p:nvSpPr>
        <p:spPr>
          <a:xfrm>
            <a:off x="-931862" y="754842"/>
            <a:ext cx="175270" cy="17527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p:cNvSpPr/>
          <p:nvPr/>
        </p:nvSpPr>
        <p:spPr>
          <a:xfrm>
            <a:off x="-931862" y="1018426"/>
            <a:ext cx="175270" cy="17527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1862" y="1282011"/>
            <a:ext cx="175270" cy="175270"/>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02</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8664"/>
              <a:ext cx="108000" cy="8629"/>
              <a:chOff x="8953171" y="847239"/>
              <a:chExt cx="130138" cy="8629"/>
            </a:xfrm>
          </p:grpSpPr>
          <p:cxnSp>
            <p:nvCxnSpPr>
              <p:cNvPr id="45" name="直接连接符 4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503238" y="1917392"/>
            <a:ext cx="1804535" cy="510342"/>
            <a:chOff x="844181" y="1917392"/>
            <a:chExt cx="1804535" cy="510342"/>
          </a:xfrm>
        </p:grpSpPr>
        <p:sp>
          <p:nvSpPr>
            <p:cNvPr id="70" name="矩形 69"/>
            <p:cNvSpPr/>
            <p:nvPr/>
          </p:nvSpPr>
          <p:spPr>
            <a:xfrm>
              <a:off x="844181" y="1917392"/>
              <a:ext cx="1804535" cy="510342"/>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20929" y="2003286"/>
              <a:ext cx="1451038"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Add The Title</a:t>
              </a:r>
              <a:endParaRPr lang="en-US" altLang="zh-CN" sz="1600" dirty="0">
                <a:solidFill>
                  <a:schemeClr val="bg1"/>
                </a:solidFill>
                <a:latin typeface="Century Gothic" panose="020B0502020202020204" pitchFamily="34" charset="0"/>
                <a:cs typeface="Arial" panose="020B0604020202020204" pitchFamily="34" charset="0"/>
              </a:endParaRPr>
            </a:p>
          </p:txBody>
        </p:sp>
      </p:grpSp>
      <p:sp>
        <p:nvSpPr>
          <p:cNvPr id="73" name="矩形 72"/>
          <p:cNvSpPr/>
          <p:nvPr/>
        </p:nvSpPr>
        <p:spPr>
          <a:xfrm>
            <a:off x="412491" y="2607754"/>
            <a:ext cx="8223510" cy="705450"/>
          </a:xfrm>
          <a:prstGeom prst="rect">
            <a:avLst/>
          </a:prstGeom>
        </p:spPr>
        <p:txBody>
          <a:bodyPr wrap="square">
            <a:spAutoFit/>
          </a:bodyPr>
          <a:lstStyle/>
          <a:p/>
        </p:txBody>
      </p:sp>
      <p:sp>
        <p:nvSpPr>
          <p:cNvPr id="76" name="矩形 75"/>
          <p:cNvSpPr/>
          <p:nvPr/>
        </p:nvSpPr>
        <p:spPr>
          <a:xfrm>
            <a:off x="412491" y="3496699"/>
            <a:ext cx="8223510" cy="705450"/>
          </a:xfrm>
          <a:prstGeom prst="rect">
            <a:avLst/>
          </a:prstGeom>
        </p:spPr>
        <p:txBody>
          <a:bodyPr wrap="square">
            <a:spAutoFit/>
          </a:bodyPr>
          <a:lstStyle/>
          <a:p/>
        </p:txBody>
      </p:sp>
      <p:grpSp>
        <p:nvGrpSpPr>
          <p:cNvPr id="15" name="组合 14"/>
          <p:cNvGrpSpPr/>
          <p:nvPr/>
        </p:nvGrpSpPr>
        <p:grpSpPr>
          <a:xfrm>
            <a:off x="7957229" y="1572663"/>
            <a:ext cx="471016" cy="689458"/>
            <a:chOff x="6045200" y="1282700"/>
            <a:chExt cx="328613" cy="481013"/>
          </a:xfrm>
          <a:solidFill>
            <a:srgbClr val="697E92"/>
          </a:solidFill>
        </p:grpSpPr>
        <p:sp>
          <p:nvSpPr>
            <p:cNvPr id="8" name="Freeform 7"/>
            <p:cNvSpPr>
              <a:spLocks/>
            </p:cNvSpPr>
            <p:nvPr/>
          </p:nvSpPr>
          <p:spPr bwMode="auto">
            <a:xfrm>
              <a:off x="6045200" y="1282700"/>
              <a:ext cx="328613" cy="165100"/>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6045200" y="1477963"/>
              <a:ext cx="328613" cy="285750"/>
            </a:xfrm>
            <a:custGeom>
              <a:avLst/>
              <a:gdLst>
                <a:gd name="T0" fmla="*/ 44 w 88"/>
                <a:gd name="T1" fmla="*/ 76 h 76"/>
                <a:gd name="T2" fmla="*/ 0 w 88"/>
                <a:gd name="T3" fmla="*/ 32 h 76"/>
                <a:gd name="T4" fmla="*/ 0 w 88"/>
                <a:gd name="T5" fmla="*/ 0 h 76"/>
                <a:gd name="T6" fmla="*/ 8 w 88"/>
                <a:gd name="T7" fmla="*/ 0 h 76"/>
                <a:gd name="T8" fmla="*/ 8 w 88"/>
                <a:gd name="T9" fmla="*/ 32 h 76"/>
                <a:gd name="T10" fmla="*/ 44 w 88"/>
                <a:gd name="T11" fmla="*/ 68 h 76"/>
                <a:gd name="T12" fmla="*/ 80 w 88"/>
                <a:gd name="T13" fmla="*/ 32 h 76"/>
                <a:gd name="T14" fmla="*/ 80 w 88"/>
                <a:gd name="T15" fmla="*/ 0 h 76"/>
                <a:gd name="T16" fmla="*/ 88 w 88"/>
                <a:gd name="T17" fmla="*/ 0 h 76"/>
                <a:gd name="T18" fmla="*/ 88 w 88"/>
                <a:gd name="T19" fmla="*/ 32 h 76"/>
                <a:gd name="T20" fmla="*/ 44 w 8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6">
                  <a:moveTo>
                    <a:pt x="44" y="76"/>
                  </a:moveTo>
                  <a:cubicBezTo>
                    <a:pt x="20" y="76"/>
                    <a:pt x="0" y="56"/>
                    <a:pt x="0" y="32"/>
                  </a:cubicBezTo>
                  <a:cubicBezTo>
                    <a:pt x="0" y="0"/>
                    <a:pt x="0" y="0"/>
                    <a:pt x="0" y="0"/>
                  </a:cubicBezTo>
                  <a:cubicBezTo>
                    <a:pt x="8" y="0"/>
                    <a:pt x="8" y="0"/>
                    <a:pt x="8" y="0"/>
                  </a:cubicBezTo>
                  <a:cubicBezTo>
                    <a:pt x="8" y="32"/>
                    <a:pt x="8" y="32"/>
                    <a:pt x="8" y="32"/>
                  </a:cubicBezTo>
                  <a:cubicBezTo>
                    <a:pt x="8" y="52"/>
                    <a:pt x="24" y="68"/>
                    <a:pt x="44" y="68"/>
                  </a:cubicBezTo>
                  <a:cubicBezTo>
                    <a:pt x="64" y="68"/>
                    <a:pt x="80" y="52"/>
                    <a:pt x="80" y="32"/>
                  </a:cubicBezTo>
                  <a:cubicBezTo>
                    <a:pt x="80" y="0"/>
                    <a:pt x="80" y="0"/>
                    <a:pt x="80" y="0"/>
                  </a:cubicBezTo>
                  <a:cubicBezTo>
                    <a:pt x="88" y="0"/>
                    <a:pt x="88" y="0"/>
                    <a:pt x="88" y="0"/>
                  </a:cubicBezTo>
                  <a:cubicBezTo>
                    <a:pt x="88" y="32"/>
                    <a:pt x="88" y="32"/>
                    <a:pt x="88" y="32"/>
                  </a:cubicBezTo>
                  <a:cubicBezTo>
                    <a:pt x="88" y="56"/>
                    <a:pt x="68" y="76"/>
                    <a:pt x="44"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p:nvSpPr>
          <p:spPr bwMode="auto">
            <a:xfrm>
              <a:off x="6194425" y="1373188"/>
              <a:ext cx="30163"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734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p:tgtEl>
                                          <p:spTgt spid="73"/>
                                        </p:tgtEl>
                                        <p:attrNameLst>
                                          <p:attrName>ppt_y</p:attrName>
                                        </p:attrNameLst>
                                      </p:cBhvr>
                                      <p:tavLst>
                                        <p:tav tm="0">
                                          <p:val>
                                            <p:strVal val="#ppt_y-#ppt_h*1.125000"/>
                                          </p:val>
                                        </p:tav>
                                        <p:tav tm="100000">
                                          <p:val>
                                            <p:strVal val="#ppt_y"/>
                                          </p:val>
                                        </p:tav>
                                      </p:tavLst>
                                    </p:anim>
                                    <p:animEffect transition="in" filter="wipe(down)">
                                      <p:cBhvr>
                                        <p:cTn id="17" dur="500"/>
                                        <p:tgtEl>
                                          <p:spTgt spid="73"/>
                                        </p:tgtEl>
                                      </p:cBhvr>
                                    </p:animEffect>
                                  </p:childTnLst>
                                </p:cTn>
                              </p:par>
                              <p:par>
                                <p:cTn id="18" presetID="12" presetClass="entr" presetSubtype="1" fill="hold" grpId="0" nodeType="withEffect">
                                  <p:stCondLst>
                                    <p:cond delay="15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p:tgtEl>
                                          <p:spTgt spid="76"/>
                                        </p:tgtEl>
                                        <p:attrNameLst>
                                          <p:attrName>ppt_y</p:attrName>
                                        </p:attrNameLst>
                                      </p:cBhvr>
                                      <p:tavLst>
                                        <p:tav tm="0">
                                          <p:val>
                                            <p:strVal val="#ppt_y-#ppt_h*1.125000"/>
                                          </p:val>
                                        </p:tav>
                                        <p:tav tm="100000">
                                          <p:val>
                                            <p:strVal val="#ppt_y"/>
                                          </p:val>
                                        </p:tav>
                                      </p:tavLst>
                                    </p:anim>
                                    <p:animEffect transition="in" filter="wipe(down)">
                                      <p:cBhvr>
                                        <p:cTn id="21" dur="500"/>
                                        <p:tgtEl>
                                          <p:spTgt spid="76"/>
                                        </p:tgtEl>
                                      </p:cBhvr>
                                    </p:animEffect>
                                  </p:childTnLst>
                                </p:cTn>
                              </p:par>
                              <p:par>
                                <p:cTn id="22" presetID="42" presetClass="entr" presetSubtype="0" fill="hold"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4535216"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20</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8664"/>
              <a:ext cx="108000" cy="8629"/>
              <a:chOff x="8953171" y="847239"/>
              <a:chExt cx="130138" cy="8629"/>
            </a:xfrm>
          </p:grpSpPr>
          <p:cxnSp>
            <p:nvCxnSpPr>
              <p:cNvPr id="45" name="直接连接符 4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502333" y="1724824"/>
            <a:ext cx="8123378" cy="2746687"/>
            <a:chOff x="502333" y="1724824"/>
            <a:chExt cx="8123378" cy="2746687"/>
          </a:xfrm>
        </p:grpSpPr>
        <p:cxnSp>
          <p:nvCxnSpPr>
            <p:cNvPr id="4103" name="直接连接符 4102"/>
            <p:cNvCxnSpPr/>
            <p:nvPr/>
          </p:nvCxnSpPr>
          <p:spPr>
            <a:xfrm>
              <a:off x="843273" y="2669649"/>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503238" y="1724824"/>
              <a:ext cx="612620" cy="612620"/>
              <a:chOff x="503238" y="1734936"/>
              <a:chExt cx="612620" cy="612620"/>
            </a:xfrm>
          </p:grpSpPr>
          <p:sp>
            <p:nvSpPr>
              <p:cNvPr id="85" name="椭圆 84"/>
              <p:cNvSpPr/>
              <p:nvPr/>
            </p:nvSpPr>
            <p:spPr>
              <a:xfrm>
                <a:off x="503238" y="1734936"/>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650052" y="1881750"/>
                <a:ext cx="318993" cy="318993"/>
                <a:chOff x="13405333" y="-598488"/>
                <a:chExt cx="479425" cy="479425"/>
              </a:xfrm>
              <a:solidFill>
                <a:schemeClr val="bg1"/>
              </a:solidFill>
            </p:grpSpPr>
            <p:sp>
              <p:nvSpPr>
                <p:cNvPr id="7"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097" name="组合 4096"/>
            <p:cNvGrpSpPr/>
            <p:nvPr/>
          </p:nvGrpSpPr>
          <p:grpSpPr>
            <a:xfrm>
              <a:off x="502333" y="2423138"/>
              <a:ext cx="681881" cy="276999"/>
              <a:chOff x="502333" y="2433250"/>
              <a:chExt cx="681881" cy="276999"/>
            </a:xfrm>
          </p:grpSpPr>
          <p:sp>
            <p:nvSpPr>
              <p:cNvPr id="111" name="矩形 110"/>
              <p:cNvSpPr/>
              <p:nvPr/>
            </p:nvSpPr>
            <p:spPr>
              <a:xfrm>
                <a:off x="502333" y="2463737"/>
                <a:ext cx="681881" cy="216024"/>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561786" y="2433250"/>
                <a:ext cx="562975" cy="276999"/>
              </a:xfrm>
              <a:prstGeom prst="rect">
                <a:avLst/>
              </a:prstGeom>
            </p:spPr>
            <p:txBody>
              <a:bodyPr wrap="none">
                <a:spAutoFit/>
              </a:bodyPr>
              <a:lstStyle/>
              <a:p>
                <a:pPr algn="r"/>
                <a:r>
                  <a:rPr lang="en-US" altLang="zh-CN" sz="1200" dirty="0" smtClean="0">
                    <a:solidFill>
                      <a:schemeClr val="bg1"/>
                    </a:solidFill>
                    <a:latin typeface="Century Gothic" panose="020B0502020202020204" pitchFamily="34" charset="0"/>
                    <a:cs typeface="Arial" panose="020B0604020202020204" pitchFamily="34" charset="0"/>
                  </a:rPr>
                  <a:t>Start </a:t>
                </a:r>
              </a:p>
            </p:txBody>
          </p:sp>
        </p:grpSp>
        <p:grpSp>
          <p:nvGrpSpPr>
            <p:cNvPr id="4100" name="组合 4099"/>
            <p:cNvGrpSpPr/>
            <p:nvPr/>
          </p:nvGrpSpPr>
          <p:grpSpPr>
            <a:xfrm>
              <a:off x="502333" y="3414359"/>
              <a:ext cx="681881" cy="986276"/>
              <a:chOff x="502333" y="3322345"/>
              <a:chExt cx="681881" cy="986276"/>
            </a:xfrm>
          </p:grpSpPr>
          <p:grpSp>
            <p:nvGrpSpPr>
              <p:cNvPr id="81" name="组合 80"/>
              <p:cNvGrpSpPr/>
              <p:nvPr/>
            </p:nvGrpSpPr>
            <p:grpSpPr>
              <a:xfrm>
                <a:off x="503238" y="3696001"/>
                <a:ext cx="612620" cy="612620"/>
                <a:chOff x="503238" y="3039802"/>
                <a:chExt cx="612620" cy="612620"/>
              </a:xfrm>
            </p:grpSpPr>
            <p:sp>
              <p:nvSpPr>
                <p:cNvPr id="92" name="椭圆 91"/>
                <p:cNvSpPr/>
                <p:nvPr/>
              </p:nvSpPr>
              <p:spPr>
                <a:xfrm>
                  <a:off x="503238" y="3039802"/>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655333" y="3191368"/>
                  <a:ext cx="308431" cy="309488"/>
                  <a:chOff x="13416445" y="3094038"/>
                  <a:chExt cx="463550" cy="465138"/>
                </a:xfrm>
                <a:solidFill>
                  <a:schemeClr val="bg1"/>
                </a:solidFill>
              </p:grpSpPr>
              <p:sp>
                <p:nvSpPr>
                  <p:cNvPr id="3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5" name="组合 114"/>
              <p:cNvGrpSpPr/>
              <p:nvPr/>
            </p:nvGrpSpPr>
            <p:grpSpPr>
              <a:xfrm>
                <a:off x="502333" y="3322345"/>
                <a:ext cx="681881" cy="276999"/>
                <a:chOff x="502333" y="2433250"/>
                <a:chExt cx="681881" cy="276999"/>
              </a:xfrm>
            </p:grpSpPr>
            <p:sp>
              <p:nvSpPr>
                <p:cNvPr id="116" name="矩形 115"/>
                <p:cNvSpPr/>
                <p:nvPr/>
              </p:nvSpPr>
              <p:spPr>
                <a:xfrm>
                  <a:off x="502333" y="2463737"/>
                  <a:ext cx="681881" cy="216024"/>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600258" y="2433250"/>
                  <a:ext cx="524503" cy="276999"/>
                </a:xfrm>
                <a:prstGeom prst="rect">
                  <a:avLst/>
                </a:prstGeom>
              </p:spPr>
              <p:txBody>
                <a:bodyPr wrap="none">
                  <a:spAutoFit/>
                </a:bodyPr>
                <a:lstStyle/>
                <a:p>
                  <a:pPr algn="r"/>
                  <a:r>
                    <a:rPr lang="en-US" altLang="zh-CN" sz="1200" dirty="0" smtClean="0">
                      <a:solidFill>
                        <a:schemeClr val="bg1"/>
                      </a:solidFill>
                      <a:latin typeface="Century Gothic" panose="020B0502020202020204" pitchFamily="34" charset="0"/>
                      <a:cs typeface="Arial" panose="020B0604020202020204" pitchFamily="34" charset="0"/>
                    </a:rPr>
                    <a:t>2003</a:t>
                  </a:r>
                </a:p>
              </p:txBody>
            </p:sp>
          </p:grpSp>
        </p:grpSp>
        <p:cxnSp>
          <p:nvCxnSpPr>
            <p:cNvPr id="4106" name="直接连接符 4105"/>
            <p:cNvCxnSpPr/>
            <p:nvPr/>
          </p:nvCxnSpPr>
          <p:spPr>
            <a:xfrm>
              <a:off x="843273" y="3058849"/>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737353" y="2374900"/>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744980" y="237490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3" name="组合 4112"/>
            <p:cNvGrpSpPr/>
            <p:nvPr/>
          </p:nvGrpSpPr>
          <p:grpSpPr>
            <a:xfrm>
              <a:off x="2339752" y="2133801"/>
              <a:ext cx="1166682" cy="475665"/>
              <a:chOff x="2339752" y="2133801"/>
              <a:chExt cx="1166682" cy="475665"/>
            </a:xfrm>
          </p:grpSpPr>
          <p:sp>
            <p:nvSpPr>
              <p:cNvPr id="130" name="矩形 129"/>
              <p:cNvSpPr/>
              <p:nvPr/>
            </p:nvSpPr>
            <p:spPr>
              <a:xfrm>
                <a:off x="2339752" y="2135739"/>
                <a:ext cx="1166682" cy="471788"/>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12" name="组合 4111"/>
              <p:cNvGrpSpPr/>
              <p:nvPr/>
            </p:nvGrpSpPr>
            <p:grpSpPr>
              <a:xfrm>
                <a:off x="2355470" y="2133801"/>
                <a:ext cx="1135247" cy="475665"/>
                <a:chOff x="2362474" y="2127368"/>
                <a:chExt cx="1135247" cy="475665"/>
              </a:xfrm>
            </p:grpSpPr>
            <p:sp>
              <p:nvSpPr>
                <p:cNvPr id="133" name="矩形 132"/>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34" name="矩形 133"/>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4114" name="组合 4113"/>
            <p:cNvGrpSpPr/>
            <p:nvPr/>
          </p:nvGrpSpPr>
          <p:grpSpPr>
            <a:xfrm>
              <a:off x="2399552" y="2630050"/>
              <a:ext cx="1047082" cy="414311"/>
              <a:chOff x="2399552" y="2797239"/>
              <a:chExt cx="1047082" cy="414311"/>
            </a:xfrm>
          </p:grpSpPr>
          <p:sp>
            <p:nvSpPr>
              <p:cNvPr id="137" name="矩形 136"/>
              <p:cNvSpPr/>
              <p:nvPr/>
            </p:nvSpPr>
            <p:spPr>
              <a:xfrm>
                <a:off x="2399552" y="2797239"/>
                <a:ext cx="1047082" cy="261610"/>
              </a:xfrm>
              <a:prstGeom prst="rect">
                <a:avLst/>
              </a:prstGeom>
            </p:spPr>
            <p:txBody>
              <a:bodyPr wrap="none">
                <a:spAutoFit/>
              </a:bodyPr>
              <a:lstStyle/>
              <a:p>
                <a:pPr algn="ctr"/>
                <a:r>
                  <a:rPr lang="en-US" altLang="zh-CN" sz="1100" b="1"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1100" b="1"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138" name="矩形 137"/>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140" name="组合 139"/>
            <p:cNvGrpSpPr/>
            <p:nvPr/>
          </p:nvGrpSpPr>
          <p:grpSpPr>
            <a:xfrm>
              <a:off x="4535996" y="2133801"/>
              <a:ext cx="1166682" cy="475665"/>
              <a:chOff x="2339752" y="2133801"/>
              <a:chExt cx="1166682" cy="475665"/>
            </a:xfrm>
          </p:grpSpPr>
          <p:sp>
            <p:nvSpPr>
              <p:cNvPr id="141" name="矩形 140"/>
              <p:cNvSpPr/>
              <p:nvPr/>
            </p:nvSpPr>
            <p:spPr>
              <a:xfrm>
                <a:off x="2339752" y="2135739"/>
                <a:ext cx="1166682" cy="471788"/>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2355470" y="2133801"/>
                <a:ext cx="1135247" cy="475665"/>
                <a:chOff x="2362474" y="2127368"/>
                <a:chExt cx="1135247" cy="475665"/>
              </a:xfrm>
            </p:grpSpPr>
            <p:sp>
              <p:nvSpPr>
                <p:cNvPr id="143" name="矩形 142"/>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44" name="矩形 143"/>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46" name="组合 145"/>
            <p:cNvGrpSpPr/>
            <p:nvPr/>
          </p:nvGrpSpPr>
          <p:grpSpPr>
            <a:xfrm>
              <a:off x="6732240" y="2133801"/>
              <a:ext cx="1166682" cy="475665"/>
              <a:chOff x="2339752" y="2133801"/>
              <a:chExt cx="1166682" cy="475665"/>
            </a:xfrm>
          </p:grpSpPr>
          <p:sp>
            <p:nvSpPr>
              <p:cNvPr id="147" name="矩形 146"/>
              <p:cNvSpPr/>
              <p:nvPr/>
            </p:nvSpPr>
            <p:spPr>
              <a:xfrm>
                <a:off x="2339752" y="2135739"/>
                <a:ext cx="1166682" cy="471788"/>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8" name="组合 147"/>
              <p:cNvGrpSpPr/>
              <p:nvPr/>
            </p:nvGrpSpPr>
            <p:grpSpPr>
              <a:xfrm>
                <a:off x="2355470" y="2133801"/>
                <a:ext cx="1135247" cy="475665"/>
                <a:chOff x="2362474" y="2127368"/>
                <a:chExt cx="1135247" cy="475665"/>
              </a:xfrm>
            </p:grpSpPr>
            <p:sp>
              <p:nvSpPr>
                <p:cNvPr id="149" name="矩形 148"/>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50" name="矩形 149"/>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4116" name="组合 4115"/>
            <p:cNvGrpSpPr/>
            <p:nvPr/>
          </p:nvGrpSpPr>
          <p:grpSpPr>
            <a:xfrm>
              <a:off x="8013091" y="2043817"/>
              <a:ext cx="612620" cy="612620"/>
              <a:chOff x="7917574" y="2043817"/>
              <a:chExt cx="612620" cy="612620"/>
            </a:xfrm>
          </p:grpSpPr>
          <p:sp>
            <p:nvSpPr>
              <p:cNvPr id="101" name="椭圆 100"/>
              <p:cNvSpPr/>
              <p:nvPr/>
            </p:nvSpPr>
            <p:spPr>
              <a:xfrm>
                <a:off x="7917574" y="2043817"/>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8064388" y="2240275"/>
                <a:ext cx="318993" cy="219704"/>
                <a:chOff x="12175020" y="4395788"/>
                <a:chExt cx="479425" cy="330200"/>
              </a:xfrm>
              <a:solidFill>
                <a:schemeClr val="bg1"/>
              </a:solidFill>
            </p:grpSpPr>
            <p:sp>
              <p:nvSpPr>
                <p:cNvPr id="34" name="Rectangle 27"/>
                <p:cNvSpPr>
                  <a:spLocks noChangeArrowheads="1"/>
                </p:cNvSpPr>
                <p:nvPr/>
              </p:nvSpPr>
              <p:spPr bwMode="auto">
                <a:xfrm>
                  <a:off x="12263920"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28"/>
                <p:cNvSpPr>
                  <a:spLocks noChangeArrowheads="1"/>
                </p:cNvSpPr>
                <p:nvPr/>
              </p:nvSpPr>
              <p:spPr bwMode="auto">
                <a:xfrm>
                  <a:off x="12354408"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29"/>
                <p:cNvSpPr>
                  <a:spLocks noChangeArrowheads="1"/>
                </p:cNvSpPr>
                <p:nvPr/>
              </p:nvSpPr>
              <p:spPr bwMode="auto">
                <a:xfrm>
                  <a:off x="12444895"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0"/>
                <p:cNvSpPr>
                  <a:spLocks noChangeArrowheads="1"/>
                </p:cNvSpPr>
                <p:nvPr/>
              </p:nvSpPr>
              <p:spPr bwMode="auto">
                <a:xfrm>
                  <a:off x="12535383" y="4530725"/>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31"/>
                <p:cNvSpPr>
                  <a:spLocks noChangeArrowheads="1"/>
                </p:cNvSpPr>
                <p:nvPr/>
              </p:nvSpPr>
              <p:spPr bwMode="auto">
                <a:xfrm>
                  <a:off x="12263920"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32"/>
                <p:cNvSpPr>
                  <a:spLocks noChangeArrowheads="1"/>
                </p:cNvSpPr>
                <p:nvPr/>
              </p:nvSpPr>
              <p:spPr bwMode="auto">
                <a:xfrm>
                  <a:off x="12354408"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3"/>
                <p:cNvSpPr>
                  <a:spLocks noChangeArrowheads="1"/>
                </p:cNvSpPr>
                <p:nvPr/>
              </p:nvSpPr>
              <p:spPr bwMode="auto">
                <a:xfrm>
                  <a:off x="12444895"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34"/>
                <p:cNvSpPr>
                  <a:spLocks noChangeArrowheads="1"/>
                </p:cNvSpPr>
                <p:nvPr/>
              </p:nvSpPr>
              <p:spPr bwMode="auto">
                <a:xfrm>
                  <a:off x="12535383" y="4470400"/>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35"/>
                <p:cNvSpPr>
                  <a:spLocks noChangeArrowheads="1"/>
                </p:cNvSpPr>
                <p:nvPr/>
              </p:nvSpPr>
              <p:spPr bwMode="auto">
                <a:xfrm>
                  <a:off x="12294083" y="4621213"/>
                  <a:ext cx="2413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2" name="组合 151"/>
            <p:cNvGrpSpPr/>
            <p:nvPr/>
          </p:nvGrpSpPr>
          <p:grpSpPr>
            <a:xfrm>
              <a:off x="6792040" y="2630050"/>
              <a:ext cx="1047082" cy="414311"/>
              <a:chOff x="2399552" y="2797239"/>
              <a:chExt cx="1047082" cy="414311"/>
            </a:xfrm>
          </p:grpSpPr>
          <p:sp>
            <p:nvSpPr>
              <p:cNvPr id="153" name="矩形 152"/>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54" name="矩形 153"/>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cxnSp>
          <p:nvCxnSpPr>
            <p:cNvPr id="155" name="直接连接符 154"/>
            <p:cNvCxnSpPr/>
            <p:nvPr/>
          </p:nvCxnSpPr>
          <p:spPr>
            <a:xfrm>
              <a:off x="1744980" y="380205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339752" y="3560951"/>
              <a:ext cx="1166682" cy="475665"/>
              <a:chOff x="2339752" y="2133801"/>
              <a:chExt cx="1166682" cy="475665"/>
            </a:xfrm>
          </p:grpSpPr>
          <p:sp>
            <p:nvSpPr>
              <p:cNvPr id="157" name="矩形 156"/>
              <p:cNvSpPr/>
              <p:nvPr/>
            </p:nvSpPr>
            <p:spPr>
              <a:xfrm>
                <a:off x="2339752" y="2135739"/>
                <a:ext cx="1166682" cy="471788"/>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p:cNvGrpSpPr/>
              <p:nvPr/>
            </p:nvGrpSpPr>
            <p:grpSpPr>
              <a:xfrm>
                <a:off x="2355470" y="2133801"/>
                <a:ext cx="1135247" cy="475665"/>
                <a:chOff x="2362474" y="2127368"/>
                <a:chExt cx="1135247" cy="475665"/>
              </a:xfrm>
            </p:grpSpPr>
            <p:sp>
              <p:nvSpPr>
                <p:cNvPr id="159" name="矩形 158"/>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60" name="矩形 159"/>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61" name="组合 160"/>
            <p:cNvGrpSpPr/>
            <p:nvPr/>
          </p:nvGrpSpPr>
          <p:grpSpPr>
            <a:xfrm>
              <a:off x="2399552" y="4057200"/>
              <a:ext cx="1047082" cy="414311"/>
              <a:chOff x="2399552" y="2797239"/>
              <a:chExt cx="1047082" cy="414311"/>
            </a:xfrm>
          </p:grpSpPr>
          <p:sp>
            <p:nvSpPr>
              <p:cNvPr id="162" name="矩形 161"/>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63" name="矩形 162"/>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164" name="组合 163"/>
            <p:cNvGrpSpPr/>
            <p:nvPr/>
          </p:nvGrpSpPr>
          <p:grpSpPr>
            <a:xfrm>
              <a:off x="4535995" y="3560951"/>
              <a:ext cx="1361473" cy="475665"/>
              <a:chOff x="2339751" y="2133801"/>
              <a:chExt cx="1361473" cy="475665"/>
            </a:xfrm>
          </p:grpSpPr>
          <p:sp>
            <p:nvSpPr>
              <p:cNvPr id="165" name="矩形 164"/>
              <p:cNvSpPr/>
              <p:nvPr/>
            </p:nvSpPr>
            <p:spPr>
              <a:xfrm>
                <a:off x="2339751" y="2135739"/>
                <a:ext cx="1361473" cy="471788"/>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nvGrpSpPr>
            <p:grpSpPr>
              <a:xfrm>
                <a:off x="2527953" y="2133801"/>
                <a:ext cx="1135247" cy="475665"/>
                <a:chOff x="2534957" y="2127368"/>
                <a:chExt cx="1135247" cy="475665"/>
              </a:xfrm>
            </p:grpSpPr>
            <p:sp>
              <p:nvSpPr>
                <p:cNvPr id="167" name="矩形 166"/>
                <p:cNvSpPr/>
                <p:nvPr/>
              </p:nvSpPr>
              <p:spPr>
                <a:xfrm>
                  <a:off x="2534957"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68" name="矩形 167"/>
                <p:cNvSpPr/>
                <p:nvPr/>
              </p:nvSpPr>
              <p:spPr>
                <a:xfrm>
                  <a:off x="2534957"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69" name="组合 168"/>
            <p:cNvGrpSpPr/>
            <p:nvPr/>
          </p:nvGrpSpPr>
          <p:grpSpPr>
            <a:xfrm>
              <a:off x="6732240" y="3560951"/>
              <a:ext cx="1166682" cy="475665"/>
              <a:chOff x="2339752" y="2133801"/>
              <a:chExt cx="1166682" cy="475665"/>
            </a:xfrm>
          </p:grpSpPr>
          <p:sp>
            <p:nvSpPr>
              <p:cNvPr id="170" name="矩形 169"/>
              <p:cNvSpPr/>
              <p:nvPr/>
            </p:nvSpPr>
            <p:spPr>
              <a:xfrm>
                <a:off x="2339752" y="2135739"/>
                <a:ext cx="1166682" cy="471788"/>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2355470" y="2133801"/>
                <a:ext cx="1135247" cy="475665"/>
                <a:chOff x="2362474" y="2127368"/>
                <a:chExt cx="1135247" cy="475665"/>
              </a:xfrm>
            </p:grpSpPr>
            <p:sp>
              <p:nvSpPr>
                <p:cNvPr id="172" name="矩形 171"/>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73" name="矩形 172"/>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74" name="组合 173"/>
            <p:cNvGrpSpPr/>
            <p:nvPr/>
          </p:nvGrpSpPr>
          <p:grpSpPr>
            <a:xfrm>
              <a:off x="6792040" y="4057200"/>
              <a:ext cx="1047082" cy="414311"/>
              <a:chOff x="2399552" y="2797239"/>
              <a:chExt cx="1047082" cy="414311"/>
            </a:xfrm>
          </p:grpSpPr>
          <p:sp>
            <p:nvSpPr>
              <p:cNvPr id="175" name="矩形 174"/>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76" name="矩形 175"/>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sp>
          <p:nvSpPr>
            <p:cNvPr id="178" name="椭圆 177"/>
            <p:cNvSpPr/>
            <p:nvPr/>
          </p:nvSpPr>
          <p:spPr>
            <a:xfrm>
              <a:off x="4300649" y="3398044"/>
              <a:ext cx="470454" cy="470454"/>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373859" y="3470781"/>
              <a:ext cx="324274" cy="318993"/>
              <a:chOff x="14627708" y="5551488"/>
              <a:chExt cx="487362" cy="479425"/>
            </a:xfrm>
            <a:solidFill>
              <a:schemeClr val="bg1"/>
            </a:solidFill>
          </p:grpSpPr>
          <p:sp>
            <p:nvSpPr>
              <p:cNvPr id="5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5525120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12490" y="524010"/>
            <a:ext cx="4535216" cy="615066"/>
            <a:chOff x="412490" y="524010"/>
            <a:chExt cx="4535216" cy="615066"/>
          </a:xfrm>
        </p:grpSpPr>
        <p:sp>
          <p:nvSpPr>
            <p:cNvPr id="5" name="矩形 4"/>
            <p:cNvSpPr/>
            <p:nvPr/>
          </p:nvSpPr>
          <p:spPr>
            <a:xfrm>
              <a:off x="412490" y="524010"/>
              <a:ext cx="4535216"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8" name="组合 7"/>
          <p:cNvGrpSpPr/>
          <p:nvPr/>
        </p:nvGrpSpPr>
        <p:grpSpPr>
          <a:xfrm>
            <a:off x="412490" y="1318356"/>
            <a:ext cx="4771578" cy="3331699"/>
            <a:chOff x="412490" y="1318356"/>
            <a:chExt cx="4771578" cy="3331699"/>
          </a:xfrm>
        </p:grpSpPr>
        <p:graphicFrame>
          <p:nvGraphicFramePr>
            <p:cNvPr id="2" name="图表 1"/>
            <p:cNvGraphicFramePr/>
            <p:nvPr>
              <p:extLst>
                <p:ext uri="{D42A27DB-BD31-4B8C-83A1-F6EECF244321}">
                  <p14:modId xmlns:p14="http://schemas.microsoft.com/office/powerpoint/2010/main" val="2318827040"/>
                </p:ext>
              </p:extLst>
            </p:nvPr>
          </p:nvGraphicFramePr>
          <p:xfrm>
            <a:off x="446294" y="1665002"/>
            <a:ext cx="4737774" cy="2985053"/>
          </p:xfrm>
          <a:graphic>
            <a:graphicData uri="http://schemas.openxmlformats.org/drawingml/2006/chart">
              <c:chart xmlns:c="http://schemas.openxmlformats.org/drawingml/2006/chart" xmlns:r="http://schemas.openxmlformats.org/officeDocument/2006/relationships" r:id="rId3"/>
            </a:graphicData>
          </a:graphic>
        </p:graphicFrame>
        <p:sp>
          <p:nvSpPr>
            <p:cNvPr id="119" name="矩形 118"/>
            <p:cNvSpPr/>
            <p:nvPr/>
          </p:nvSpPr>
          <p:spPr>
            <a:xfrm>
              <a:off x="412490" y="1318356"/>
              <a:ext cx="1051891"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sp>
        <p:nvSpPr>
          <p:cNvPr id="120" name="矩形 119"/>
          <p:cNvSpPr/>
          <p:nvPr/>
        </p:nvSpPr>
        <p:spPr>
          <a:xfrm>
            <a:off x="5544108" y="0"/>
            <a:ext cx="3599892" cy="5141913"/>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825866" y="620878"/>
            <a:ext cx="3315524" cy="4118663"/>
            <a:chOff x="5825866" y="620878"/>
            <a:chExt cx="3315524" cy="4118663"/>
          </a:xfrm>
        </p:grpSpPr>
        <p:grpSp>
          <p:nvGrpSpPr>
            <p:cNvPr id="227" name="组合 226"/>
            <p:cNvGrpSpPr/>
            <p:nvPr/>
          </p:nvGrpSpPr>
          <p:grpSpPr>
            <a:xfrm>
              <a:off x="5896126" y="2941843"/>
              <a:ext cx="3245264" cy="443198"/>
              <a:chOff x="5896126" y="3337447"/>
              <a:chExt cx="3245264" cy="443198"/>
            </a:xfrm>
          </p:grpSpPr>
          <p:sp>
            <p:nvSpPr>
              <p:cNvPr id="136" name="Freeform 10"/>
              <p:cNvSpPr>
                <a:spLocks/>
              </p:cNvSpPr>
              <p:nvPr/>
            </p:nvSpPr>
            <p:spPr bwMode="auto">
              <a:xfrm>
                <a:off x="5896126" y="338109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矩形 138"/>
              <p:cNvSpPr/>
              <p:nvPr/>
            </p:nvSpPr>
            <p:spPr>
              <a:xfrm>
                <a:off x="6358359" y="3337447"/>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8" name="组合 17"/>
            <p:cNvGrpSpPr/>
            <p:nvPr/>
          </p:nvGrpSpPr>
          <p:grpSpPr>
            <a:xfrm>
              <a:off x="5908753" y="2168188"/>
              <a:ext cx="3232637" cy="443198"/>
              <a:chOff x="5908753" y="2562993"/>
              <a:chExt cx="3232637" cy="443198"/>
            </a:xfrm>
          </p:grpSpPr>
          <p:grpSp>
            <p:nvGrpSpPr>
              <p:cNvPr id="186" name="组合 185"/>
              <p:cNvGrpSpPr/>
              <p:nvPr/>
            </p:nvGrpSpPr>
            <p:grpSpPr>
              <a:xfrm>
                <a:off x="5908753" y="2616971"/>
                <a:ext cx="378868" cy="335242"/>
                <a:chOff x="3889375" y="3302000"/>
                <a:chExt cx="261938" cy="231776"/>
              </a:xfrm>
              <a:solidFill>
                <a:schemeClr val="bg1"/>
              </a:solidFill>
            </p:grpSpPr>
            <p:sp>
              <p:nvSpPr>
                <p:cNvPr id="188"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矩形 186"/>
              <p:cNvSpPr/>
              <p:nvPr/>
            </p:nvSpPr>
            <p:spPr>
              <a:xfrm>
                <a:off x="6358359" y="256299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7" name="组合 16"/>
            <p:cNvGrpSpPr/>
            <p:nvPr/>
          </p:nvGrpSpPr>
          <p:grpSpPr>
            <a:xfrm>
              <a:off x="5907606" y="1394533"/>
              <a:ext cx="3233784" cy="443198"/>
              <a:chOff x="5907606" y="1788538"/>
              <a:chExt cx="3233784" cy="443198"/>
            </a:xfrm>
          </p:grpSpPr>
          <p:grpSp>
            <p:nvGrpSpPr>
              <p:cNvPr id="203" name="组合 202"/>
              <p:cNvGrpSpPr/>
              <p:nvPr/>
            </p:nvGrpSpPr>
            <p:grpSpPr>
              <a:xfrm>
                <a:off x="5907606" y="1821851"/>
                <a:ext cx="355907" cy="376572"/>
                <a:chOff x="5908675" y="1281113"/>
                <a:chExt cx="246063" cy="260350"/>
              </a:xfrm>
              <a:solidFill>
                <a:schemeClr val="bg1"/>
              </a:solidFill>
            </p:grpSpPr>
            <p:sp>
              <p:nvSpPr>
                <p:cNvPr id="205"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矩形 203"/>
              <p:cNvSpPr/>
              <p:nvPr/>
            </p:nvSpPr>
            <p:spPr>
              <a:xfrm>
                <a:off x="6358359" y="1788538"/>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6" name="组合 15"/>
            <p:cNvGrpSpPr/>
            <p:nvPr/>
          </p:nvGrpSpPr>
          <p:grpSpPr>
            <a:xfrm>
              <a:off x="5900720" y="620878"/>
              <a:ext cx="3240670" cy="443198"/>
              <a:chOff x="5900720" y="1014083"/>
              <a:chExt cx="3240670" cy="443198"/>
            </a:xfrm>
          </p:grpSpPr>
          <p:grpSp>
            <p:nvGrpSpPr>
              <p:cNvPr id="220" name="组合 219"/>
              <p:cNvGrpSpPr/>
              <p:nvPr/>
            </p:nvGrpSpPr>
            <p:grpSpPr>
              <a:xfrm>
                <a:off x="5900720" y="1049692"/>
                <a:ext cx="371979" cy="371980"/>
                <a:chOff x="5903913" y="4632325"/>
                <a:chExt cx="257175" cy="257176"/>
              </a:xfrm>
              <a:solidFill>
                <a:schemeClr val="bg1"/>
              </a:solidFill>
            </p:grpSpPr>
            <p:sp>
              <p:nvSpPr>
                <p:cNvPr id="222"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1" name="矩形 220"/>
              <p:cNvSpPr/>
              <p:nvPr/>
            </p:nvSpPr>
            <p:spPr>
              <a:xfrm>
                <a:off x="6358359" y="101408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239" name="组合 238"/>
            <p:cNvGrpSpPr/>
            <p:nvPr/>
          </p:nvGrpSpPr>
          <p:grpSpPr>
            <a:xfrm>
              <a:off x="5907170" y="1232876"/>
              <a:ext cx="3021313" cy="2320964"/>
              <a:chOff x="5907171" y="1232876"/>
              <a:chExt cx="2714384" cy="2320964"/>
            </a:xfrm>
          </p:grpSpPr>
          <p:cxnSp>
            <p:nvCxnSpPr>
              <p:cNvPr id="226" name="直接连接符 225"/>
              <p:cNvCxnSpPr/>
              <p:nvPr/>
            </p:nvCxnSpPr>
            <p:spPr>
              <a:xfrm>
                <a:off x="5907171" y="123287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5907171" y="2006531"/>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5907171" y="278018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907171" y="3553840"/>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grpSp>
        <p:sp>
          <p:nvSpPr>
            <p:cNvPr id="237" name="矩形 236"/>
            <p:cNvSpPr/>
            <p:nvPr/>
          </p:nvSpPr>
          <p:spPr>
            <a:xfrm>
              <a:off x="5825866" y="3723878"/>
              <a:ext cx="3102617" cy="1015663"/>
            </a:xfrm>
            <a:prstGeom prst="rect">
              <a:avLst/>
            </a:prstGeom>
          </p:spPr>
          <p:txBody>
            <a:bodyPr wrap="squar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The </a:t>
              </a:r>
              <a:r>
                <a:rPr lang="en-US" altLang="zh-CN" sz="1200" dirty="0">
                  <a:solidFill>
                    <a:schemeClr val="bg1"/>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a:t>
              </a:r>
              <a:r>
                <a:rPr lang="en-US" altLang="zh-CN" sz="1200" dirty="0" smtClean="0">
                  <a:solidFill>
                    <a:schemeClr val="bg1"/>
                  </a:solidFill>
                  <a:latin typeface="Century Gothic" panose="020B0502020202020204" pitchFamily="34" charset="0"/>
                  <a:cs typeface="Arial" panose="020B0604020202020204" pitchFamily="34" charset="0"/>
                </a:rPr>
                <a:t>total</a:t>
              </a:r>
              <a:endParaRPr lang="en-US" altLang="zh-CN" sz="1200" dirty="0">
                <a:solidFill>
                  <a:schemeClr val="bg1"/>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265343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42"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2" presetClass="entr" presetSubtype="2" fill="hold" nodeType="withEffect">
                                  <p:stCondLst>
                                    <p:cond delay="1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left)">
                                      <p:cBhvr>
                                        <p:cTn id="16" dur="500"/>
                                        <p:tgtEl>
                                          <p:spTgt spid="7"/>
                                        </p:tgtEl>
                                      </p:cBhvr>
                                    </p:animEffect>
                                  </p:childTnLst>
                                </p:cTn>
                              </p:par>
                              <p:par>
                                <p:cTn id="17" presetID="12" presetClass="entr" presetSubtype="1" fill="hold" nodeType="withEffect">
                                  <p:stCondLst>
                                    <p:cond delay="2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2490" y="524010"/>
            <a:ext cx="4190571" cy="615066"/>
            <a:chOff x="412490" y="524010"/>
            <a:chExt cx="4190571" cy="615066"/>
          </a:xfrm>
        </p:grpSpPr>
        <p:sp>
          <p:nvSpPr>
            <p:cNvPr id="5" name="矩形 4"/>
            <p:cNvSpPr/>
            <p:nvPr/>
          </p:nvSpPr>
          <p:spPr>
            <a:xfrm>
              <a:off x="412490" y="524010"/>
              <a:ext cx="4190571"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Sales &amp;Distribution Strategy</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22</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8664"/>
              <a:ext cx="108000" cy="8629"/>
              <a:chOff x="8953171" y="847239"/>
              <a:chExt cx="130138" cy="8629"/>
            </a:xfrm>
          </p:grpSpPr>
          <p:cxnSp>
            <p:nvCxnSpPr>
              <p:cNvPr id="45" name="直接连接符 4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18" name="组合 4117"/>
          <p:cNvGrpSpPr/>
          <p:nvPr/>
        </p:nvGrpSpPr>
        <p:grpSpPr>
          <a:xfrm>
            <a:off x="328759" y="1724824"/>
            <a:ext cx="2116156" cy="2601811"/>
            <a:chOff x="543501" y="1724824"/>
            <a:chExt cx="2116156" cy="2601811"/>
          </a:xfrm>
        </p:grpSpPr>
        <p:grpSp>
          <p:nvGrpSpPr>
            <p:cNvPr id="4102" name="组合 4101"/>
            <p:cNvGrpSpPr/>
            <p:nvPr/>
          </p:nvGrpSpPr>
          <p:grpSpPr>
            <a:xfrm>
              <a:off x="543501" y="3625738"/>
              <a:ext cx="2116156" cy="700897"/>
              <a:chOff x="543501" y="3471850"/>
              <a:chExt cx="2116156" cy="700897"/>
            </a:xfrm>
          </p:grpSpPr>
          <p:sp>
            <p:nvSpPr>
              <p:cNvPr id="180" name="矩形 179"/>
              <p:cNvSpPr/>
              <p:nvPr/>
            </p:nvSpPr>
            <p:spPr>
              <a:xfrm>
                <a:off x="959416" y="3471850"/>
                <a:ext cx="1284327" cy="307777"/>
              </a:xfrm>
              <a:prstGeom prst="rect">
                <a:avLst/>
              </a:prstGeom>
            </p:spPr>
            <p:txBody>
              <a:bodyPr wrap="none">
                <a:spAutoFit/>
              </a:bodyPr>
              <a:lstStyle/>
              <a:p>
                <a:pPr algn="ctr"/>
                <a:r>
                  <a:rPr lang="en-US" altLang="zh-CN" sz="1400" b="1" dirty="0">
                    <a:solidFill>
                      <a:srgbClr val="F44F56"/>
                    </a:solidFill>
                    <a:latin typeface="Century Gothic" panose="020B0502020202020204" pitchFamily="34" charset="0"/>
                    <a:cs typeface="Arial" panose="020B0604020202020204" pitchFamily="34" charset="0"/>
                  </a:rPr>
                  <a:t>Add The Title</a:t>
                </a:r>
              </a:p>
            </p:txBody>
          </p:sp>
          <p:sp>
            <p:nvSpPr>
              <p:cNvPr id="182" name="矩形 181"/>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4105" name="组合 4104"/>
            <p:cNvGrpSpPr/>
            <p:nvPr/>
          </p:nvGrpSpPr>
          <p:grpSpPr>
            <a:xfrm>
              <a:off x="843947" y="1724824"/>
              <a:ext cx="1515265" cy="1515265"/>
              <a:chOff x="722888" y="1724824"/>
              <a:chExt cx="1515265" cy="1515265"/>
            </a:xfrm>
          </p:grpSpPr>
          <p:sp>
            <p:nvSpPr>
              <p:cNvPr id="139" name="椭圆 138"/>
              <p:cNvSpPr/>
              <p:nvPr/>
            </p:nvSpPr>
            <p:spPr>
              <a:xfrm>
                <a:off x="722888" y="1724824"/>
                <a:ext cx="1515265" cy="1515265"/>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8" name="组合 4097"/>
              <p:cNvGrpSpPr/>
              <p:nvPr/>
            </p:nvGrpSpPr>
            <p:grpSpPr>
              <a:xfrm>
                <a:off x="1166760" y="2123534"/>
                <a:ext cx="627520" cy="717845"/>
                <a:chOff x="10856093" y="315913"/>
                <a:chExt cx="419100" cy="479425"/>
              </a:xfrm>
              <a:solidFill>
                <a:schemeClr val="bg1"/>
              </a:solidFill>
            </p:grpSpPr>
            <p:sp>
              <p:nvSpPr>
                <p:cNvPr id="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04" name="椭圆 4103"/>
              <p:cNvSpPr/>
              <p:nvPr/>
            </p:nvSpPr>
            <p:spPr>
              <a:xfrm>
                <a:off x="764952" y="1766888"/>
                <a:ext cx="1431136" cy="143113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117" name="组合 4116"/>
          <p:cNvGrpSpPr/>
          <p:nvPr/>
        </p:nvGrpSpPr>
        <p:grpSpPr>
          <a:xfrm>
            <a:off x="2445115" y="1724824"/>
            <a:ext cx="2116156" cy="2601811"/>
            <a:chOff x="2368924" y="1724824"/>
            <a:chExt cx="2116156" cy="2601811"/>
          </a:xfrm>
        </p:grpSpPr>
        <p:grpSp>
          <p:nvGrpSpPr>
            <p:cNvPr id="4107" name="组合 4106"/>
            <p:cNvGrpSpPr/>
            <p:nvPr/>
          </p:nvGrpSpPr>
          <p:grpSpPr>
            <a:xfrm>
              <a:off x="2669370" y="1724824"/>
              <a:ext cx="1515265" cy="1515265"/>
              <a:chOff x="2626235" y="1724824"/>
              <a:chExt cx="1515265" cy="1515265"/>
            </a:xfrm>
          </p:grpSpPr>
          <p:sp>
            <p:nvSpPr>
              <p:cNvPr id="145" name="椭圆 144"/>
              <p:cNvSpPr/>
              <p:nvPr/>
            </p:nvSpPr>
            <p:spPr>
              <a:xfrm>
                <a:off x="2626235" y="1724824"/>
                <a:ext cx="1515265" cy="1515265"/>
              </a:xfrm>
              <a:prstGeom prst="ellipse">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3"/>
              <p:cNvSpPr>
                <a:spLocks/>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椭圆 182"/>
              <p:cNvSpPr/>
              <p:nvPr/>
            </p:nvSpPr>
            <p:spPr>
              <a:xfrm>
                <a:off x="2668299" y="1766888"/>
                <a:ext cx="1431136" cy="1431136"/>
              </a:xfrm>
              <a:prstGeom prst="ellipse">
                <a:avLst/>
              </a:prstGeom>
              <a:noFill/>
              <a:ln w="12700">
                <a:solidFill>
                  <a:srgbClr val="283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2368924" y="3625738"/>
              <a:ext cx="2116156" cy="700897"/>
              <a:chOff x="543501" y="3471850"/>
              <a:chExt cx="2116156" cy="700897"/>
            </a:xfrm>
          </p:grpSpPr>
          <p:sp>
            <p:nvSpPr>
              <p:cNvPr id="188" name="矩形 187"/>
              <p:cNvSpPr/>
              <p:nvPr/>
            </p:nvSpPr>
            <p:spPr>
              <a:xfrm>
                <a:off x="959416" y="3471850"/>
                <a:ext cx="1284327" cy="307777"/>
              </a:xfrm>
              <a:prstGeom prst="rect">
                <a:avLst/>
              </a:prstGeom>
            </p:spPr>
            <p:txBody>
              <a:bodyPr wrap="none">
                <a:spAutoFit/>
              </a:bodyPr>
              <a:lstStyle/>
              <a:p>
                <a:pPr algn="ctr"/>
                <a:r>
                  <a:rPr lang="en-US" altLang="zh-CN" sz="1400" b="1" dirty="0">
                    <a:solidFill>
                      <a:srgbClr val="1F9E23"/>
                    </a:solidFill>
                    <a:latin typeface="Century Gothic" panose="020B0502020202020204" pitchFamily="34" charset="0"/>
                    <a:cs typeface="Arial" panose="020B0604020202020204" pitchFamily="34" charset="0"/>
                  </a:rPr>
                  <a:t>Add The Title</a:t>
                </a:r>
              </a:p>
            </p:txBody>
          </p:sp>
          <p:sp>
            <p:nvSpPr>
              <p:cNvPr id="189" name="矩形 188"/>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grpSp>
        <p:nvGrpSpPr>
          <p:cNvPr id="4115" name="组合 4114"/>
          <p:cNvGrpSpPr/>
          <p:nvPr/>
        </p:nvGrpSpPr>
        <p:grpSpPr>
          <a:xfrm>
            <a:off x="4561471" y="1724824"/>
            <a:ext cx="2116156" cy="2601811"/>
            <a:chOff x="4561670" y="1724824"/>
            <a:chExt cx="2116156" cy="2601811"/>
          </a:xfrm>
        </p:grpSpPr>
        <p:grpSp>
          <p:nvGrpSpPr>
            <p:cNvPr id="4108" name="组合 4107"/>
            <p:cNvGrpSpPr/>
            <p:nvPr/>
          </p:nvGrpSpPr>
          <p:grpSpPr>
            <a:xfrm>
              <a:off x="4862116" y="1724824"/>
              <a:ext cx="1515265" cy="1515265"/>
              <a:chOff x="4518811" y="1724824"/>
              <a:chExt cx="1515265" cy="1515265"/>
            </a:xfrm>
          </p:grpSpPr>
          <p:sp>
            <p:nvSpPr>
              <p:cNvPr id="151" name="椭圆 150"/>
              <p:cNvSpPr/>
              <p:nvPr/>
            </p:nvSpPr>
            <p:spPr>
              <a:xfrm>
                <a:off x="4518811" y="1724824"/>
                <a:ext cx="1515265" cy="1515265"/>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1" name="组合 4100"/>
              <p:cNvGrpSpPr/>
              <p:nvPr/>
            </p:nvGrpSpPr>
            <p:grpSpPr>
              <a:xfrm>
                <a:off x="4962683" y="2122346"/>
                <a:ext cx="627520" cy="720221"/>
                <a:chOff x="14545443" y="5235576"/>
                <a:chExt cx="419100" cy="481012"/>
              </a:xfrm>
              <a:solidFill>
                <a:schemeClr val="bg1"/>
              </a:solidFill>
            </p:grpSpPr>
            <p:sp>
              <p:nvSpPr>
                <p:cNvPr id="60"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椭圆 183"/>
              <p:cNvSpPr/>
              <p:nvPr/>
            </p:nvSpPr>
            <p:spPr>
              <a:xfrm>
                <a:off x="4560875" y="1766888"/>
                <a:ext cx="1431136" cy="143113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61670" y="3625738"/>
              <a:ext cx="2116156" cy="700897"/>
              <a:chOff x="543501" y="3471850"/>
              <a:chExt cx="2116156" cy="700897"/>
            </a:xfrm>
          </p:grpSpPr>
          <p:sp>
            <p:nvSpPr>
              <p:cNvPr id="191" name="矩形 190"/>
              <p:cNvSpPr/>
              <p:nvPr/>
            </p:nvSpPr>
            <p:spPr>
              <a:xfrm>
                <a:off x="959416" y="3471850"/>
                <a:ext cx="1284327" cy="307777"/>
              </a:xfrm>
              <a:prstGeom prst="rect">
                <a:avLst/>
              </a:prstGeom>
            </p:spPr>
            <p:txBody>
              <a:bodyPr wrap="none">
                <a:spAutoFit/>
              </a:bodyPr>
              <a:lstStyle/>
              <a:p>
                <a:pPr algn="ctr"/>
                <a:r>
                  <a:rPr lang="en-US" altLang="zh-CN" sz="1400" b="1" dirty="0">
                    <a:solidFill>
                      <a:srgbClr val="F44F56"/>
                    </a:solidFill>
                    <a:latin typeface="Century Gothic" panose="020B0502020202020204" pitchFamily="34" charset="0"/>
                    <a:cs typeface="Arial" panose="020B0604020202020204" pitchFamily="34" charset="0"/>
                  </a:rPr>
                  <a:t>Add The Title</a:t>
                </a:r>
              </a:p>
            </p:txBody>
          </p:sp>
          <p:sp>
            <p:nvSpPr>
              <p:cNvPr id="192" name="矩形 191"/>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grpSp>
        <p:nvGrpSpPr>
          <p:cNvPr id="4111" name="组合 4110"/>
          <p:cNvGrpSpPr/>
          <p:nvPr/>
        </p:nvGrpSpPr>
        <p:grpSpPr>
          <a:xfrm>
            <a:off x="6677826" y="1724824"/>
            <a:ext cx="2116156" cy="2601811"/>
            <a:chOff x="6175471" y="1724824"/>
            <a:chExt cx="2116156" cy="2601811"/>
          </a:xfrm>
        </p:grpSpPr>
        <p:grpSp>
          <p:nvGrpSpPr>
            <p:cNvPr id="4109" name="组合 4108"/>
            <p:cNvGrpSpPr/>
            <p:nvPr/>
          </p:nvGrpSpPr>
          <p:grpSpPr>
            <a:xfrm>
              <a:off x="6475917" y="1724824"/>
              <a:ext cx="1515265" cy="1515265"/>
              <a:chOff x="6583181" y="1724824"/>
              <a:chExt cx="1515265" cy="1515265"/>
            </a:xfrm>
          </p:grpSpPr>
          <p:sp>
            <p:nvSpPr>
              <p:cNvPr id="177" name="椭圆 176"/>
              <p:cNvSpPr/>
              <p:nvPr/>
            </p:nvSpPr>
            <p:spPr>
              <a:xfrm>
                <a:off x="6583181" y="1724824"/>
                <a:ext cx="1515265" cy="1515265"/>
              </a:xfrm>
              <a:prstGeom prst="ellipse">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9" name="组合 4098"/>
              <p:cNvGrpSpPr/>
              <p:nvPr/>
            </p:nvGrpSpPr>
            <p:grpSpPr>
              <a:xfrm>
                <a:off x="6981891" y="2159188"/>
                <a:ext cx="717845" cy="646536"/>
                <a:chOff x="9595618" y="4035426"/>
                <a:chExt cx="479425" cy="431800"/>
              </a:xfrm>
              <a:solidFill>
                <a:schemeClr val="bg1"/>
              </a:solidFill>
            </p:grpSpPr>
            <p:sp>
              <p:nvSpPr>
                <p:cNvPr id="56" name="Freeform 14"/>
                <p:cNvSpPr>
                  <a:spLocks/>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6" name="椭圆 185"/>
              <p:cNvSpPr/>
              <p:nvPr/>
            </p:nvSpPr>
            <p:spPr>
              <a:xfrm>
                <a:off x="6625245" y="1766888"/>
                <a:ext cx="1431136" cy="1431136"/>
              </a:xfrm>
              <a:prstGeom prst="ellipse">
                <a:avLst/>
              </a:prstGeom>
              <a:noFill/>
              <a:ln w="12700">
                <a:solidFill>
                  <a:srgbClr val="283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a:off x="6175471" y="3625738"/>
              <a:ext cx="2116156" cy="700897"/>
              <a:chOff x="543501" y="3471850"/>
              <a:chExt cx="2116156" cy="700897"/>
            </a:xfrm>
          </p:grpSpPr>
          <p:sp>
            <p:nvSpPr>
              <p:cNvPr id="194" name="矩形 193"/>
              <p:cNvSpPr/>
              <p:nvPr/>
            </p:nvSpPr>
            <p:spPr>
              <a:xfrm>
                <a:off x="959416" y="3471850"/>
                <a:ext cx="1284327" cy="307777"/>
              </a:xfrm>
              <a:prstGeom prst="rect">
                <a:avLst/>
              </a:prstGeom>
            </p:spPr>
            <p:txBody>
              <a:bodyPr wrap="none">
                <a:spAutoFit/>
              </a:bodyPr>
              <a:lstStyle/>
              <a:p>
                <a:pPr algn="ctr"/>
                <a:r>
                  <a:rPr lang="en-US" altLang="zh-CN" sz="1400" b="1" dirty="0">
                    <a:solidFill>
                      <a:srgbClr val="1F9E23"/>
                    </a:solidFill>
                    <a:latin typeface="Century Gothic" panose="020B0502020202020204" pitchFamily="34" charset="0"/>
                    <a:cs typeface="Arial" panose="020B0604020202020204" pitchFamily="34" charset="0"/>
                  </a:rPr>
                  <a:t>Add The Title</a:t>
                </a:r>
              </a:p>
            </p:txBody>
          </p:sp>
          <p:sp>
            <p:nvSpPr>
              <p:cNvPr id="195" name="矩形 194"/>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spTree>
    <p:extLst>
      <p:ext uri="{BB962C8B-B14F-4D97-AF65-F5344CB8AC3E}">
        <p14:creationId xmlns:p14="http://schemas.microsoft.com/office/powerpoint/2010/main" val="137805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3" presetClass="entr" presetSubtype="16" fill="hold" nodeType="withEffect">
                                  <p:stCondLst>
                                    <p:cond delay="1000"/>
                                  </p:stCondLst>
                                  <p:childTnLst>
                                    <p:set>
                                      <p:cBhvr>
                                        <p:cTn id="9" dur="1" fill="hold">
                                          <p:stCondLst>
                                            <p:cond delay="0"/>
                                          </p:stCondLst>
                                        </p:cTn>
                                        <p:tgtEl>
                                          <p:spTgt spid="4118"/>
                                        </p:tgtEl>
                                        <p:attrNameLst>
                                          <p:attrName>style.visibility</p:attrName>
                                        </p:attrNameLst>
                                      </p:cBhvr>
                                      <p:to>
                                        <p:strVal val="visible"/>
                                      </p:to>
                                    </p:set>
                                    <p:anim calcmode="lin" valueType="num">
                                      <p:cBhvr>
                                        <p:cTn id="10" dur="300" fill="hold"/>
                                        <p:tgtEl>
                                          <p:spTgt spid="4118"/>
                                        </p:tgtEl>
                                        <p:attrNameLst>
                                          <p:attrName>ppt_w</p:attrName>
                                        </p:attrNameLst>
                                      </p:cBhvr>
                                      <p:tavLst>
                                        <p:tav tm="0">
                                          <p:val>
                                            <p:fltVal val="0"/>
                                          </p:val>
                                        </p:tav>
                                        <p:tav tm="100000">
                                          <p:val>
                                            <p:strVal val="#ppt_w"/>
                                          </p:val>
                                        </p:tav>
                                      </p:tavLst>
                                    </p:anim>
                                    <p:anim calcmode="lin" valueType="num">
                                      <p:cBhvr>
                                        <p:cTn id="11" dur="300" fill="hold"/>
                                        <p:tgtEl>
                                          <p:spTgt spid="4118"/>
                                        </p:tgtEl>
                                        <p:attrNameLst>
                                          <p:attrName>ppt_h</p:attrName>
                                        </p:attrNameLst>
                                      </p:cBhvr>
                                      <p:tavLst>
                                        <p:tav tm="0">
                                          <p:val>
                                            <p:fltVal val="0"/>
                                          </p:val>
                                        </p:tav>
                                        <p:tav tm="100000">
                                          <p:val>
                                            <p:strVal val="#ppt_h"/>
                                          </p:val>
                                        </p:tav>
                                      </p:tavLst>
                                    </p:anim>
                                  </p:childTnLst>
                                </p:cTn>
                              </p:par>
                              <p:par>
                                <p:cTn id="12" presetID="6" presetClass="emph" presetSubtype="0" autoRev="1" fill="hold" nodeType="withEffect">
                                  <p:stCondLst>
                                    <p:cond delay="1250"/>
                                  </p:stCondLst>
                                  <p:childTnLst>
                                    <p:animScale>
                                      <p:cBhvr>
                                        <p:cTn id="13" dur="200" fill="hold"/>
                                        <p:tgtEl>
                                          <p:spTgt spid="4118"/>
                                        </p:tgtEl>
                                      </p:cBhvr>
                                      <p:by x="110000" y="110000"/>
                                    </p:animScale>
                                  </p:childTnLst>
                                </p:cTn>
                              </p:par>
                              <p:par>
                                <p:cTn id="14" presetID="23" presetClass="entr" presetSubtype="16" fill="hold" nodeType="withEffect">
                                  <p:stCondLst>
                                    <p:cond delay="1250"/>
                                  </p:stCondLst>
                                  <p:childTnLst>
                                    <p:set>
                                      <p:cBhvr>
                                        <p:cTn id="15" dur="1" fill="hold">
                                          <p:stCondLst>
                                            <p:cond delay="0"/>
                                          </p:stCondLst>
                                        </p:cTn>
                                        <p:tgtEl>
                                          <p:spTgt spid="4117"/>
                                        </p:tgtEl>
                                        <p:attrNameLst>
                                          <p:attrName>style.visibility</p:attrName>
                                        </p:attrNameLst>
                                      </p:cBhvr>
                                      <p:to>
                                        <p:strVal val="visible"/>
                                      </p:to>
                                    </p:set>
                                    <p:anim calcmode="lin" valueType="num">
                                      <p:cBhvr>
                                        <p:cTn id="16" dur="300" fill="hold"/>
                                        <p:tgtEl>
                                          <p:spTgt spid="4117"/>
                                        </p:tgtEl>
                                        <p:attrNameLst>
                                          <p:attrName>ppt_w</p:attrName>
                                        </p:attrNameLst>
                                      </p:cBhvr>
                                      <p:tavLst>
                                        <p:tav tm="0">
                                          <p:val>
                                            <p:fltVal val="0"/>
                                          </p:val>
                                        </p:tav>
                                        <p:tav tm="100000">
                                          <p:val>
                                            <p:strVal val="#ppt_w"/>
                                          </p:val>
                                        </p:tav>
                                      </p:tavLst>
                                    </p:anim>
                                    <p:anim calcmode="lin" valueType="num">
                                      <p:cBhvr>
                                        <p:cTn id="17" dur="300" fill="hold"/>
                                        <p:tgtEl>
                                          <p:spTgt spid="4117"/>
                                        </p:tgtEl>
                                        <p:attrNameLst>
                                          <p:attrName>ppt_h</p:attrName>
                                        </p:attrNameLst>
                                      </p:cBhvr>
                                      <p:tavLst>
                                        <p:tav tm="0">
                                          <p:val>
                                            <p:fltVal val="0"/>
                                          </p:val>
                                        </p:tav>
                                        <p:tav tm="100000">
                                          <p:val>
                                            <p:strVal val="#ppt_h"/>
                                          </p:val>
                                        </p:tav>
                                      </p:tavLst>
                                    </p:anim>
                                  </p:childTnLst>
                                </p:cTn>
                              </p:par>
                              <p:par>
                                <p:cTn id="18" presetID="6" presetClass="emph" presetSubtype="0" autoRev="1" fill="hold" nodeType="withEffect">
                                  <p:stCondLst>
                                    <p:cond delay="1500"/>
                                  </p:stCondLst>
                                  <p:childTnLst>
                                    <p:animScale>
                                      <p:cBhvr>
                                        <p:cTn id="19" dur="200" fill="hold"/>
                                        <p:tgtEl>
                                          <p:spTgt spid="4117"/>
                                        </p:tgtEl>
                                      </p:cBhvr>
                                      <p:by x="110000" y="110000"/>
                                    </p:animScale>
                                  </p:childTnLst>
                                </p:cTn>
                              </p:par>
                              <p:par>
                                <p:cTn id="20" presetID="23" presetClass="entr" presetSubtype="16" fill="hold" nodeType="withEffect">
                                  <p:stCondLst>
                                    <p:cond delay="1500"/>
                                  </p:stCondLst>
                                  <p:childTnLst>
                                    <p:set>
                                      <p:cBhvr>
                                        <p:cTn id="21" dur="1" fill="hold">
                                          <p:stCondLst>
                                            <p:cond delay="0"/>
                                          </p:stCondLst>
                                        </p:cTn>
                                        <p:tgtEl>
                                          <p:spTgt spid="4115"/>
                                        </p:tgtEl>
                                        <p:attrNameLst>
                                          <p:attrName>style.visibility</p:attrName>
                                        </p:attrNameLst>
                                      </p:cBhvr>
                                      <p:to>
                                        <p:strVal val="visible"/>
                                      </p:to>
                                    </p:set>
                                    <p:anim calcmode="lin" valueType="num">
                                      <p:cBhvr>
                                        <p:cTn id="22" dur="300" fill="hold"/>
                                        <p:tgtEl>
                                          <p:spTgt spid="4115"/>
                                        </p:tgtEl>
                                        <p:attrNameLst>
                                          <p:attrName>ppt_w</p:attrName>
                                        </p:attrNameLst>
                                      </p:cBhvr>
                                      <p:tavLst>
                                        <p:tav tm="0">
                                          <p:val>
                                            <p:fltVal val="0"/>
                                          </p:val>
                                        </p:tav>
                                        <p:tav tm="100000">
                                          <p:val>
                                            <p:strVal val="#ppt_w"/>
                                          </p:val>
                                        </p:tav>
                                      </p:tavLst>
                                    </p:anim>
                                    <p:anim calcmode="lin" valueType="num">
                                      <p:cBhvr>
                                        <p:cTn id="23" dur="300" fill="hold"/>
                                        <p:tgtEl>
                                          <p:spTgt spid="4115"/>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1750"/>
                                  </p:stCondLst>
                                  <p:childTnLst>
                                    <p:animScale>
                                      <p:cBhvr>
                                        <p:cTn id="25" dur="200" fill="hold"/>
                                        <p:tgtEl>
                                          <p:spTgt spid="4115"/>
                                        </p:tgtEl>
                                      </p:cBhvr>
                                      <p:by x="110000" y="110000"/>
                                    </p:animScale>
                                  </p:childTnLst>
                                </p:cTn>
                              </p:par>
                              <p:par>
                                <p:cTn id="26" presetID="23" presetClass="entr" presetSubtype="16" fill="hold" nodeType="withEffect">
                                  <p:stCondLst>
                                    <p:cond delay="1750"/>
                                  </p:stCondLst>
                                  <p:childTnLst>
                                    <p:set>
                                      <p:cBhvr>
                                        <p:cTn id="27" dur="1" fill="hold">
                                          <p:stCondLst>
                                            <p:cond delay="0"/>
                                          </p:stCondLst>
                                        </p:cTn>
                                        <p:tgtEl>
                                          <p:spTgt spid="4111"/>
                                        </p:tgtEl>
                                        <p:attrNameLst>
                                          <p:attrName>style.visibility</p:attrName>
                                        </p:attrNameLst>
                                      </p:cBhvr>
                                      <p:to>
                                        <p:strVal val="visible"/>
                                      </p:to>
                                    </p:set>
                                    <p:anim calcmode="lin" valueType="num">
                                      <p:cBhvr>
                                        <p:cTn id="28" dur="300" fill="hold"/>
                                        <p:tgtEl>
                                          <p:spTgt spid="4111"/>
                                        </p:tgtEl>
                                        <p:attrNameLst>
                                          <p:attrName>ppt_w</p:attrName>
                                        </p:attrNameLst>
                                      </p:cBhvr>
                                      <p:tavLst>
                                        <p:tav tm="0">
                                          <p:val>
                                            <p:fltVal val="0"/>
                                          </p:val>
                                        </p:tav>
                                        <p:tav tm="100000">
                                          <p:val>
                                            <p:strVal val="#ppt_w"/>
                                          </p:val>
                                        </p:tav>
                                      </p:tavLst>
                                    </p:anim>
                                    <p:anim calcmode="lin" valueType="num">
                                      <p:cBhvr>
                                        <p:cTn id="29" dur="300" fill="hold"/>
                                        <p:tgtEl>
                                          <p:spTgt spid="4111"/>
                                        </p:tgtEl>
                                        <p:attrNameLst>
                                          <p:attrName>ppt_h</p:attrName>
                                        </p:attrNameLst>
                                      </p:cBhvr>
                                      <p:tavLst>
                                        <p:tav tm="0">
                                          <p:val>
                                            <p:fltVal val="0"/>
                                          </p:val>
                                        </p:tav>
                                        <p:tav tm="100000">
                                          <p:val>
                                            <p:strVal val="#ppt_h"/>
                                          </p:val>
                                        </p:tav>
                                      </p:tavLst>
                                    </p:anim>
                                  </p:childTnLst>
                                </p:cTn>
                              </p:par>
                              <p:par>
                                <p:cTn id="30" presetID="6" presetClass="emph" presetSubtype="0" autoRev="1" fill="hold" nodeType="withEffect">
                                  <p:stCondLst>
                                    <p:cond delay="2000"/>
                                  </p:stCondLst>
                                  <p:childTnLst>
                                    <p:animScale>
                                      <p:cBhvr>
                                        <p:cTn id="31" dur="200" fill="hold"/>
                                        <p:tgtEl>
                                          <p:spTgt spid="41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2" name="矩形 31"/>
          <p:cNvSpPr/>
          <p:nvPr/>
        </p:nvSpPr>
        <p:spPr>
          <a:xfrm>
            <a:off x="348990" y="1657869"/>
            <a:ext cx="3121367"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Four</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F44F56"/>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226703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24</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512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7186" r="5670" b="7891"/>
          <a:stretch/>
        </p:blipFill>
        <p:spPr bwMode="auto">
          <a:xfrm>
            <a:off x="503238" y="1432529"/>
            <a:ext cx="2453963" cy="148178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b="7880"/>
          <a:stretch/>
        </p:blipFill>
        <p:spPr bwMode="auto">
          <a:xfrm>
            <a:off x="2999915" y="1430422"/>
            <a:ext cx="2292164" cy="148389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b="8997"/>
          <a:stretch/>
        </p:blipFill>
        <p:spPr bwMode="auto">
          <a:xfrm>
            <a:off x="503237" y="2953177"/>
            <a:ext cx="2453963" cy="147537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2" descr="E:\图片\shutterstock_141190603.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l="16518" t="19656" r="7769" b="9412"/>
          <a:stretch/>
        </p:blipFill>
        <p:spPr bwMode="auto">
          <a:xfrm>
            <a:off x="2999916" y="2953177"/>
            <a:ext cx="2292164" cy="1475376"/>
          </a:xfrm>
          <a:prstGeom prst="rect">
            <a:avLst/>
          </a:prstGeom>
          <a:noFill/>
          <a:ln w="9525">
            <a:solidFill>
              <a:schemeClr val="bg1">
                <a:lumMod val="75000"/>
              </a:schemeClr>
            </a:solidFill>
            <a:miter lim="800000"/>
            <a:headEnd/>
            <a:tailEnd/>
          </a:ln>
          <a:extLst/>
        </p:spPr>
      </p:pic>
      <p:grpSp>
        <p:nvGrpSpPr>
          <p:cNvPr id="21" name="组合 20"/>
          <p:cNvGrpSpPr/>
          <p:nvPr/>
        </p:nvGrpSpPr>
        <p:grpSpPr>
          <a:xfrm>
            <a:off x="5523363" y="1314920"/>
            <a:ext cx="3086944" cy="873330"/>
            <a:chOff x="5523363" y="1314920"/>
            <a:chExt cx="3086944" cy="873330"/>
          </a:xfrm>
        </p:grpSpPr>
        <p:sp>
          <p:nvSpPr>
            <p:cNvPr id="83" name="矩形 82"/>
            <p:cNvSpPr/>
            <p:nvPr/>
          </p:nvSpPr>
          <p:spPr>
            <a:xfrm>
              <a:off x="5523363" y="1588086"/>
              <a:ext cx="3086944" cy="600164"/>
            </a:xfrm>
            <a:prstGeom prst="rect">
              <a:avLst/>
            </a:prstGeom>
          </p:spPr>
          <p:txBody>
            <a:bodyPr wrap="square">
              <a:spAutoFit/>
            </a:bodyPr>
            <a:lstStyle/>
            <a:p>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national product have roughly the same value and can be used interchangeably </a:t>
              </a:r>
              <a:endParaRPr lang="en-US" altLang="zh-CN" sz="11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84" name="矩形 83"/>
            <p:cNvSpPr/>
            <p:nvPr/>
          </p:nvSpPr>
          <p:spPr>
            <a:xfrm>
              <a:off x="5523363" y="13149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19" name="组合 18"/>
          <p:cNvGrpSpPr/>
          <p:nvPr/>
        </p:nvGrpSpPr>
        <p:grpSpPr>
          <a:xfrm>
            <a:off x="5628943" y="2476056"/>
            <a:ext cx="3563693" cy="497976"/>
            <a:chOff x="5607549" y="2476056"/>
            <a:chExt cx="3563693" cy="497976"/>
          </a:xfrm>
        </p:grpSpPr>
        <p:sp>
          <p:nvSpPr>
            <p:cNvPr id="87" name="矩形 86"/>
            <p:cNvSpPr/>
            <p:nvPr/>
          </p:nvSpPr>
          <p:spPr>
            <a:xfrm>
              <a:off x="6228719" y="2517295"/>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8" name="组合 17"/>
            <p:cNvGrpSpPr/>
            <p:nvPr/>
          </p:nvGrpSpPr>
          <p:grpSpPr>
            <a:xfrm>
              <a:off x="5607549" y="2476056"/>
              <a:ext cx="497976" cy="497976"/>
              <a:chOff x="5607549" y="2521897"/>
              <a:chExt cx="497976" cy="497976"/>
            </a:xfrm>
          </p:grpSpPr>
          <p:sp>
            <p:nvSpPr>
              <p:cNvPr id="88" name="椭圆 87"/>
              <p:cNvSpPr/>
              <p:nvPr/>
            </p:nvSpPr>
            <p:spPr>
              <a:xfrm>
                <a:off x="5607549" y="2521897"/>
                <a:ext cx="497976" cy="497976"/>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flipH="1">
                <a:off x="5709115" y="2621443"/>
                <a:ext cx="294846" cy="298883"/>
                <a:chOff x="9363075" y="4967288"/>
                <a:chExt cx="463551" cy="469900"/>
              </a:xfrm>
              <a:solidFill>
                <a:schemeClr val="bg1"/>
              </a:solidFill>
            </p:grpSpPr>
            <p:sp>
              <p:nvSpPr>
                <p:cNvPr id="94"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20" name="组合 19"/>
          <p:cNvGrpSpPr/>
          <p:nvPr/>
        </p:nvGrpSpPr>
        <p:grpSpPr>
          <a:xfrm>
            <a:off x="5628943" y="3203317"/>
            <a:ext cx="3563693" cy="497976"/>
            <a:chOff x="5607549" y="3099264"/>
            <a:chExt cx="3563693" cy="497976"/>
          </a:xfrm>
        </p:grpSpPr>
        <p:sp>
          <p:nvSpPr>
            <p:cNvPr id="100" name="矩形 99"/>
            <p:cNvSpPr/>
            <p:nvPr/>
          </p:nvSpPr>
          <p:spPr>
            <a:xfrm>
              <a:off x="6228719" y="3140503"/>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7" name="组合 16"/>
            <p:cNvGrpSpPr/>
            <p:nvPr/>
          </p:nvGrpSpPr>
          <p:grpSpPr>
            <a:xfrm>
              <a:off x="5607549" y="3099264"/>
              <a:ext cx="497976" cy="497976"/>
              <a:chOff x="5607549" y="3099264"/>
              <a:chExt cx="497976" cy="497976"/>
            </a:xfrm>
          </p:grpSpPr>
          <p:sp>
            <p:nvSpPr>
              <p:cNvPr id="101" name="椭圆 100"/>
              <p:cNvSpPr/>
              <p:nvPr/>
            </p:nvSpPr>
            <p:spPr>
              <a:xfrm>
                <a:off x="5607549" y="3099264"/>
                <a:ext cx="497976" cy="497976"/>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5705580" y="3197296"/>
                <a:ext cx="301913" cy="301913"/>
                <a:chOff x="13057188" y="3740150"/>
                <a:chExt cx="474663" cy="474663"/>
              </a:xfrm>
              <a:solidFill>
                <a:schemeClr val="bg1"/>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6" name="组合 15"/>
          <p:cNvGrpSpPr/>
          <p:nvPr/>
        </p:nvGrpSpPr>
        <p:grpSpPr>
          <a:xfrm>
            <a:off x="5628943" y="3930577"/>
            <a:ext cx="3563693" cy="497976"/>
            <a:chOff x="5607549" y="3722472"/>
            <a:chExt cx="3563693" cy="497976"/>
          </a:xfrm>
        </p:grpSpPr>
        <p:sp>
          <p:nvSpPr>
            <p:cNvPr id="109" name="矩形 108"/>
            <p:cNvSpPr/>
            <p:nvPr/>
          </p:nvSpPr>
          <p:spPr>
            <a:xfrm>
              <a:off x="6228719" y="3763711"/>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5" name="组合 14"/>
            <p:cNvGrpSpPr/>
            <p:nvPr/>
          </p:nvGrpSpPr>
          <p:grpSpPr>
            <a:xfrm>
              <a:off x="5607549" y="3722472"/>
              <a:ext cx="497976" cy="497976"/>
              <a:chOff x="5607549" y="3676631"/>
              <a:chExt cx="497976" cy="497976"/>
            </a:xfrm>
          </p:grpSpPr>
          <p:sp>
            <p:nvSpPr>
              <p:cNvPr id="110" name="椭圆 109"/>
              <p:cNvSpPr/>
              <p:nvPr/>
            </p:nvSpPr>
            <p:spPr>
              <a:xfrm>
                <a:off x="5607549" y="3676631"/>
                <a:ext cx="497976" cy="497976"/>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5687435" y="3756519"/>
                <a:ext cx="338204" cy="338200"/>
                <a:chOff x="3459051" y="-884634"/>
                <a:chExt cx="492125" cy="492125"/>
              </a:xfrm>
              <a:solidFill>
                <a:schemeClr val="bg1"/>
              </a:solidFill>
            </p:grpSpPr>
            <p:sp>
              <p:nvSpPr>
                <p:cNvPr id="117"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
                <p:cNvSpPr>
                  <a:spLocks/>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
                <p:cNvSpPr>
                  <a:spLocks/>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79957442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14:presetBounceEnd="38000">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12789" y="1634955"/>
            <a:ext cx="5845393" cy="2870903"/>
            <a:chOff x="1403350" y="2276475"/>
            <a:chExt cx="7416800" cy="3897371"/>
          </a:xfrm>
          <a:solidFill>
            <a:schemeClr val="tx1">
              <a:lumMod val="85000"/>
              <a:lumOff val="15000"/>
            </a:schemeClr>
          </a:solidFill>
        </p:grpSpPr>
        <p:sp>
          <p:nvSpPr>
            <p:cNvPr id="5" name="Freeform 243"/>
            <p:cNvSpPr>
              <a:spLocks/>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 name="Freeform 244"/>
            <p:cNvSpPr>
              <a:spLocks/>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 name="Freeform 245"/>
            <p:cNvSpPr>
              <a:spLocks/>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 name="Freeform 246"/>
            <p:cNvSpPr>
              <a:spLocks/>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 name="Freeform 247"/>
            <p:cNvSpPr>
              <a:spLocks/>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 name="Freeform 248"/>
            <p:cNvSpPr>
              <a:spLocks/>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 name="Freeform 249"/>
            <p:cNvSpPr>
              <a:spLocks/>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 name="Freeform 250"/>
            <p:cNvSpPr>
              <a:spLocks/>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 name="Freeform 251"/>
            <p:cNvSpPr>
              <a:spLocks/>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 name="Freeform 252"/>
            <p:cNvSpPr>
              <a:spLocks/>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 name="Freeform 253"/>
            <p:cNvSpPr>
              <a:spLocks/>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 name="Freeform 254"/>
            <p:cNvSpPr>
              <a:spLocks/>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 name="Freeform 255"/>
            <p:cNvSpPr>
              <a:spLocks/>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 name="Freeform 256"/>
            <p:cNvSpPr>
              <a:spLocks/>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 name="Freeform 257"/>
            <p:cNvSpPr>
              <a:spLocks/>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 name="Freeform 258"/>
            <p:cNvSpPr>
              <a:spLocks/>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 name="Freeform 259"/>
            <p:cNvSpPr>
              <a:spLocks/>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 name="Freeform 260"/>
            <p:cNvSpPr>
              <a:spLocks/>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 name="Freeform 261"/>
            <p:cNvSpPr>
              <a:spLocks/>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 name="Freeform 262"/>
            <p:cNvSpPr>
              <a:spLocks/>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 name="Freeform 263"/>
            <p:cNvSpPr>
              <a:spLocks/>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64"/>
            <p:cNvSpPr>
              <a:spLocks/>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65"/>
            <p:cNvSpPr>
              <a:spLocks/>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 name="Freeform 39"/>
            <p:cNvSpPr>
              <a:spLocks/>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 name="Freeform 40"/>
            <p:cNvSpPr>
              <a:spLocks/>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 name="Freeform 41"/>
            <p:cNvSpPr>
              <a:spLocks/>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1" name="Freeform 42"/>
            <p:cNvSpPr>
              <a:spLocks/>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2" name="Freeform 43"/>
            <p:cNvSpPr>
              <a:spLocks/>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3" name="Freeform 44"/>
            <p:cNvSpPr>
              <a:spLocks/>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4" name="Freeform 45"/>
            <p:cNvSpPr>
              <a:spLocks/>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5" name="Freeform 46"/>
            <p:cNvSpPr>
              <a:spLocks/>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6" name="Freeform 47"/>
            <p:cNvSpPr>
              <a:spLocks/>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7" name="Freeform 48"/>
            <p:cNvSpPr>
              <a:spLocks/>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8" name="Freeform 49"/>
            <p:cNvSpPr>
              <a:spLocks/>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9" name="Freeform 50"/>
            <p:cNvSpPr>
              <a:spLocks/>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0" name="Freeform 51"/>
            <p:cNvSpPr>
              <a:spLocks/>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1" name="Freeform 52"/>
            <p:cNvSpPr>
              <a:spLocks/>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2" name="Freeform 53"/>
            <p:cNvSpPr>
              <a:spLocks/>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3" name="Freeform 54"/>
            <p:cNvSpPr>
              <a:spLocks/>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4" name="Freeform 55"/>
            <p:cNvSpPr>
              <a:spLocks/>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5" name="Freeform 56"/>
            <p:cNvSpPr>
              <a:spLocks/>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6" name="Freeform 57"/>
            <p:cNvSpPr>
              <a:spLocks/>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7" name="Freeform 59"/>
            <p:cNvSpPr>
              <a:spLocks/>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60"/>
            <p:cNvSpPr>
              <a:spLocks/>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66"/>
            <p:cNvSpPr>
              <a:spLocks/>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67"/>
            <p:cNvSpPr>
              <a:spLocks/>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68"/>
            <p:cNvSpPr>
              <a:spLocks/>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69"/>
            <p:cNvSpPr>
              <a:spLocks/>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70"/>
            <p:cNvSpPr>
              <a:spLocks/>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71"/>
            <p:cNvSpPr>
              <a:spLocks/>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72"/>
            <p:cNvSpPr>
              <a:spLocks/>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73"/>
            <p:cNvSpPr>
              <a:spLocks/>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74"/>
            <p:cNvSpPr>
              <a:spLocks/>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75"/>
            <p:cNvSpPr>
              <a:spLocks/>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9" name="Freeform 76"/>
            <p:cNvSpPr>
              <a:spLocks/>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0" name="Freeform 77"/>
            <p:cNvSpPr>
              <a:spLocks/>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78"/>
            <p:cNvSpPr>
              <a:spLocks/>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79"/>
            <p:cNvSpPr>
              <a:spLocks/>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85"/>
            <p:cNvSpPr>
              <a:spLocks/>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86"/>
            <p:cNvSpPr>
              <a:spLocks/>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87"/>
            <p:cNvSpPr>
              <a:spLocks/>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88"/>
            <p:cNvSpPr>
              <a:spLocks/>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89"/>
            <p:cNvSpPr>
              <a:spLocks/>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90"/>
            <p:cNvSpPr>
              <a:spLocks/>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91"/>
            <p:cNvSpPr>
              <a:spLocks/>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92"/>
            <p:cNvSpPr>
              <a:spLocks/>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93"/>
            <p:cNvSpPr>
              <a:spLocks/>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94"/>
            <p:cNvSpPr>
              <a:spLocks/>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95"/>
            <p:cNvSpPr>
              <a:spLocks/>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96"/>
            <p:cNvSpPr>
              <a:spLocks/>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97"/>
            <p:cNvSpPr>
              <a:spLocks/>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98"/>
            <p:cNvSpPr>
              <a:spLocks/>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99"/>
            <p:cNvSpPr>
              <a:spLocks/>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100"/>
            <p:cNvSpPr>
              <a:spLocks/>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101"/>
            <p:cNvSpPr>
              <a:spLocks/>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103"/>
            <p:cNvSpPr>
              <a:spLocks/>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104"/>
            <p:cNvSpPr>
              <a:spLocks/>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105"/>
            <p:cNvSpPr>
              <a:spLocks/>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106"/>
            <p:cNvSpPr>
              <a:spLocks/>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107"/>
            <p:cNvSpPr>
              <a:spLocks/>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108"/>
            <p:cNvSpPr>
              <a:spLocks/>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109"/>
            <p:cNvSpPr>
              <a:spLocks/>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110"/>
            <p:cNvSpPr>
              <a:spLocks/>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111"/>
            <p:cNvSpPr>
              <a:spLocks/>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112"/>
            <p:cNvSpPr>
              <a:spLocks/>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113"/>
            <p:cNvSpPr>
              <a:spLocks/>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114"/>
            <p:cNvSpPr>
              <a:spLocks/>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115"/>
            <p:cNvSpPr>
              <a:spLocks/>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116"/>
            <p:cNvSpPr>
              <a:spLocks/>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117"/>
            <p:cNvSpPr>
              <a:spLocks/>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118"/>
            <p:cNvSpPr>
              <a:spLocks/>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119"/>
            <p:cNvSpPr>
              <a:spLocks/>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120"/>
            <p:cNvSpPr>
              <a:spLocks/>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121"/>
            <p:cNvSpPr>
              <a:spLocks/>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122"/>
            <p:cNvSpPr>
              <a:spLocks/>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123"/>
            <p:cNvSpPr>
              <a:spLocks/>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124"/>
            <p:cNvSpPr>
              <a:spLocks/>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125"/>
            <p:cNvSpPr>
              <a:spLocks/>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126"/>
            <p:cNvSpPr>
              <a:spLocks/>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127"/>
            <p:cNvSpPr>
              <a:spLocks/>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128"/>
            <p:cNvSpPr>
              <a:spLocks/>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129"/>
            <p:cNvSpPr>
              <a:spLocks/>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130"/>
            <p:cNvSpPr>
              <a:spLocks/>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131"/>
            <p:cNvSpPr>
              <a:spLocks/>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132"/>
            <p:cNvSpPr>
              <a:spLocks/>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133"/>
            <p:cNvSpPr>
              <a:spLocks/>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134"/>
            <p:cNvSpPr>
              <a:spLocks/>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135"/>
            <p:cNvSpPr>
              <a:spLocks/>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136"/>
            <p:cNvSpPr>
              <a:spLocks/>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137"/>
            <p:cNvSpPr>
              <a:spLocks/>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138"/>
            <p:cNvSpPr>
              <a:spLocks/>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139"/>
            <p:cNvSpPr>
              <a:spLocks/>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140"/>
            <p:cNvSpPr>
              <a:spLocks/>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141"/>
            <p:cNvSpPr>
              <a:spLocks/>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142"/>
            <p:cNvSpPr>
              <a:spLocks/>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43"/>
            <p:cNvSpPr>
              <a:spLocks/>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44"/>
            <p:cNvSpPr>
              <a:spLocks/>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45"/>
            <p:cNvSpPr>
              <a:spLocks/>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46"/>
            <p:cNvSpPr>
              <a:spLocks/>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47"/>
            <p:cNvSpPr>
              <a:spLocks/>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48"/>
            <p:cNvSpPr>
              <a:spLocks/>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49"/>
            <p:cNvSpPr>
              <a:spLocks/>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50"/>
            <p:cNvSpPr>
              <a:spLocks/>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52"/>
            <p:cNvSpPr>
              <a:spLocks/>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55"/>
            <p:cNvSpPr>
              <a:spLocks/>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57"/>
            <p:cNvSpPr>
              <a:spLocks/>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58"/>
            <p:cNvSpPr>
              <a:spLocks/>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59"/>
            <p:cNvSpPr>
              <a:spLocks/>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60"/>
            <p:cNvSpPr>
              <a:spLocks/>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61"/>
            <p:cNvSpPr>
              <a:spLocks/>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62"/>
            <p:cNvSpPr>
              <a:spLocks/>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63"/>
            <p:cNvSpPr>
              <a:spLocks/>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64"/>
            <p:cNvSpPr>
              <a:spLocks/>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65"/>
            <p:cNvSpPr>
              <a:spLocks/>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66"/>
            <p:cNvSpPr>
              <a:spLocks/>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67"/>
            <p:cNvSpPr>
              <a:spLocks/>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68"/>
            <p:cNvSpPr>
              <a:spLocks/>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69"/>
            <p:cNvSpPr>
              <a:spLocks/>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70"/>
            <p:cNvSpPr>
              <a:spLocks/>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71"/>
            <p:cNvSpPr>
              <a:spLocks/>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72"/>
            <p:cNvSpPr>
              <a:spLocks/>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73"/>
            <p:cNvSpPr>
              <a:spLocks/>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74"/>
            <p:cNvSpPr>
              <a:spLocks/>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75"/>
            <p:cNvSpPr>
              <a:spLocks/>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76"/>
            <p:cNvSpPr>
              <a:spLocks/>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77"/>
            <p:cNvSpPr>
              <a:spLocks/>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78"/>
            <p:cNvSpPr>
              <a:spLocks/>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79"/>
            <p:cNvSpPr>
              <a:spLocks/>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80"/>
            <p:cNvSpPr>
              <a:spLocks/>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81"/>
            <p:cNvSpPr>
              <a:spLocks/>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82"/>
            <p:cNvSpPr>
              <a:spLocks/>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83"/>
            <p:cNvSpPr>
              <a:spLocks/>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84"/>
            <p:cNvSpPr>
              <a:spLocks/>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85"/>
            <p:cNvSpPr>
              <a:spLocks/>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86"/>
            <p:cNvSpPr>
              <a:spLocks/>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87"/>
            <p:cNvSpPr>
              <a:spLocks/>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88"/>
            <p:cNvSpPr>
              <a:spLocks/>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89"/>
            <p:cNvSpPr>
              <a:spLocks/>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90"/>
            <p:cNvSpPr>
              <a:spLocks/>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91"/>
            <p:cNvSpPr>
              <a:spLocks/>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92"/>
            <p:cNvSpPr>
              <a:spLocks/>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93"/>
            <p:cNvSpPr>
              <a:spLocks/>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94"/>
            <p:cNvSpPr>
              <a:spLocks/>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95"/>
            <p:cNvSpPr>
              <a:spLocks/>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96"/>
            <p:cNvSpPr>
              <a:spLocks/>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97"/>
            <p:cNvSpPr>
              <a:spLocks/>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98"/>
            <p:cNvSpPr>
              <a:spLocks/>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99"/>
            <p:cNvSpPr>
              <a:spLocks/>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200"/>
            <p:cNvSpPr>
              <a:spLocks/>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201"/>
            <p:cNvSpPr>
              <a:spLocks/>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202"/>
            <p:cNvSpPr>
              <a:spLocks/>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203"/>
            <p:cNvSpPr>
              <a:spLocks/>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204"/>
            <p:cNvSpPr>
              <a:spLocks/>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206"/>
            <p:cNvSpPr>
              <a:spLocks/>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207"/>
            <p:cNvSpPr>
              <a:spLocks/>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208"/>
            <p:cNvSpPr>
              <a:spLocks/>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209"/>
            <p:cNvSpPr>
              <a:spLocks/>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210"/>
            <p:cNvSpPr>
              <a:spLocks/>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211"/>
            <p:cNvSpPr>
              <a:spLocks/>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212"/>
            <p:cNvSpPr>
              <a:spLocks/>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213"/>
            <p:cNvSpPr>
              <a:spLocks/>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214"/>
            <p:cNvSpPr>
              <a:spLocks/>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215"/>
            <p:cNvSpPr>
              <a:spLocks/>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216"/>
            <p:cNvSpPr>
              <a:spLocks/>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217"/>
            <p:cNvSpPr>
              <a:spLocks/>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218"/>
            <p:cNvSpPr>
              <a:spLocks/>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219"/>
            <p:cNvSpPr>
              <a:spLocks/>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220"/>
            <p:cNvSpPr>
              <a:spLocks/>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221"/>
            <p:cNvSpPr>
              <a:spLocks/>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222"/>
            <p:cNvSpPr>
              <a:spLocks/>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224"/>
            <p:cNvSpPr>
              <a:spLocks/>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225"/>
            <p:cNvSpPr>
              <a:spLocks/>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226"/>
            <p:cNvSpPr>
              <a:spLocks/>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227"/>
            <p:cNvSpPr>
              <a:spLocks/>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228"/>
            <p:cNvSpPr>
              <a:spLocks/>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229"/>
            <p:cNvSpPr>
              <a:spLocks/>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230"/>
            <p:cNvSpPr>
              <a:spLocks/>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231"/>
            <p:cNvSpPr>
              <a:spLocks/>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232"/>
            <p:cNvSpPr>
              <a:spLocks/>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233"/>
            <p:cNvSpPr>
              <a:spLocks/>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234"/>
            <p:cNvSpPr>
              <a:spLocks/>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235"/>
            <p:cNvSpPr>
              <a:spLocks/>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236"/>
            <p:cNvSpPr>
              <a:spLocks/>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237"/>
            <p:cNvSpPr>
              <a:spLocks/>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238"/>
            <p:cNvSpPr>
              <a:spLocks/>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239"/>
            <p:cNvSpPr>
              <a:spLocks/>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240"/>
            <p:cNvSpPr>
              <a:spLocks/>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241"/>
            <p:cNvSpPr>
              <a:spLocks/>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267"/>
            <p:cNvSpPr>
              <a:spLocks/>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268"/>
            <p:cNvSpPr>
              <a:spLocks/>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69"/>
            <p:cNvSpPr>
              <a:spLocks/>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70"/>
            <p:cNvSpPr>
              <a:spLocks/>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72"/>
            <p:cNvSpPr>
              <a:spLocks/>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73"/>
            <p:cNvSpPr>
              <a:spLocks/>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74"/>
            <p:cNvSpPr>
              <a:spLocks/>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75"/>
            <p:cNvSpPr>
              <a:spLocks/>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76"/>
            <p:cNvSpPr>
              <a:spLocks/>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77"/>
            <p:cNvSpPr>
              <a:spLocks/>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78"/>
            <p:cNvSpPr>
              <a:spLocks/>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79"/>
            <p:cNvSpPr>
              <a:spLocks/>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80"/>
            <p:cNvSpPr>
              <a:spLocks/>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81"/>
            <p:cNvSpPr>
              <a:spLocks/>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82"/>
            <p:cNvSpPr>
              <a:spLocks/>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83"/>
            <p:cNvSpPr>
              <a:spLocks/>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84"/>
            <p:cNvSpPr>
              <a:spLocks/>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85"/>
            <p:cNvSpPr>
              <a:spLocks/>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86"/>
            <p:cNvSpPr>
              <a:spLocks/>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87"/>
            <p:cNvSpPr>
              <a:spLocks/>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88"/>
            <p:cNvSpPr>
              <a:spLocks/>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89"/>
            <p:cNvSpPr>
              <a:spLocks/>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90"/>
            <p:cNvSpPr>
              <a:spLocks/>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91"/>
            <p:cNvSpPr>
              <a:spLocks/>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92"/>
            <p:cNvSpPr>
              <a:spLocks/>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93"/>
            <p:cNvSpPr>
              <a:spLocks/>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94"/>
            <p:cNvSpPr>
              <a:spLocks/>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95"/>
            <p:cNvSpPr>
              <a:spLocks/>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96"/>
            <p:cNvSpPr>
              <a:spLocks/>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97"/>
            <p:cNvSpPr>
              <a:spLocks/>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98"/>
            <p:cNvSpPr>
              <a:spLocks/>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99"/>
            <p:cNvSpPr>
              <a:spLocks/>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300"/>
            <p:cNvSpPr>
              <a:spLocks/>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301"/>
            <p:cNvSpPr>
              <a:spLocks/>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302"/>
            <p:cNvSpPr>
              <a:spLocks/>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303"/>
            <p:cNvSpPr>
              <a:spLocks/>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304"/>
            <p:cNvSpPr>
              <a:spLocks/>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305"/>
            <p:cNvSpPr>
              <a:spLocks/>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306"/>
            <p:cNvSpPr>
              <a:spLocks/>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307"/>
            <p:cNvSpPr>
              <a:spLocks/>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308"/>
            <p:cNvSpPr>
              <a:spLocks/>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309"/>
            <p:cNvSpPr>
              <a:spLocks/>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310"/>
            <p:cNvSpPr>
              <a:spLocks/>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311"/>
            <p:cNvSpPr>
              <a:spLocks/>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312"/>
            <p:cNvSpPr>
              <a:spLocks/>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313"/>
            <p:cNvSpPr>
              <a:spLocks/>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314"/>
            <p:cNvSpPr>
              <a:spLocks/>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315"/>
            <p:cNvSpPr>
              <a:spLocks/>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316"/>
            <p:cNvSpPr>
              <a:spLocks/>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317"/>
            <p:cNvSpPr>
              <a:spLocks/>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318"/>
            <p:cNvSpPr>
              <a:spLocks/>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319"/>
            <p:cNvSpPr>
              <a:spLocks/>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320"/>
            <p:cNvSpPr>
              <a:spLocks/>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321"/>
            <p:cNvSpPr>
              <a:spLocks/>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322"/>
            <p:cNvSpPr>
              <a:spLocks/>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271" name="组合 270"/>
          <p:cNvGrpSpPr/>
          <p:nvPr/>
        </p:nvGrpSpPr>
        <p:grpSpPr>
          <a:xfrm>
            <a:off x="8892480" y="411510"/>
            <a:ext cx="251520" cy="661800"/>
            <a:chOff x="8892480" y="411510"/>
            <a:chExt cx="251520" cy="661800"/>
          </a:xfrm>
        </p:grpSpPr>
        <p:sp>
          <p:nvSpPr>
            <p:cNvPr id="272" name="矩形 271"/>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25</a:t>
              </a:r>
              <a:endParaRPr lang="zh-CN" altLang="en-US" sz="800" dirty="0">
                <a:solidFill>
                  <a:schemeClr val="bg1"/>
                </a:solidFill>
                <a:latin typeface="Century Gothic" panose="020B0502020202020204" pitchFamily="34" charset="0"/>
              </a:endParaRPr>
            </a:p>
          </p:txBody>
        </p:sp>
        <p:grpSp>
          <p:nvGrpSpPr>
            <p:cNvPr id="274" name="组合 273"/>
            <p:cNvGrpSpPr/>
            <p:nvPr/>
          </p:nvGrpSpPr>
          <p:grpSpPr>
            <a:xfrm>
              <a:off x="8964240" y="818664"/>
              <a:ext cx="108000" cy="8629"/>
              <a:chOff x="8953171" y="847239"/>
              <a:chExt cx="130138" cy="8629"/>
            </a:xfrm>
          </p:grpSpPr>
          <p:cxnSp>
            <p:nvCxnSpPr>
              <p:cNvPr id="275" name="直接连接符 274"/>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40" name="组合 339"/>
          <p:cNvGrpSpPr/>
          <p:nvPr/>
        </p:nvGrpSpPr>
        <p:grpSpPr>
          <a:xfrm>
            <a:off x="6330755" y="1631535"/>
            <a:ext cx="2305245" cy="461665"/>
            <a:chOff x="6330755" y="1631535"/>
            <a:chExt cx="2305245" cy="461665"/>
          </a:xfrm>
        </p:grpSpPr>
        <p:sp>
          <p:nvSpPr>
            <p:cNvPr id="269" name="矩形 268"/>
            <p:cNvSpPr/>
            <p:nvPr/>
          </p:nvSpPr>
          <p:spPr>
            <a:xfrm>
              <a:off x="6934889" y="1668343"/>
              <a:ext cx="880369" cy="261610"/>
            </a:xfrm>
            <a:prstGeom prst="rect">
              <a:avLst/>
            </a:prstGeom>
          </p:spPr>
          <p:txBody>
            <a:bodyPr wrap="none">
              <a:spAutoFit/>
            </a:bodyPr>
            <a:lstStyle/>
            <a:p>
              <a:r>
                <a:rPr lang="en-US" altLang="zh-CN" sz="1100" b="1" dirty="0" smtClean="0">
                  <a:solidFill>
                    <a:srgbClr val="F44F56"/>
                  </a:solidFill>
                  <a:latin typeface="Century Gothic" panose="020B0502020202020204" pitchFamily="34" charset="0"/>
                  <a:cs typeface="Arial" panose="020B0604020202020204" pitchFamily="34" charset="0"/>
                </a:rPr>
                <a:t>New Yorrk</a:t>
              </a:r>
              <a:endParaRPr lang="en-US" altLang="zh-CN" sz="1100" b="1" dirty="0">
                <a:solidFill>
                  <a:srgbClr val="F44F56"/>
                </a:solidFill>
                <a:latin typeface="Century Gothic" panose="020B0502020202020204" pitchFamily="34" charset="0"/>
                <a:cs typeface="Arial" panose="020B0604020202020204" pitchFamily="34" charset="0"/>
              </a:endParaRPr>
            </a:p>
          </p:txBody>
        </p:sp>
        <p:sp>
          <p:nvSpPr>
            <p:cNvPr id="279" name="矩形 278"/>
            <p:cNvSpPr/>
            <p:nvPr/>
          </p:nvSpPr>
          <p:spPr>
            <a:xfrm>
              <a:off x="7026906" y="1926523"/>
              <a:ext cx="1609094" cy="4571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矩形 325"/>
            <p:cNvSpPr/>
            <p:nvPr/>
          </p:nvSpPr>
          <p:spPr>
            <a:xfrm>
              <a:off x="6330755" y="1631535"/>
              <a:ext cx="694421" cy="461665"/>
            </a:xfrm>
            <a:prstGeom prst="rect">
              <a:avLst/>
            </a:prstGeom>
          </p:spPr>
          <p:txBody>
            <a:bodyPr wrap="square">
              <a:spAutoFit/>
            </a:bodyPr>
            <a:lstStyle/>
            <a:p>
              <a:r>
                <a:rPr lang="en-US" altLang="zh-CN" sz="2400" dirty="0">
                  <a:solidFill>
                    <a:srgbClr val="F44F56"/>
                  </a:solidFill>
                  <a:latin typeface="Century Gothic" panose="020B0502020202020204" pitchFamily="34" charset="0"/>
                  <a:cs typeface="Arial" panose="020B0604020202020204" pitchFamily="34" charset="0"/>
                </a:rPr>
                <a:t>200</a:t>
              </a:r>
            </a:p>
          </p:txBody>
        </p:sp>
      </p:grpSp>
      <p:grpSp>
        <p:nvGrpSpPr>
          <p:cNvPr id="344" name="组合 343"/>
          <p:cNvGrpSpPr/>
          <p:nvPr/>
        </p:nvGrpSpPr>
        <p:grpSpPr>
          <a:xfrm>
            <a:off x="6510776" y="2089645"/>
            <a:ext cx="1801044" cy="461665"/>
            <a:chOff x="6510776" y="2089645"/>
            <a:chExt cx="1801044" cy="461665"/>
          </a:xfrm>
        </p:grpSpPr>
        <p:grpSp>
          <p:nvGrpSpPr>
            <p:cNvPr id="341" name="组合 340"/>
            <p:cNvGrpSpPr/>
            <p:nvPr/>
          </p:nvGrpSpPr>
          <p:grpSpPr>
            <a:xfrm>
              <a:off x="6934889" y="2115778"/>
              <a:ext cx="1376931" cy="307329"/>
              <a:chOff x="6934889" y="2115778"/>
              <a:chExt cx="1376931" cy="307329"/>
            </a:xfrm>
          </p:grpSpPr>
          <p:sp>
            <p:nvSpPr>
              <p:cNvPr id="283" name="矩形 282"/>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p:cNvSpPr/>
              <p:nvPr/>
            </p:nvSpPr>
            <p:spPr>
              <a:xfrm>
                <a:off x="6934889" y="21157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327" name="矩形 326"/>
            <p:cNvSpPr/>
            <p:nvPr/>
          </p:nvSpPr>
          <p:spPr>
            <a:xfrm>
              <a:off x="6510776" y="2089645"/>
              <a:ext cx="584124"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60</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345" name="组合 344"/>
          <p:cNvGrpSpPr/>
          <p:nvPr/>
        </p:nvGrpSpPr>
        <p:grpSpPr>
          <a:xfrm>
            <a:off x="6510775" y="2515000"/>
            <a:ext cx="1373520" cy="461665"/>
            <a:chOff x="6510775" y="2515000"/>
            <a:chExt cx="1373520" cy="461665"/>
          </a:xfrm>
        </p:grpSpPr>
        <p:sp>
          <p:nvSpPr>
            <p:cNvPr id="281" name="矩形 280"/>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p:cNvSpPr/>
            <p:nvPr/>
          </p:nvSpPr>
          <p:spPr>
            <a:xfrm>
              <a:off x="6934889" y="2555830"/>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28" name="矩形 327"/>
            <p:cNvSpPr/>
            <p:nvPr/>
          </p:nvSpPr>
          <p:spPr>
            <a:xfrm>
              <a:off x="6510775" y="2515000"/>
              <a:ext cx="584125"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48</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346" name="组合 345"/>
          <p:cNvGrpSpPr/>
          <p:nvPr/>
        </p:nvGrpSpPr>
        <p:grpSpPr>
          <a:xfrm>
            <a:off x="6546779" y="2919690"/>
            <a:ext cx="1765041" cy="461665"/>
            <a:chOff x="6546779" y="2919690"/>
            <a:chExt cx="1765041" cy="461665"/>
          </a:xfrm>
        </p:grpSpPr>
        <p:sp>
          <p:nvSpPr>
            <p:cNvPr id="282" name="矩形 281"/>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p:cNvSpPr/>
            <p:nvPr/>
          </p:nvSpPr>
          <p:spPr>
            <a:xfrm>
              <a:off x="6934889" y="30189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29" name="矩形 328"/>
            <p:cNvSpPr/>
            <p:nvPr/>
          </p:nvSpPr>
          <p:spPr>
            <a:xfrm>
              <a:off x="6546779" y="2919690"/>
              <a:ext cx="548121"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57</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347" name="组合 346"/>
          <p:cNvGrpSpPr/>
          <p:nvPr/>
        </p:nvGrpSpPr>
        <p:grpSpPr>
          <a:xfrm>
            <a:off x="6330755" y="3429270"/>
            <a:ext cx="2069691" cy="461665"/>
            <a:chOff x="6330755" y="3429270"/>
            <a:chExt cx="2069691" cy="461665"/>
          </a:xfrm>
        </p:grpSpPr>
        <p:sp>
          <p:nvSpPr>
            <p:cNvPr id="284" name="矩形 283"/>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p:cNvSpPr/>
            <p:nvPr/>
          </p:nvSpPr>
          <p:spPr>
            <a:xfrm>
              <a:off x="6934889" y="3487626"/>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30" name="矩形 329"/>
            <p:cNvSpPr/>
            <p:nvPr/>
          </p:nvSpPr>
          <p:spPr>
            <a:xfrm>
              <a:off x="6330755" y="3429270"/>
              <a:ext cx="694421"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139</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336" name="组合 335"/>
          <p:cNvGrpSpPr/>
          <p:nvPr/>
        </p:nvGrpSpPr>
        <p:grpSpPr>
          <a:xfrm>
            <a:off x="3895526" y="2034838"/>
            <a:ext cx="1213794" cy="2399007"/>
            <a:chOff x="3895526" y="2034838"/>
            <a:chExt cx="1213794" cy="2399007"/>
          </a:xfrm>
        </p:grpSpPr>
        <p:sp>
          <p:nvSpPr>
            <p:cNvPr id="301" name="椭圆 300"/>
            <p:cNvSpPr/>
            <p:nvPr/>
          </p:nvSpPr>
          <p:spPr>
            <a:xfrm>
              <a:off x="4407609" y="2034838"/>
              <a:ext cx="189629" cy="189629"/>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 name="直接连接符 31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2" name="组合 331"/>
            <p:cNvGrpSpPr/>
            <p:nvPr/>
          </p:nvGrpSpPr>
          <p:grpSpPr>
            <a:xfrm>
              <a:off x="3895526" y="3845081"/>
              <a:ext cx="1213794" cy="588764"/>
              <a:chOff x="395989" y="3509014"/>
              <a:chExt cx="1213794" cy="588764"/>
            </a:xfrm>
          </p:grpSpPr>
          <p:sp>
            <p:nvSpPr>
              <p:cNvPr id="333" name="矩形 332"/>
              <p:cNvSpPr/>
              <p:nvPr/>
            </p:nvSpPr>
            <p:spPr>
              <a:xfrm>
                <a:off x="622212" y="3509014"/>
                <a:ext cx="762981" cy="230832"/>
              </a:xfrm>
              <a:prstGeom prst="rect">
                <a:avLst/>
              </a:prstGeom>
            </p:spPr>
            <p:txBody>
              <a:bodyPr wrap="square">
                <a:spAutoFit/>
              </a:bodyPr>
              <a:lstStyle/>
              <a:p>
                <a:pPr algn="ctr"/>
                <a:r>
                  <a:rPr lang="en-US" altLang="zh-CN" sz="900" dirty="0">
                    <a:solidFill>
                      <a:srgbClr val="F44F56"/>
                    </a:solidFill>
                    <a:latin typeface="Century Gothic" panose="020B0502020202020204" pitchFamily="34" charset="0"/>
                    <a:cs typeface="Arial" panose="020B0604020202020204" pitchFamily="34" charset="0"/>
                  </a:rPr>
                  <a:t>Insert Info</a:t>
                </a:r>
              </a:p>
            </p:txBody>
          </p:sp>
          <p:sp>
            <p:nvSpPr>
              <p:cNvPr id="334" name="矩形 333"/>
              <p:cNvSpPr/>
              <p:nvPr/>
            </p:nvSpPr>
            <p:spPr>
              <a:xfrm>
                <a:off x="395989" y="3689012"/>
                <a:ext cx="1213794" cy="408766"/>
              </a:xfrm>
              <a:prstGeom prst="rect">
                <a:avLst/>
              </a:prstGeom>
            </p:spPr>
            <p:txBody>
              <a:bodyPr wrap="none">
                <a:spAutoFit/>
              </a:bodyPr>
              <a:lstStyle/>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Lorem </a:t>
                </a:r>
                <a:r>
                  <a:rPr lang="en-US" altLang="zh-CN" sz="900" dirty="0">
                    <a:solidFill>
                      <a:schemeClr val="bg1">
                        <a:lumMod val="50000"/>
                      </a:schemeClr>
                    </a:solidFill>
                    <a:latin typeface="Century Gothic" panose="020B0502020202020204" pitchFamily="34" charset="0"/>
                    <a:cs typeface="Arial" panose="020B0604020202020204" pitchFamily="34" charset="0"/>
                  </a:rPr>
                  <a:t>iosum </a:t>
                </a:r>
                <a:r>
                  <a:rPr lang="en-US" altLang="zh-CN" sz="900" dirty="0" smtClean="0">
                    <a:solidFill>
                      <a:schemeClr val="bg1">
                        <a:lumMod val="50000"/>
                      </a:schemeClr>
                    </a:solidFill>
                    <a:latin typeface="Century Gothic" panose="020B0502020202020204" pitchFamily="34" charset="0"/>
                    <a:cs typeface="Arial" panose="020B0604020202020204" pitchFamily="34" charset="0"/>
                  </a:rPr>
                  <a:t>Dolor</a:t>
                </a:r>
              </a:p>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Sit amet</a:t>
                </a:r>
                <a:endParaRPr lang="en-US" altLang="zh-CN" sz="900" dirty="0">
                  <a:solidFill>
                    <a:schemeClr val="bg1">
                      <a:lumMod val="50000"/>
                    </a:schemeClr>
                  </a:solidFill>
                  <a:latin typeface="Century Gothic" panose="020B0502020202020204" pitchFamily="34" charset="0"/>
                  <a:cs typeface="Arial" panose="020B0604020202020204" pitchFamily="34" charset="0"/>
                </a:endParaRPr>
              </a:p>
            </p:txBody>
          </p:sp>
        </p:grpSp>
      </p:grpSp>
      <p:grpSp>
        <p:nvGrpSpPr>
          <p:cNvPr id="338" name="组合 337"/>
          <p:cNvGrpSpPr/>
          <p:nvPr/>
        </p:nvGrpSpPr>
        <p:grpSpPr>
          <a:xfrm>
            <a:off x="395989" y="2860154"/>
            <a:ext cx="1213794" cy="1161836"/>
            <a:chOff x="395989" y="2860154"/>
            <a:chExt cx="1213794" cy="1161836"/>
          </a:xfrm>
        </p:grpSpPr>
        <p:sp>
          <p:nvSpPr>
            <p:cNvPr id="293" name="椭圆 292"/>
            <p:cNvSpPr/>
            <p:nvPr/>
          </p:nvSpPr>
          <p:spPr>
            <a:xfrm>
              <a:off x="1086297" y="2860154"/>
              <a:ext cx="189629" cy="189629"/>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3" name="组合 322"/>
            <p:cNvGrpSpPr/>
            <p:nvPr/>
          </p:nvGrpSpPr>
          <p:grpSpPr>
            <a:xfrm>
              <a:off x="395989" y="3433226"/>
              <a:ext cx="1213794" cy="588764"/>
              <a:chOff x="395989" y="3509014"/>
              <a:chExt cx="1213794" cy="588764"/>
            </a:xfrm>
          </p:grpSpPr>
          <p:sp>
            <p:nvSpPr>
              <p:cNvPr id="302" name="矩形 301"/>
              <p:cNvSpPr/>
              <p:nvPr/>
            </p:nvSpPr>
            <p:spPr>
              <a:xfrm>
                <a:off x="622212" y="3509014"/>
                <a:ext cx="762981" cy="230832"/>
              </a:xfrm>
              <a:prstGeom prst="rect">
                <a:avLst/>
              </a:prstGeom>
            </p:spPr>
            <p:txBody>
              <a:bodyPr wrap="square">
                <a:spAutoFit/>
              </a:bodyPr>
              <a:lstStyle/>
              <a:p>
                <a:r>
                  <a:rPr lang="en-US" altLang="zh-CN" sz="900" dirty="0">
                    <a:solidFill>
                      <a:srgbClr val="F44F56"/>
                    </a:solidFill>
                    <a:latin typeface="Century Gothic" panose="020B0502020202020204" pitchFamily="34" charset="0"/>
                    <a:cs typeface="Arial" panose="020B0604020202020204" pitchFamily="34" charset="0"/>
                  </a:rPr>
                  <a:t>Insert Info</a:t>
                </a:r>
              </a:p>
            </p:txBody>
          </p:sp>
          <p:sp>
            <p:nvSpPr>
              <p:cNvPr id="303" name="矩形 302"/>
              <p:cNvSpPr/>
              <p:nvPr/>
            </p:nvSpPr>
            <p:spPr>
              <a:xfrm>
                <a:off x="395989" y="3689012"/>
                <a:ext cx="1213794" cy="408766"/>
              </a:xfrm>
              <a:prstGeom prst="rect">
                <a:avLst/>
              </a:prstGeom>
            </p:spPr>
            <p:txBody>
              <a:bodyPr wrap="none">
                <a:spAutoFit/>
              </a:bodyPr>
              <a:lstStyle/>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Lorem </a:t>
                </a:r>
                <a:r>
                  <a:rPr lang="en-US" altLang="zh-CN" sz="900" dirty="0">
                    <a:solidFill>
                      <a:schemeClr val="bg1">
                        <a:lumMod val="50000"/>
                      </a:schemeClr>
                    </a:solidFill>
                    <a:latin typeface="Century Gothic" panose="020B0502020202020204" pitchFamily="34" charset="0"/>
                    <a:cs typeface="Arial" panose="020B0604020202020204" pitchFamily="34" charset="0"/>
                  </a:rPr>
                  <a:t>iosum </a:t>
                </a:r>
                <a:r>
                  <a:rPr lang="en-US" altLang="zh-CN" sz="900" dirty="0" smtClean="0">
                    <a:solidFill>
                      <a:schemeClr val="bg1">
                        <a:lumMod val="50000"/>
                      </a:schemeClr>
                    </a:solidFill>
                    <a:latin typeface="Century Gothic" panose="020B0502020202020204" pitchFamily="34" charset="0"/>
                    <a:cs typeface="Arial" panose="020B0604020202020204" pitchFamily="34" charset="0"/>
                  </a:rPr>
                  <a:t>Dolor</a:t>
                </a:r>
              </a:p>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Sit amet</a:t>
                </a:r>
                <a:endParaRPr lang="en-US" altLang="zh-CN" sz="900" dirty="0">
                  <a:solidFill>
                    <a:schemeClr val="bg1">
                      <a:lumMod val="50000"/>
                    </a:schemeClr>
                  </a:solidFill>
                  <a:latin typeface="Century Gothic" panose="020B0502020202020204" pitchFamily="34" charset="0"/>
                  <a:cs typeface="Arial" panose="020B0604020202020204" pitchFamily="34" charset="0"/>
                </a:endParaRPr>
              </a:p>
            </p:txBody>
          </p:sp>
        </p:grpSp>
        <p:cxnSp>
          <p:nvCxnSpPr>
            <p:cNvPr id="337" name="直接连接符 336"/>
            <p:cNvCxnSpPr/>
            <p:nvPr/>
          </p:nvCxnSpPr>
          <p:spPr>
            <a:xfrm>
              <a:off x="1181111"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9" name="组合 338"/>
          <p:cNvGrpSpPr/>
          <p:nvPr/>
        </p:nvGrpSpPr>
        <p:grpSpPr>
          <a:xfrm>
            <a:off x="412490" y="524010"/>
            <a:ext cx="5282215" cy="615066"/>
            <a:chOff x="412490" y="524010"/>
            <a:chExt cx="5282215" cy="615066"/>
          </a:xfrm>
        </p:grpSpPr>
        <p:sp>
          <p:nvSpPr>
            <p:cNvPr id="342" name="矩形 341"/>
            <p:cNvSpPr/>
            <p:nvPr/>
          </p:nvSpPr>
          <p:spPr>
            <a:xfrm>
              <a:off x="412490" y="524010"/>
              <a:ext cx="5282215" cy="461665"/>
            </a:xfrm>
            <a:prstGeom prst="rect">
              <a:avLst/>
            </a:prstGeom>
          </p:spPr>
          <p:txBody>
            <a:bodyPr wrap="none">
              <a:spAutoFit/>
            </a:bodyPr>
            <a:lstStyle/>
            <a:p>
              <a:r>
                <a:rPr lang="en-US" altLang="zh-CN" sz="2400" dirty="0">
                  <a:solidFill>
                    <a:srgbClr val="F44F56"/>
                  </a:solidFill>
                  <a:latin typeface="Century Gothic" panose="020B0502020202020204" pitchFamily="34" charset="0"/>
                  <a:cs typeface="Arial" panose="020B0604020202020204" pitchFamily="34" charset="0"/>
                </a:rPr>
                <a:t>Our Retail Reach Across the World</a:t>
              </a:r>
            </a:p>
          </p:txBody>
        </p:sp>
        <p:sp>
          <p:nvSpPr>
            <p:cNvPr id="343" name="矩形 34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42821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fill="hold"/>
                                        <p:tgtEl>
                                          <p:spTgt spid="339"/>
                                        </p:tgtEl>
                                        <p:attrNameLst>
                                          <p:attrName>ppt_x</p:attrName>
                                        </p:attrNameLst>
                                      </p:cBhvr>
                                      <p:tavLst>
                                        <p:tav tm="0">
                                          <p:val>
                                            <p:strVal val="0-#ppt_w/2"/>
                                          </p:val>
                                        </p:tav>
                                        <p:tav tm="100000">
                                          <p:val>
                                            <p:strVal val="#ppt_x"/>
                                          </p:val>
                                        </p:tav>
                                      </p:tavLst>
                                    </p:anim>
                                    <p:anim calcmode="lin" valueType="num">
                                      <p:cBhvr additive="base">
                                        <p:cTn id="8" dur="500" fill="hold"/>
                                        <p:tgtEl>
                                          <p:spTgt spid="33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1500"/>
                                  </p:stCondLst>
                                  <p:childTnLst>
                                    <p:set>
                                      <p:cBhvr>
                                        <p:cTn id="15" dur="1" fill="hold">
                                          <p:stCondLst>
                                            <p:cond delay="0"/>
                                          </p:stCondLst>
                                        </p:cTn>
                                        <p:tgtEl>
                                          <p:spTgt spid="338"/>
                                        </p:tgtEl>
                                        <p:attrNameLst>
                                          <p:attrName>style.visibility</p:attrName>
                                        </p:attrNameLst>
                                      </p:cBhvr>
                                      <p:to>
                                        <p:strVal val="visible"/>
                                      </p:to>
                                    </p:set>
                                    <p:animEffect transition="in" filter="wipe(up)">
                                      <p:cBhvr>
                                        <p:cTn id="16" dur="500"/>
                                        <p:tgtEl>
                                          <p:spTgt spid="338"/>
                                        </p:tgtEl>
                                      </p:cBhvr>
                                    </p:animEffect>
                                  </p:childTnLst>
                                </p:cTn>
                              </p:par>
                              <p:par>
                                <p:cTn id="17" presetID="22" presetClass="entr" presetSubtype="1" fill="hold" nodeType="withEffect">
                                  <p:stCondLst>
                                    <p:cond delay="2000"/>
                                  </p:stCondLst>
                                  <p:childTnLst>
                                    <p:set>
                                      <p:cBhvr>
                                        <p:cTn id="18" dur="1" fill="hold">
                                          <p:stCondLst>
                                            <p:cond delay="0"/>
                                          </p:stCondLst>
                                        </p:cTn>
                                        <p:tgtEl>
                                          <p:spTgt spid="336"/>
                                        </p:tgtEl>
                                        <p:attrNameLst>
                                          <p:attrName>style.visibility</p:attrName>
                                        </p:attrNameLst>
                                      </p:cBhvr>
                                      <p:to>
                                        <p:strVal val="visible"/>
                                      </p:to>
                                    </p:set>
                                    <p:animEffect transition="in" filter="wipe(up)">
                                      <p:cBhvr>
                                        <p:cTn id="19" dur="500"/>
                                        <p:tgtEl>
                                          <p:spTgt spid="336"/>
                                        </p:tgtEl>
                                      </p:cBhvr>
                                    </p:animEffect>
                                  </p:childTnLst>
                                </p:cTn>
                              </p:par>
                              <p:par>
                                <p:cTn id="20" presetID="2" presetClass="entr" presetSubtype="2" decel="100000" fill="hold" nodeType="withEffect">
                                  <p:stCondLst>
                                    <p:cond delay="2500"/>
                                  </p:stCondLst>
                                  <p:childTnLst>
                                    <p:set>
                                      <p:cBhvr>
                                        <p:cTn id="21" dur="1" fill="hold">
                                          <p:stCondLst>
                                            <p:cond delay="0"/>
                                          </p:stCondLst>
                                        </p:cTn>
                                        <p:tgtEl>
                                          <p:spTgt spid="340"/>
                                        </p:tgtEl>
                                        <p:attrNameLst>
                                          <p:attrName>style.visibility</p:attrName>
                                        </p:attrNameLst>
                                      </p:cBhvr>
                                      <p:to>
                                        <p:strVal val="visible"/>
                                      </p:to>
                                    </p:set>
                                    <p:anim calcmode="lin" valueType="num">
                                      <p:cBhvr additive="base">
                                        <p:cTn id="22" dur="500" fill="hold"/>
                                        <p:tgtEl>
                                          <p:spTgt spid="340"/>
                                        </p:tgtEl>
                                        <p:attrNameLst>
                                          <p:attrName>ppt_x</p:attrName>
                                        </p:attrNameLst>
                                      </p:cBhvr>
                                      <p:tavLst>
                                        <p:tav tm="0">
                                          <p:val>
                                            <p:strVal val="1+#ppt_w/2"/>
                                          </p:val>
                                        </p:tav>
                                        <p:tav tm="100000">
                                          <p:val>
                                            <p:strVal val="#ppt_x"/>
                                          </p:val>
                                        </p:tav>
                                      </p:tavLst>
                                    </p:anim>
                                    <p:anim calcmode="lin" valueType="num">
                                      <p:cBhvr additive="base">
                                        <p:cTn id="23" dur="500" fill="hold"/>
                                        <p:tgtEl>
                                          <p:spTgt spid="340"/>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75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500" fill="hold"/>
                                        <p:tgtEl>
                                          <p:spTgt spid="344"/>
                                        </p:tgtEl>
                                        <p:attrNameLst>
                                          <p:attrName>ppt_x</p:attrName>
                                        </p:attrNameLst>
                                      </p:cBhvr>
                                      <p:tavLst>
                                        <p:tav tm="0">
                                          <p:val>
                                            <p:strVal val="1+#ppt_w/2"/>
                                          </p:val>
                                        </p:tav>
                                        <p:tav tm="100000">
                                          <p:val>
                                            <p:strVal val="#ppt_x"/>
                                          </p:val>
                                        </p:tav>
                                      </p:tavLst>
                                    </p:anim>
                                    <p:anim calcmode="lin" valueType="num">
                                      <p:cBhvr additive="base">
                                        <p:cTn id="27" dur="500" fill="hold"/>
                                        <p:tgtEl>
                                          <p:spTgt spid="344"/>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0"/>
                                  </p:stCondLst>
                                  <p:childTnLst>
                                    <p:set>
                                      <p:cBhvr>
                                        <p:cTn id="29" dur="1" fill="hold">
                                          <p:stCondLst>
                                            <p:cond delay="0"/>
                                          </p:stCondLst>
                                        </p:cTn>
                                        <p:tgtEl>
                                          <p:spTgt spid="345"/>
                                        </p:tgtEl>
                                        <p:attrNameLst>
                                          <p:attrName>style.visibility</p:attrName>
                                        </p:attrNameLst>
                                      </p:cBhvr>
                                      <p:to>
                                        <p:strVal val="visible"/>
                                      </p:to>
                                    </p:set>
                                    <p:anim calcmode="lin" valueType="num">
                                      <p:cBhvr additive="base">
                                        <p:cTn id="30" dur="500" fill="hold"/>
                                        <p:tgtEl>
                                          <p:spTgt spid="345"/>
                                        </p:tgtEl>
                                        <p:attrNameLst>
                                          <p:attrName>ppt_x</p:attrName>
                                        </p:attrNameLst>
                                      </p:cBhvr>
                                      <p:tavLst>
                                        <p:tav tm="0">
                                          <p:val>
                                            <p:strVal val="1+#ppt_w/2"/>
                                          </p:val>
                                        </p:tav>
                                        <p:tav tm="100000">
                                          <p:val>
                                            <p:strVal val="#ppt_x"/>
                                          </p:val>
                                        </p:tav>
                                      </p:tavLst>
                                    </p:anim>
                                    <p:anim calcmode="lin" valueType="num">
                                      <p:cBhvr additive="base">
                                        <p:cTn id="31" dur="500" fill="hold"/>
                                        <p:tgtEl>
                                          <p:spTgt spid="345"/>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3250"/>
                                  </p:stCondLst>
                                  <p:childTnLst>
                                    <p:set>
                                      <p:cBhvr>
                                        <p:cTn id="33" dur="1" fill="hold">
                                          <p:stCondLst>
                                            <p:cond delay="0"/>
                                          </p:stCondLst>
                                        </p:cTn>
                                        <p:tgtEl>
                                          <p:spTgt spid="346"/>
                                        </p:tgtEl>
                                        <p:attrNameLst>
                                          <p:attrName>style.visibility</p:attrName>
                                        </p:attrNameLst>
                                      </p:cBhvr>
                                      <p:to>
                                        <p:strVal val="visible"/>
                                      </p:to>
                                    </p:set>
                                    <p:anim calcmode="lin" valueType="num">
                                      <p:cBhvr additive="base">
                                        <p:cTn id="34" dur="500" fill="hold"/>
                                        <p:tgtEl>
                                          <p:spTgt spid="346"/>
                                        </p:tgtEl>
                                        <p:attrNameLst>
                                          <p:attrName>ppt_x</p:attrName>
                                        </p:attrNameLst>
                                      </p:cBhvr>
                                      <p:tavLst>
                                        <p:tav tm="0">
                                          <p:val>
                                            <p:strVal val="1+#ppt_w/2"/>
                                          </p:val>
                                        </p:tav>
                                        <p:tav tm="100000">
                                          <p:val>
                                            <p:strVal val="#ppt_x"/>
                                          </p:val>
                                        </p:tav>
                                      </p:tavLst>
                                    </p:anim>
                                    <p:anim calcmode="lin" valueType="num">
                                      <p:cBhvr additive="base">
                                        <p:cTn id="35" dur="500" fill="hold"/>
                                        <p:tgtEl>
                                          <p:spTgt spid="346"/>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3500"/>
                                  </p:stCondLst>
                                  <p:childTnLst>
                                    <p:set>
                                      <p:cBhvr>
                                        <p:cTn id="37" dur="1" fill="hold">
                                          <p:stCondLst>
                                            <p:cond delay="0"/>
                                          </p:stCondLst>
                                        </p:cTn>
                                        <p:tgtEl>
                                          <p:spTgt spid="347"/>
                                        </p:tgtEl>
                                        <p:attrNameLst>
                                          <p:attrName>style.visibility</p:attrName>
                                        </p:attrNameLst>
                                      </p:cBhvr>
                                      <p:to>
                                        <p:strVal val="visible"/>
                                      </p:to>
                                    </p:set>
                                    <p:anim calcmode="lin" valueType="num">
                                      <p:cBhvr additive="base">
                                        <p:cTn id="38" dur="500" fill="hold"/>
                                        <p:tgtEl>
                                          <p:spTgt spid="347"/>
                                        </p:tgtEl>
                                        <p:attrNameLst>
                                          <p:attrName>ppt_x</p:attrName>
                                        </p:attrNameLst>
                                      </p:cBhvr>
                                      <p:tavLst>
                                        <p:tav tm="0">
                                          <p:val>
                                            <p:strVal val="1+#ppt_w/2"/>
                                          </p:val>
                                        </p:tav>
                                        <p:tav tm="100000">
                                          <p:val>
                                            <p:strVal val="#ppt_x"/>
                                          </p:val>
                                        </p:tav>
                                      </p:tavLst>
                                    </p:anim>
                                    <p:anim calcmode="lin" valueType="num">
                                      <p:cBhvr additive="base">
                                        <p:cTn id="39" dur="500" fill="hold"/>
                                        <p:tgtEl>
                                          <p:spTgt spid="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12490" y="524010"/>
            <a:ext cx="4402167" cy="615066"/>
            <a:chOff x="412490" y="524010"/>
            <a:chExt cx="4402167" cy="615066"/>
          </a:xfrm>
        </p:grpSpPr>
        <p:sp>
          <p:nvSpPr>
            <p:cNvPr id="2" name="矩形 1"/>
            <p:cNvSpPr/>
            <p:nvPr/>
          </p:nvSpPr>
          <p:spPr>
            <a:xfrm>
              <a:off x="412490" y="524010"/>
              <a:ext cx="4402167"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26</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p:cNvGrpSpPr/>
          <p:nvPr/>
        </p:nvGrpSpPr>
        <p:grpSpPr>
          <a:xfrm>
            <a:off x="3812304" y="1526672"/>
            <a:ext cx="2358517" cy="1337783"/>
            <a:chOff x="4051643" y="1578011"/>
            <a:chExt cx="2358517" cy="1337783"/>
          </a:xfrm>
        </p:grpSpPr>
        <p:sp>
          <p:nvSpPr>
            <p:cNvPr id="128" name="矩形 127"/>
            <p:cNvSpPr/>
            <p:nvPr/>
          </p:nvSpPr>
          <p:spPr>
            <a:xfrm>
              <a:off x="4051643" y="2054020"/>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a:t>
              </a:r>
              <a:r>
                <a:rPr lang="en-US" altLang="zh-CN" sz="1000" dirty="0" smtClean="0">
                  <a:solidFill>
                    <a:schemeClr val="tx1">
                      <a:lumMod val="85000"/>
                      <a:lumOff val="15000"/>
                    </a:schemeClr>
                  </a:solidFill>
                  <a:latin typeface="Century Gothic" panose="020B0502020202020204" pitchFamily="34" charset="0"/>
                  <a:cs typeface="Arial" panose="020B0604020202020204" pitchFamily="34" charset="0"/>
                </a:rPr>
                <a:t>sum</a:t>
              </a:r>
              <a:endParaRPr lang="en-US" altLang="zh-CN" sz="1000" dirty="0">
                <a:solidFill>
                  <a:schemeClr val="tx1">
                    <a:lumMod val="85000"/>
                    <a:lumOff val="15000"/>
                  </a:schemeClr>
                </a:solidFill>
                <a:latin typeface="Century Gothic" panose="020B0502020202020204" pitchFamily="34" charset="0"/>
                <a:cs typeface="Arial" panose="020B0604020202020204" pitchFamily="34" charset="0"/>
              </a:endParaRPr>
            </a:p>
          </p:txBody>
        </p:sp>
        <p:grpSp>
          <p:nvGrpSpPr>
            <p:cNvPr id="12" name="组合 11"/>
            <p:cNvGrpSpPr/>
            <p:nvPr/>
          </p:nvGrpSpPr>
          <p:grpSpPr>
            <a:xfrm>
              <a:off x="4085400" y="1578011"/>
              <a:ext cx="1854752" cy="422357"/>
              <a:chOff x="5435732" y="1578011"/>
              <a:chExt cx="1854752" cy="422357"/>
            </a:xfrm>
          </p:grpSpPr>
          <p:grpSp>
            <p:nvGrpSpPr>
              <p:cNvPr id="80"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650052" y="1881750"/>
                  <a:ext cx="318993" cy="318993"/>
                  <a:chOff x="13405333" y="-598488"/>
                  <a:chExt cx="479425" cy="479425"/>
                </a:xfrm>
                <a:solidFill>
                  <a:schemeClr val="bg1"/>
                </a:solidFill>
              </p:grpSpPr>
              <p:sp>
                <p:nvSpPr>
                  <p:cNvPr id="85"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9" name="矩形 128"/>
              <p:cNvSpPr/>
              <p:nvPr/>
            </p:nvSpPr>
            <p:spPr>
              <a:xfrm>
                <a:off x="5862633" y="1666079"/>
                <a:ext cx="1427851" cy="276999"/>
              </a:xfrm>
              <a:prstGeom prst="rect">
                <a:avLst/>
              </a:prstGeom>
            </p:spPr>
            <p:txBody>
              <a:bodyPr wrap="squar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Add The Title</a:t>
                </a:r>
                <a:endParaRPr lang="en-US" altLang="zh-CN" sz="1200" dirty="0">
                  <a:solidFill>
                    <a:srgbClr val="F44F56"/>
                  </a:solidFill>
                  <a:latin typeface="Century Gothic" panose="020B0502020202020204" pitchFamily="34" charset="0"/>
                  <a:cs typeface="Arial" panose="020B0604020202020204" pitchFamily="34" charset="0"/>
                </a:endParaRPr>
              </a:p>
            </p:txBody>
          </p:sp>
        </p:grpSp>
      </p:grpSp>
      <p:grpSp>
        <p:nvGrpSpPr>
          <p:cNvPr id="17" name="组合 16"/>
          <p:cNvGrpSpPr/>
          <p:nvPr/>
        </p:nvGrpSpPr>
        <p:grpSpPr>
          <a:xfrm>
            <a:off x="6366383" y="1526672"/>
            <a:ext cx="2358517" cy="1337783"/>
            <a:chOff x="6605722" y="1578011"/>
            <a:chExt cx="2358517" cy="1337783"/>
          </a:xfrm>
        </p:grpSpPr>
        <p:sp>
          <p:nvSpPr>
            <p:cNvPr id="131" name="矩形 130"/>
            <p:cNvSpPr/>
            <p:nvPr/>
          </p:nvSpPr>
          <p:spPr>
            <a:xfrm>
              <a:off x="6605722" y="2054020"/>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35" name="椭圆 134"/>
            <p:cNvSpPr/>
            <p:nvPr/>
          </p:nvSpPr>
          <p:spPr>
            <a:xfrm>
              <a:off x="6639479" y="1578011"/>
              <a:ext cx="422357" cy="422357"/>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7066380" y="1666079"/>
              <a:ext cx="1427851" cy="276999"/>
            </a:xfrm>
            <a:prstGeom prst="rect">
              <a:avLst/>
            </a:prstGeom>
          </p:spPr>
          <p:txBody>
            <a:bodyPr wrap="squar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Add The Title</a:t>
              </a:r>
              <a:endParaRPr lang="en-US" altLang="zh-CN" sz="1200" dirty="0">
                <a:solidFill>
                  <a:srgbClr val="F44F56"/>
                </a:solidFill>
                <a:latin typeface="Century Gothic" panose="020B0502020202020204" pitchFamily="34" charset="0"/>
                <a:cs typeface="Arial" panose="020B0604020202020204" pitchFamily="34" charset="0"/>
              </a:endParaRPr>
            </a:p>
          </p:txBody>
        </p:sp>
        <p:grpSp>
          <p:nvGrpSpPr>
            <p:cNvPr id="15"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9" name="组合 18"/>
          <p:cNvGrpSpPr/>
          <p:nvPr/>
        </p:nvGrpSpPr>
        <p:grpSpPr>
          <a:xfrm>
            <a:off x="3812304" y="3141154"/>
            <a:ext cx="2358517" cy="1337783"/>
            <a:chOff x="4051643" y="2893539"/>
            <a:chExt cx="2358517" cy="1337783"/>
          </a:xfrm>
        </p:grpSpPr>
        <p:sp>
          <p:nvSpPr>
            <p:cNvPr id="143" name="矩形 142"/>
            <p:cNvSpPr/>
            <p:nvPr/>
          </p:nvSpPr>
          <p:spPr>
            <a:xfrm>
              <a:off x="4051643" y="3369548"/>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47" name="椭圆 146"/>
            <p:cNvSpPr/>
            <p:nvPr/>
          </p:nvSpPr>
          <p:spPr>
            <a:xfrm>
              <a:off x="4085400" y="2893539"/>
              <a:ext cx="422357" cy="422357"/>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4512301" y="2981607"/>
              <a:ext cx="1427851" cy="276999"/>
            </a:xfrm>
            <a:prstGeom prst="rect">
              <a:avLst/>
            </a:prstGeom>
          </p:spPr>
          <p:txBody>
            <a:bodyPr wrap="squar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Add The Title</a:t>
              </a:r>
              <a:endParaRPr lang="en-US" altLang="zh-CN" sz="1200" dirty="0">
                <a:solidFill>
                  <a:srgbClr val="F44F56"/>
                </a:solidFill>
                <a:latin typeface="Century Gothic" panose="020B0502020202020204" pitchFamily="34" charset="0"/>
                <a:cs typeface="Arial" panose="020B0604020202020204" pitchFamily="34" charset="0"/>
              </a:endParaRPr>
            </a:p>
          </p:txBody>
        </p:sp>
        <p:grpSp>
          <p:nvGrpSpPr>
            <p:cNvPr id="119"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 name="组合 17"/>
          <p:cNvGrpSpPr/>
          <p:nvPr/>
        </p:nvGrpSpPr>
        <p:grpSpPr>
          <a:xfrm>
            <a:off x="6366383" y="3141154"/>
            <a:ext cx="2358517" cy="1337783"/>
            <a:chOff x="6605722" y="2893539"/>
            <a:chExt cx="2358517" cy="1337783"/>
          </a:xfrm>
        </p:grpSpPr>
        <p:sp>
          <p:nvSpPr>
            <p:cNvPr id="155" name="矩形 154"/>
            <p:cNvSpPr/>
            <p:nvPr/>
          </p:nvSpPr>
          <p:spPr>
            <a:xfrm>
              <a:off x="6605722" y="3369548"/>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56" name="椭圆 155"/>
            <p:cNvSpPr/>
            <p:nvPr/>
          </p:nvSpPr>
          <p:spPr>
            <a:xfrm>
              <a:off x="6639479" y="2893539"/>
              <a:ext cx="422357" cy="422357"/>
            </a:xfrm>
            <a:prstGeom prst="ellipse">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7066380" y="2981607"/>
              <a:ext cx="1427851" cy="276999"/>
            </a:xfrm>
            <a:prstGeom prst="rect">
              <a:avLst/>
            </a:prstGeom>
          </p:spPr>
          <p:txBody>
            <a:bodyPr wrap="squar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Add The Title</a:t>
              </a:r>
              <a:endParaRPr lang="en-US" altLang="zh-CN" sz="1200" dirty="0">
                <a:solidFill>
                  <a:srgbClr val="F44F56"/>
                </a:solidFill>
                <a:latin typeface="Century Gothic" panose="020B0502020202020204" pitchFamily="34" charset="0"/>
                <a:cs typeface="Arial" panose="020B0604020202020204" pitchFamily="34" charset="0"/>
              </a:endParaRPr>
            </a:p>
          </p:txBody>
        </p:sp>
        <p:grpSp>
          <p:nvGrpSpPr>
            <p:cNvPr id="101"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169" name="图片 168"/>
          <p:cNvPicPr>
            <a:picLocks noChangeAspect="1"/>
          </p:cNvPicPr>
          <p:nvPr/>
        </p:nvPicPr>
        <p:blipFill rotWithShape="1">
          <a:blip r:embed="rId3" cstate="print">
            <a:extLst>
              <a:ext uri="{28A0092B-C50C-407E-A947-70E740481C1C}">
                <a14:useLocalDpi xmlns:a14="http://schemas.microsoft.com/office/drawing/2010/main" val="0"/>
              </a:ext>
            </a:extLst>
          </a:blip>
          <a:srcRect l="589" t="15882" r="654" b="5979"/>
          <a:stretch/>
        </p:blipFill>
        <p:spPr>
          <a:xfrm>
            <a:off x="503238" y="1395508"/>
            <a:ext cx="2709862" cy="3214592"/>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spTree>
    <p:extLst>
      <p:ext uri="{BB962C8B-B14F-4D97-AF65-F5344CB8AC3E}">
        <p14:creationId xmlns:p14="http://schemas.microsoft.com/office/powerpoint/2010/main" val="3223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anim calcmode="lin" valueType="num">
                                      <p:cBhvr>
                                        <p:cTn id="12" dur="1000" fill="hold"/>
                                        <p:tgtEl>
                                          <p:spTgt spid="169"/>
                                        </p:tgtEl>
                                        <p:attrNameLst>
                                          <p:attrName>ppt_x</p:attrName>
                                        </p:attrNameLst>
                                      </p:cBhvr>
                                      <p:tavLst>
                                        <p:tav tm="0">
                                          <p:val>
                                            <p:strVal val="#ppt_x"/>
                                          </p:val>
                                        </p:tav>
                                        <p:tav tm="100000">
                                          <p:val>
                                            <p:strVal val="#ppt_x"/>
                                          </p:val>
                                        </p:tav>
                                      </p:tavLst>
                                    </p:anim>
                                    <p:anim calcmode="lin" valueType="num">
                                      <p:cBhvr>
                                        <p:cTn id="13" dur="1000" fill="hold"/>
                                        <p:tgtEl>
                                          <p:spTgt spid="169"/>
                                        </p:tgtEl>
                                        <p:attrNameLst>
                                          <p:attrName>ppt_y</p:attrName>
                                        </p:attrNameLst>
                                      </p:cBhvr>
                                      <p:tavLst>
                                        <p:tav tm="0">
                                          <p:val>
                                            <p:strVal val="#ppt_y+.1"/>
                                          </p:val>
                                        </p:tav>
                                        <p:tav tm="100000">
                                          <p:val>
                                            <p:strVal val="#ppt_y"/>
                                          </p:val>
                                        </p:tav>
                                      </p:tavLst>
                                    </p:anim>
                                  </p:childTnLst>
                                </p:cTn>
                              </p:par>
                              <p:par>
                                <p:cTn id="14" presetID="25" presetClass="entr" presetSubtype="0" fill="hold" nodeType="withEffect">
                                  <p:stCondLst>
                                    <p:cond delay="1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6"/>
                                        </p:tgtEl>
                                      </p:cBhvr>
                                    </p:animEffect>
                                  </p:childTnLst>
                                </p:cTn>
                              </p:par>
                              <p:par>
                                <p:cTn id="24" presetID="25" presetClass="entr" presetSubtype="0" fill="hold" nodeType="withEffect">
                                  <p:stCondLst>
                                    <p:cond delay="1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7"/>
                                        </p:tgtEl>
                                      </p:cBhvr>
                                    </p:animEffect>
                                  </p:childTnLst>
                                </p:cTn>
                              </p:par>
                              <p:par>
                                <p:cTn id="34" presetID="25" presetClass="entr" presetSubtype="0" fill="hold" nodeType="withEffect">
                                  <p:stCondLst>
                                    <p:cond delay="20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9" dur="1000" fill="hold"/>
                                        <p:tgtEl>
                                          <p:spTgt spid="1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9"/>
                                        </p:tgtEl>
                                      </p:cBhvr>
                                    </p:animEffect>
                                  </p:childTnLst>
                                </p:cTn>
                              </p:par>
                              <p:par>
                                <p:cTn id="44" presetID="25" presetClass="entr" presetSubtype="0" fill="hold" nodeType="withEffect">
                                  <p:stCondLst>
                                    <p:cond delay="22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9" dur="1000" fill="hold"/>
                                        <p:tgtEl>
                                          <p:spTgt spid="1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0089" t="1" r="23495" b="30"/>
          <a:stretch/>
        </p:blipFill>
        <p:spPr>
          <a:xfrm>
            <a:off x="0" y="0"/>
            <a:ext cx="4351970" cy="5141913"/>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2" name="组合 1"/>
          <p:cNvGrpSpPr/>
          <p:nvPr/>
        </p:nvGrpSpPr>
        <p:grpSpPr>
          <a:xfrm>
            <a:off x="4633344" y="492037"/>
            <a:ext cx="3676006" cy="647039"/>
            <a:chOff x="412490" y="492037"/>
            <a:chExt cx="3676006" cy="647039"/>
          </a:xfrm>
        </p:grpSpPr>
        <p:sp>
          <p:nvSpPr>
            <p:cNvPr id="5" name="矩形 4"/>
            <p:cNvSpPr/>
            <p:nvPr/>
          </p:nvSpPr>
          <p:spPr>
            <a:xfrm>
              <a:off x="412490" y="524010"/>
              <a:ext cx="2969083"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Case Study Layout</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9"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892480" y="411510"/>
            <a:ext cx="251520" cy="661800"/>
            <a:chOff x="8892480" y="411510"/>
            <a:chExt cx="251520" cy="661800"/>
          </a:xfrm>
        </p:grpSpPr>
        <p:sp>
          <p:nvSpPr>
            <p:cNvPr id="18" name="矩形 17"/>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27</a:t>
              </a:r>
              <a:endParaRPr lang="zh-CN" altLang="en-US" sz="800" dirty="0">
                <a:solidFill>
                  <a:schemeClr val="bg1"/>
                </a:solidFill>
                <a:latin typeface="Century Gothic" panose="020B0502020202020204" pitchFamily="34" charset="0"/>
              </a:endParaRPr>
            </a:p>
          </p:txBody>
        </p:sp>
        <p:grpSp>
          <p:nvGrpSpPr>
            <p:cNvPr id="20" name="组合 19"/>
            <p:cNvGrpSpPr/>
            <p:nvPr/>
          </p:nvGrpSpPr>
          <p:grpSpPr>
            <a:xfrm>
              <a:off x="8964240" y="818664"/>
              <a:ext cx="108000" cy="8629"/>
              <a:chOff x="8953171" y="847239"/>
              <a:chExt cx="130138" cy="8629"/>
            </a:xfrm>
          </p:grpSpPr>
          <p:cxnSp>
            <p:nvCxnSpPr>
              <p:cNvPr id="21" name="直接连接符 20"/>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178" name="组合 7177"/>
          <p:cNvGrpSpPr/>
          <p:nvPr/>
        </p:nvGrpSpPr>
        <p:grpSpPr>
          <a:xfrm>
            <a:off x="4676776" y="3444350"/>
            <a:ext cx="2944322" cy="443198"/>
            <a:chOff x="5688125" y="3444350"/>
            <a:chExt cx="2944322" cy="443198"/>
          </a:xfrm>
        </p:grpSpPr>
        <p:sp>
          <p:nvSpPr>
            <p:cNvPr id="72" name="Freeform 10"/>
            <p:cNvSpPr>
              <a:spLocks/>
            </p:cNvSpPr>
            <p:nvPr/>
          </p:nvSpPr>
          <p:spPr bwMode="auto">
            <a:xfrm>
              <a:off x="8253580" y="348799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5688125" y="3444350"/>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4.The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7" name="组合 7176"/>
          <p:cNvGrpSpPr/>
          <p:nvPr/>
        </p:nvGrpSpPr>
        <p:grpSpPr>
          <a:xfrm>
            <a:off x="4676776" y="2869918"/>
            <a:ext cx="2956950" cy="443198"/>
            <a:chOff x="5688125" y="2869918"/>
            <a:chExt cx="2956950" cy="443198"/>
          </a:xfrm>
        </p:grpSpPr>
        <p:grpSp>
          <p:nvGrpSpPr>
            <p:cNvPr id="65" name="组合 64"/>
            <p:cNvGrpSpPr/>
            <p:nvPr/>
          </p:nvGrpSpPr>
          <p:grpSpPr>
            <a:xfrm>
              <a:off x="8266207" y="2923896"/>
              <a:ext cx="378868" cy="335242"/>
              <a:chOff x="3889375" y="3302000"/>
              <a:chExt cx="261938" cy="231776"/>
            </a:xfrm>
            <a:solidFill>
              <a:srgbClr val="394A57"/>
            </a:solidFill>
          </p:grpSpPr>
          <p:sp>
            <p:nvSpPr>
              <p:cNvPr id="67"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6" name="矩形 65"/>
            <p:cNvSpPr/>
            <p:nvPr/>
          </p:nvSpPr>
          <p:spPr>
            <a:xfrm>
              <a:off x="5688125" y="2869918"/>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3.The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6" name="组合 7175"/>
          <p:cNvGrpSpPr/>
          <p:nvPr/>
        </p:nvGrpSpPr>
        <p:grpSpPr>
          <a:xfrm>
            <a:off x="4676776" y="2269654"/>
            <a:ext cx="2932842" cy="443198"/>
            <a:chOff x="5688125" y="2269654"/>
            <a:chExt cx="2932842" cy="443198"/>
          </a:xfrm>
        </p:grpSpPr>
        <p:grpSp>
          <p:nvGrpSpPr>
            <p:cNvPr id="58" name="组合 57"/>
            <p:cNvGrpSpPr/>
            <p:nvPr/>
          </p:nvGrpSpPr>
          <p:grpSpPr>
            <a:xfrm>
              <a:off x="8265060" y="2302967"/>
              <a:ext cx="355907" cy="376572"/>
              <a:chOff x="5908675" y="1281113"/>
              <a:chExt cx="246063" cy="260350"/>
            </a:xfrm>
            <a:solidFill>
              <a:srgbClr val="394A57"/>
            </a:solidFill>
          </p:grpSpPr>
          <p:sp>
            <p:nvSpPr>
              <p:cNvPr id="60"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5688125" y="2269654"/>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2.The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5" name="组合 7174"/>
          <p:cNvGrpSpPr/>
          <p:nvPr/>
        </p:nvGrpSpPr>
        <p:grpSpPr>
          <a:xfrm>
            <a:off x="4676776" y="1662502"/>
            <a:ext cx="2942028" cy="443198"/>
            <a:chOff x="5688125" y="1662502"/>
            <a:chExt cx="2942028" cy="443198"/>
          </a:xfrm>
        </p:grpSpPr>
        <p:grpSp>
          <p:nvGrpSpPr>
            <p:cNvPr id="48" name="组合 47"/>
            <p:cNvGrpSpPr/>
            <p:nvPr/>
          </p:nvGrpSpPr>
          <p:grpSpPr>
            <a:xfrm>
              <a:off x="8258174" y="1698111"/>
              <a:ext cx="371979" cy="371980"/>
              <a:chOff x="5903913" y="4632325"/>
              <a:chExt cx="257175" cy="257176"/>
            </a:xfrm>
            <a:solidFill>
              <a:srgbClr val="394A57"/>
            </a:solidFill>
          </p:grpSpPr>
          <p:sp>
            <p:nvSpPr>
              <p:cNvPr id="5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矩形 52"/>
            <p:cNvSpPr/>
            <p:nvPr/>
          </p:nvSpPr>
          <p:spPr>
            <a:xfrm>
              <a:off x="5688125" y="1662502"/>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1.The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 national 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9" name="组合 7178"/>
          <p:cNvGrpSpPr/>
          <p:nvPr/>
        </p:nvGrpSpPr>
        <p:grpSpPr>
          <a:xfrm>
            <a:off x="4676776" y="4037228"/>
            <a:ext cx="2970691" cy="443198"/>
            <a:chOff x="5688125" y="4037228"/>
            <a:chExt cx="2970691" cy="443198"/>
          </a:xfrm>
        </p:grpSpPr>
        <p:grpSp>
          <p:nvGrpSpPr>
            <p:cNvPr id="30" name="组合 29"/>
            <p:cNvGrpSpPr/>
            <p:nvPr/>
          </p:nvGrpSpPr>
          <p:grpSpPr>
            <a:xfrm flipH="1">
              <a:off x="8296091" y="4074981"/>
              <a:ext cx="362725" cy="367692"/>
              <a:chOff x="9363075" y="4967288"/>
              <a:chExt cx="463551" cy="469900"/>
            </a:xfrm>
            <a:solidFill>
              <a:srgbClr val="394A57"/>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矩形 73"/>
            <p:cNvSpPr/>
            <p:nvPr/>
          </p:nvSpPr>
          <p:spPr>
            <a:xfrm>
              <a:off x="5688125" y="4037228"/>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5.The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282862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par>
                                <p:cTn id="12" presetID="12" presetClass="entr" presetSubtype="8" fill="hold" nodeType="withEffect">
                                  <p:stCondLst>
                                    <p:cond delay="1250"/>
                                  </p:stCondLst>
                                  <p:childTnLst>
                                    <p:set>
                                      <p:cBhvr>
                                        <p:cTn id="13" dur="1" fill="hold">
                                          <p:stCondLst>
                                            <p:cond delay="0"/>
                                          </p:stCondLst>
                                        </p:cTn>
                                        <p:tgtEl>
                                          <p:spTgt spid="7175"/>
                                        </p:tgtEl>
                                        <p:attrNameLst>
                                          <p:attrName>style.visibility</p:attrName>
                                        </p:attrNameLst>
                                      </p:cBhvr>
                                      <p:to>
                                        <p:strVal val="visible"/>
                                      </p:to>
                                    </p:set>
                                    <p:anim calcmode="lin" valueType="num">
                                      <p:cBhvr additive="base">
                                        <p:cTn id="14" dur="500"/>
                                        <p:tgtEl>
                                          <p:spTgt spid="7175"/>
                                        </p:tgtEl>
                                        <p:attrNameLst>
                                          <p:attrName>ppt_x</p:attrName>
                                        </p:attrNameLst>
                                      </p:cBhvr>
                                      <p:tavLst>
                                        <p:tav tm="0">
                                          <p:val>
                                            <p:strVal val="#ppt_x-#ppt_w*1.125000"/>
                                          </p:val>
                                        </p:tav>
                                        <p:tav tm="100000">
                                          <p:val>
                                            <p:strVal val="#ppt_x"/>
                                          </p:val>
                                        </p:tav>
                                      </p:tavLst>
                                    </p:anim>
                                    <p:animEffect transition="in" filter="wipe(right)">
                                      <p:cBhvr>
                                        <p:cTn id="15" dur="500"/>
                                        <p:tgtEl>
                                          <p:spTgt spid="7175"/>
                                        </p:tgtEl>
                                      </p:cBhvr>
                                    </p:animEffect>
                                  </p:childTnLst>
                                </p:cTn>
                              </p:par>
                              <p:par>
                                <p:cTn id="16" presetID="12" presetClass="entr" presetSubtype="8" fill="hold" nodeType="withEffect">
                                  <p:stCondLst>
                                    <p:cond delay="1500"/>
                                  </p:stCondLst>
                                  <p:childTnLst>
                                    <p:set>
                                      <p:cBhvr>
                                        <p:cTn id="17" dur="1" fill="hold">
                                          <p:stCondLst>
                                            <p:cond delay="0"/>
                                          </p:stCondLst>
                                        </p:cTn>
                                        <p:tgtEl>
                                          <p:spTgt spid="7176"/>
                                        </p:tgtEl>
                                        <p:attrNameLst>
                                          <p:attrName>style.visibility</p:attrName>
                                        </p:attrNameLst>
                                      </p:cBhvr>
                                      <p:to>
                                        <p:strVal val="visible"/>
                                      </p:to>
                                    </p:set>
                                    <p:anim calcmode="lin" valueType="num">
                                      <p:cBhvr additive="base">
                                        <p:cTn id="18" dur="500"/>
                                        <p:tgtEl>
                                          <p:spTgt spid="7176"/>
                                        </p:tgtEl>
                                        <p:attrNameLst>
                                          <p:attrName>ppt_x</p:attrName>
                                        </p:attrNameLst>
                                      </p:cBhvr>
                                      <p:tavLst>
                                        <p:tav tm="0">
                                          <p:val>
                                            <p:strVal val="#ppt_x-#ppt_w*1.125000"/>
                                          </p:val>
                                        </p:tav>
                                        <p:tav tm="100000">
                                          <p:val>
                                            <p:strVal val="#ppt_x"/>
                                          </p:val>
                                        </p:tav>
                                      </p:tavLst>
                                    </p:anim>
                                    <p:animEffect transition="in" filter="wipe(right)">
                                      <p:cBhvr>
                                        <p:cTn id="19" dur="500"/>
                                        <p:tgtEl>
                                          <p:spTgt spid="7176"/>
                                        </p:tgtEl>
                                      </p:cBhvr>
                                    </p:animEffect>
                                  </p:childTnLst>
                                </p:cTn>
                              </p:par>
                              <p:par>
                                <p:cTn id="20" presetID="12" presetClass="entr" presetSubtype="8" fill="hold" nodeType="withEffect">
                                  <p:stCondLst>
                                    <p:cond delay="1750"/>
                                  </p:stCondLst>
                                  <p:childTnLst>
                                    <p:set>
                                      <p:cBhvr>
                                        <p:cTn id="21" dur="1" fill="hold">
                                          <p:stCondLst>
                                            <p:cond delay="0"/>
                                          </p:stCondLst>
                                        </p:cTn>
                                        <p:tgtEl>
                                          <p:spTgt spid="7177"/>
                                        </p:tgtEl>
                                        <p:attrNameLst>
                                          <p:attrName>style.visibility</p:attrName>
                                        </p:attrNameLst>
                                      </p:cBhvr>
                                      <p:to>
                                        <p:strVal val="visible"/>
                                      </p:to>
                                    </p:set>
                                    <p:anim calcmode="lin" valueType="num">
                                      <p:cBhvr additive="base">
                                        <p:cTn id="22" dur="500"/>
                                        <p:tgtEl>
                                          <p:spTgt spid="7177"/>
                                        </p:tgtEl>
                                        <p:attrNameLst>
                                          <p:attrName>ppt_x</p:attrName>
                                        </p:attrNameLst>
                                      </p:cBhvr>
                                      <p:tavLst>
                                        <p:tav tm="0">
                                          <p:val>
                                            <p:strVal val="#ppt_x-#ppt_w*1.125000"/>
                                          </p:val>
                                        </p:tav>
                                        <p:tav tm="100000">
                                          <p:val>
                                            <p:strVal val="#ppt_x"/>
                                          </p:val>
                                        </p:tav>
                                      </p:tavLst>
                                    </p:anim>
                                    <p:animEffect transition="in" filter="wipe(right)">
                                      <p:cBhvr>
                                        <p:cTn id="23" dur="500"/>
                                        <p:tgtEl>
                                          <p:spTgt spid="7177"/>
                                        </p:tgtEl>
                                      </p:cBhvr>
                                    </p:animEffect>
                                  </p:childTnLst>
                                </p:cTn>
                              </p:par>
                              <p:par>
                                <p:cTn id="24" presetID="12" presetClass="entr" presetSubtype="8" fill="hold" nodeType="withEffect">
                                  <p:stCondLst>
                                    <p:cond delay="2000"/>
                                  </p:stCondLst>
                                  <p:childTnLst>
                                    <p:set>
                                      <p:cBhvr>
                                        <p:cTn id="25" dur="1" fill="hold">
                                          <p:stCondLst>
                                            <p:cond delay="0"/>
                                          </p:stCondLst>
                                        </p:cTn>
                                        <p:tgtEl>
                                          <p:spTgt spid="7178"/>
                                        </p:tgtEl>
                                        <p:attrNameLst>
                                          <p:attrName>style.visibility</p:attrName>
                                        </p:attrNameLst>
                                      </p:cBhvr>
                                      <p:to>
                                        <p:strVal val="visible"/>
                                      </p:to>
                                    </p:set>
                                    <p:anim calcmode="lin" valueType="num">
                                      <p:cBhvr additive="base">
                                        <p:cTn id="26" dur="500"/>
                                        <p:tgtEl>
                                          <p:spTgt spid="7178"/>
                                        </p:tgtEl>
                                        <p:attrNameLst>
                                          <p:attrName>ppt_x</p:attrName>
                                        </p:attrNameLst>
                                      </p:cBhvr>
                                      <p:tavLst>
                                        <p:tav tm="0">
                                          <p:val>
                                            <p:strVal val="#ppt_x-#ppt_w*1.125000"/>
                                          </p:val>
                                        </p:tav>
                                        <p:tav tm="100000">
                                          <p:val>
                                            <p:strVal val="#ppt_x"/>
                                          </p:val>
                                        </p:tav>
                                      </p:tavLst>
                                    </p:anim>
                                    <p:animEffect transition="in" filter="wipe(right)">
                                      <p:cBhvr>
                                        <p:cTn id="27" dur="500"/>
                                        <p:tgtEl>
                                          <p:spTgt spid="7178"/>
                                        </p:tgtEl>
                                      </p:cBhvr>
                                    </p:animEffect>
                                  </p:childTnLst>
                                </p:cTn>
                              </p:par>
                              <p:par>
                                <p:cTn id="28" presetID="12" presetClass="entr" presetSubtype="8" fill="hold" nodeType="withEffect">
                                  <p:stCondLst>
                                    <p:cond delay="2250"/>
                                  </p:stCondLst>
                                  <p:childTnLst>
                                    <p:set>
                                      <p:cBhvr>
                                        <p:cTn id="29" dur="1" fill="hold">
                                          <p:stCondLst>
                                            <p:cond delay="0"/>
                                          </p:stCondLst>
                                        </p:cTn>
                                        <p:tgtEl>
                                          <p:spTgt spid="7179"/>
                                        </p:tgtEl>
                                        <p:attrNameLst>
                                          <p:attrName>style.visibility</p:attrName>
                                        </p:attrNameLst>
                                      </p:cBhvr>
                                      <p:to>
                                        <p:strVal val="visible"/>
                                      </p:to>
                                    </p:set>
                                    <p:anim calcmode="lin" valueType="num">
                                      <p:cBhvr additive="base">
                                        <p:cTn id="30" dur="500"/>
                                        <p:tgtEl>
                                          <p:spTgt spid="7179"/>
                                        </p:tgtEl>
                                        <p:attrNameLst>
                                          <p:attrName>ppt_x</p:attrName>
                                        </p:attrNameLst>
                                      </p:cBhvr>
                                      <p:tavLst>
                                        <p:tav tm="0">
                                          <p:val>
                                            <p:strVal val="#ppt_x-#ppt_w*1.125000"/>
                                          </p:val>
                                        </p:tav>
                                        <p:tav tm="100000">
                                          <p:val>
                                            <p:strVal val="#ppt_x"/>
                                          </p:val>
                                        </p:tav>
                                      </p:tavLst>
                                    </p:anim>
                                    <p:animEffect transition="in" filter="wipe(right)">
                                      <p:cBhvr>
                                        <p:cTn id="31"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90" y="524010"/>
            <a:ext cx="4402167"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28</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63" name="Picture 2" descr="E:\迅雷下载\shutterstock_6149166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763" t="372" r="11033" b="1825"/>
          <a:stretch/>
        </p:blipFill>
        <p:spPr bwMode="auto">
          <a:xfrm>
            <a:off x="503238" y="1494971"/>
            <a:ext cx="4564062" cy="320765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5400092" y="1267075"/>
            <a:ext cx="3235908" cy="2829859"/>
            <a:chOff x="5400092" y="1267075"/>
            <a:chExt cx="3235908" cy="2829859"/>
          </a:xfrm>
        </p:grpSpPr>
        <p:sp>
          <p:nvSpPr>
            <p:cNvPr id="65" name="矩形 64"/>
            <p:cNvSpPr/>
            <p:nvPr/>
          </p:nvSpPr>
          <p:spPr>
            <a:xfrm>
              <a:off x="5777053" y="2588332"/>
              <a:ext cx="285894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The concepts national income and national product have roughly the same value and can be used interchangeably if our interest is in their sum </a:t>
              </a:r>
              <a:r>
                <a:rPr lang="en-US" altLang="zh-CN" sz="1000" dirty="0" smtClean="0">
                  <a:solidFill>
                    <a:schemeClr val="tx1">
                      <a:lumMod val="85000"/>
                      <a:lumOff val="15000"/>
                    </a:schemeClr>
                  </a:solidFill>
                  <a:latin typeface="Century Gothic" panose="020B0502020202020204" pitchFamily="34" charset="0"/>
                  <a:cs typeface="Arial" panose="020B0604020202020204" pitchFamily="34" charset="0"/>
                </a:rPr>
                <a:t>total</a:t>
              </a:r>
              <a:endParaRPr lang="en-US" altLang="zh-CN" sz="1000" dirty="0">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67" name="矩形 66"/>
            <p:cNvSpPr/>
            <p:nvPr/>
          </p:nvSpPr>
          <p:spPr>
            <a:xfrm>
              <a:off x="5400092" y="1537637"/>
              <a:ext cx="2134732" cy="307777"/>
            </a:xfrm>
            <a:prstGeom prst="rect">
              <a:avLst/>
            </a:prstGeom>
          </p:spPr>
          <p:txBody>
            <a:bodyPr wrap="square">
              <a:spAutoFit/>
            </a:bodyPr>
            <a:lstStyle/>
            <a:p>
              <a:r>
                <a:rPr lang="en-US" altLang="zh-CN" sz="1400" b="1" dirty="0">
                  <a:solidFill>
                    <a:srgbClr val="F44F56"/>
                  </a:solidFill>
                  <a:latin typeface="Century Gothic" panose="020B0502020202020204" pitchFamily="34" charset="0"/>
                  <a:cs typeface="Arial" panose="020B0604020202020204" pitchFamily="34" charset="0"/>
                </a:rPr>
                <a:t>Click to add title</a:t>
              </a:r>
            </a:p>
          </p:txBody>
        </p:sp>
        <p:grpSp>
          <p:nvGrpSpPr>
            <p:cNvPr id="68" name="组合 67"/>
            <p:cNvGrpSpPr/>
            <p:nvPr/>
          </p:nvGrpSpPr>
          <p:grpSpPr>
            <a:xfrm>
              <a:off x="7039319" y="1267075"/>
              <a:ext cx="444155" cy="445677"/>
              <a:chOff x="13416445" y="3094038"/>
              <a:chExt cx="463550" cy="465138"/>
            </a:xfrm>
            <a:solidFill>
              <a:srgbClr val="394A57"/>
            </a:solidFill>
          </p:grpSpPr>
          <p:sp>
            <p:nvSpPr>
              <p:cNvPr id="6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矩形 72"/>
            <p:cNvSpPr/>
            <p:nvPr/>
          </p:nvSpPr>
          <p:spPr>
            <a:xfrm>
              <a:off x="5777053" y="2268523"/>
              <a:ext cx="1427851" cy="276999"/>
            </a:xfrm>
            <a:prstGeom prst="rect">
              <a:avLst/>
            </a:prstGeom>
          </p:spPr>
          <p:txBody>
            <a:bodyPr wrap="square">
              <a:spAutoFit/>
            </a:bodyPr>
            <a:lstStyle/>
            <a:p>
              <a:r>
                <a:rPr lang="en-US" altLang="zh-CN" sz="1200" dirty="0" smtClean="0">
                  <a:solidFill>
                    <a:schemeClr val="tx1">
                      <a:lumMod val="95000"/>
                      <a:lumOff val="5000"/>
                    </a:schemeClr>
                  </a:solidFill>
                  <a:latin typeface="Century Gothic" panose="020B0502020202020204" pitchFamily="34" charset="0"/>
                  <a:cs typeface="Arial" panose="020B0604020202020204" pitchFamily="34" charset="0"/>
                </a:rPr>
                <a:t>Add The Title</a:t>
              </a:r>
              <a:endParaRPr lang="en-US" altLang="zh-CN" sz="1200" dirty="0">
                <a:solidFill>
                  <a:schemeClr val="tx1">
                    <a:lumMod val="95000"/>
                    <a:lumOff val="5000"/>
                  </a:schemeClr>
                </a:solidFill>
                <a:latin typeface="Century Gothic" panose="020B0502020202020204" pitchFamily="34" charset="0"/>
                <a:cs typeface="Arial" panose="020B0604020202020204" pitchFamily="34" charset="0"/>
              </a:endParaRPr>
            </a:p>
          </p:txBody>
        </p:sp>
        <p:cxnSp>
          <p:nvCxnSpPr>
            <p:cNvPr id="11" name="直接连接符 10"/>
            <p:cNvCxnSpPr/>
            <p:nvPr/>
          </p:nvCxnSpPr>
          <p:spPr>
            <a:xfrm>
              <a:off x="5777053" y="2349500"/>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778871" y="3789157"/>
              <a:ext cx="705056" cy="307777"/>
              <a:chOff x="969781" y="2018675"/>
              <a:chExt cx="820325" cy="307777"/>
            </a:xfrm>
          </p:grpSpPr>
          <p:sp>
            <p:nvSpPr>
              <p:cNvPr id="78" name="矩形 77"/>
              <p:cNvSpPr/>
              <p:nvPr/>
            </p:nvSpPr>
            <p:spPr>
              <a:xfrm>
                <a:off x="969781" y="2049043"/>
                <a:ext cx="820325" cy="247040"/>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9" name="矩形 78"/>
              <p:cNvSpPr/>
              <p:nvPr/>
            </p:nvSpPr>
            <p:spPr>
              <a:xfrm>
                <a:off x="1011404" y="2018675"/>
                <a:ext cx="737080"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Who </a:t>
                </a:r>
              </a:p>
            </p:txBody>
          </p:sp>
        </p:grpSp>
        <p:grpSp>
          <p:nvGrpSpPr>
            <p:cNvPr id="81" name="组合 80"/>
            <p:cNvGrpSpPr/>
            <p:nvPr/>
          </p:nvGrpSpPr>
          <p:grpSpPr>
            <a:xfrm>
              <a:off x="6829768" y="3789157"/>
              <a:ext cx="705056" cy="307777"/>
              <a:chOff x="969781" y="2018675"/>
              <a:chExt cx="820325" cy="307777"/>
            </a:xfrm>
          </p:grpSpPr>
          <p:sp>
            <p:nvSpPr>
              <p:cNvPr id="82" name="矩形 81"/>
              <p:cNvSpPr/>
              <p:nvPr/>
            </p:nvSpPr>
            <p:spPr>
              <a:xfrm>
                <a:off x="969781" y="2049043"/>
                <a:ext cx="820325" cy="24704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9" name="矩形 88"/>
              <p:cNvSpPr/>
              <p:nvPr/>
            </p:nvSpPr>
            <p:spPr>
              <a:xfrm>
                <a:off x="1029527" y="2018675"/>
                <a:ext cx="700833"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What</a:t>
                </a:r>
                <a:r>
                  <a:rPr lang="en-US" altLang="zh-CN" sz="1400" dirty="0">
                    <a:solidFill>
                      <a:schemeClr val="bg1"/>
                    </a:solidFill>
                    <a:latin typeface="Century Gothic" panose="020B0502020202020204" pitchFamily="34" charset="0"/>
                    <a:cs typeface="Arial" panose="020B0604020202020204" pitchFamily="34" charset="0"/>
                  </a:rPr>
                  <a:t> </a:t>
                </a:r>
                <a:endParaRPr lang="en-US" altLang="zh-CN" sz="1400" dirty="0" smtClean="0">
                  <a:solidFill>
                    <a:schemeClr val="bg1"/>
                  </a:solidFill>
                  <a:latin typeface="Century Gothic" panose="020B0502020202020204" pitchFamily="34" charset="0"/>
                  <a:cs typeface="Arial" panose="020B0604020202020204" pitchFamily="34" charset="0"/>
                </a:endParaRPr>
              </a:p>
            </p:txBody>
          </p:sp>
        </p:grpSp>
        <p:grpSp>
          <p:nvGrpSpPr>
            <p:cNvPr id="90" name="组合 89"/>
            <p:cNvGrpSpPr/>
            <p:nvPr/>
          </p:nvGrpSpPr>
          <p:grpSpPr>
            <a:xfrm>
              <a:off x="7880665" y="3789157"/>
              <a:ext cx="755335" cy="307777"/>
              <a:chOff x="940532" y="2018675"/>
              <a:chExt cx="878824" cy="307777"/>
            </a:xfrm>
          </p:grpSpPr>
          <p:sp>
            <p:nvSpPr>
              <p:cNvPr id="91" name="矩形 90"/>
              <p:cNvSpPr/>
              <p:nvPr/>
            </p:nvSpPr>
            <p:spPr>
              <a:xfrm>
                <a:off x="969781" y="2049043"/>
                <a:ext cx="820325" cy="24704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2" name="矩形 91"/>
              <p:cNvSpPr/>
              <p:nvPr/>
            </p:nvSpPr>
            <p:spPr>
              <a:xfrm>
                <a:off x="940532" y="2018675"/>
                <a:ext cx="878824"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Where</a:t>
                </a:r>
              </a:p>
            </p:txBody>
          </p:sp>
        </p:grpSp>
      </p:grpSp>
    </p:spTree>
    <p:extLst>
      <p:ext uri="{BB962C8B-B14F-4D97-AF65-F5344CB8AC3E}">
        <p14:creationId xmlns:p14="http://schemas.microsoft.com/office/powerpoint/2010/main" val="2876185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3238" y="1698171"/>
            <a:ext cx="3276674" cy="249403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12490" y="524010"/>
            <a:ext cx="3129383" cy="615066"/>
            <a:chOff x="412490" y="524010"/>
            <a:chExt cx="3129383" cy="615066"/>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8892480" y="411510"/>
            <a:ext cx="251520" cy="661800"/>
            <a:chOff x="8892480" y="411510"/>
            <a:chExt cx="251520" cy="661800"/>
          </a:xfrm>
        </p:grpSpPr>
        <p:sp>
          <p:nvSpPr>
            <p:cNvPr id="5" name="矩形 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29</a:t>
              </a:r>
              <a:endParaRPr lang="zh-CN" altLang="en-US" sz="800" dirty="0">
                <a:solidFill>
                  <a:schemeClr val="bg1"/>
                </a:solidFill>
                <a:latin typeface="Century Gothic" panose="020B0502020202020204" pitchFamily="34" charset="0"/>
              </a:endParaRPr>
            </a:p>
          </p:txBody>
        </p:sp>
        <p:grpSp>
          <p:nvGrpSpPr>
            <p:cNvPr id="7" name="组合 6"/>
            <p:cNvGrpSpPr/>
            <p:nvPr/>
          </p:nvGrpSpPr>
          <p:grpSpPr>
            <a:xfrm>
              <a:off x="8964240" y="818664"/>
              <a:ext cx="108000" cy="8629"/>
              <a:chOff x="8953171" y="847239"/>
              <a:chExt cx="130138" cy="8629"/>
            </a:xfrm>
          </p:grpSpPr>
          <p:cxnSp>
            <p:nvCxnSpPr>
              <p:cNvPr id="8" name="直接连接符 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074" name="Picture 2" descr="C:\Users\Admin\Desktop\Nipic_2716341_201009211203190548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2" t="1031" r="5163" b="1671"/>
          <a:stretch/>
        </p:blipFill>
        <p:spPr bwMode="auto">
          <a:xfrm>
            <a:off x="3592465"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7" name="组合 56"/>
          <p:cNvGrpSpPr/>
          <p:nvPr/>
        </p:nvGrpSpPr>
        <p:grpSpPr>
          <a:xfrm>
            <a:off x="572736" y="3549569"/>
            <a:ext cx="3232637" cy="443198"/>
            <a:chOff x="5908753" y="2562993"/>
            <a:chExt cx="3232637" cy="443198"/>
          </a:xfrm>
        </p:grpSpPr>
        <p:grpSp>
          <p:nvGrpSpPr>
            <p:cNvPr id="58" name="组合 57"/>
            <p:cNvGrpSpPr/>
            <p:nvPr/>
          </p:nvGrpSpPr>
          <p:grpSpPr>
            <a:xfrm>
              <a:off x="5908753" y="2616971"/>
              <a:ext cx="378868" cy="335242"/>
              <a:chOff x="3889375" y="3302000"/>
              <a:chExt cx="261938" cy="231776"/>
            </a:xfrm>
            <a:solidFill>
              <a:schemeClr val="bg1"/>
            </a:solidFill>
          </p:grpSpPr>
          <p:sp>
            <p:nvSpPr>
              <p:cNvPr id="60"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6358359" y="256299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65" name="组合 64"/>
          <p:cNvGrpSpPr/>
          <p:nvPr/>
        </p:nvGrpSpPr>
        <p:grpSpPr>
          <a:xfrm>
            <a:off x="571589" y="2723587"/>
            <a:ext cx="3233784" cy="443198"/>
            <a:chOff x="5907606" y="1788538"/>
            <a:chExt cx="3233784" cy="443198"/>
          </a:xfrm>
        </p:grpSpPr>
        <p:grpSp>
          <p:nvGrpSpPr>
            <p:cNvPr id="66" name="组合 65"/>
            <p:cNvGrpSpPr/>
            <p:nvPr/>
          </p:nvGrpSpPr>
          <p:grpSpPr>
            <a:xfrm>
              <a:off x="5907606" y="1821851"/>
              <a:ext cx="355907" cy="376572"/>
              <a:chOff x="5908675" y="1281113"/>
              <a:chExt cx="246063" cy="260350"/>
            </a:xfrm>
            <a:solidFill>
              <a:schemeClr val="bg1"/>
            </a:solidFill>
          </p:grpSpPr>
          <p:sp>
            <p:nvSpPr>
              <p:cNvPr id="6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矩形 66"/>
            <p:cNvSpPr/>
            <p:nvPr/>
          </p:nvSpPr>
          <p:spPr>
            <a:xfrm>
              <a:off x="6358359" y="1788538"/>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73" name="组合 72"/>
          <p:cNvGrpSpPr/>
          <p:nvPr/>
        </p:nvGrpSpPr>
        <p:grpSpPr>
          <a:xfrm>
            <a:off x="564703" y="1897606"/>
            <a:ext cx="3240670" cy="443198"/>
            <a:chOff x="5900720" y="1014083"/>
            <a:chExt cx="3240670" cy="443198"/>
          </a:xfrm>
        </p:grpSpPr>
        <p:grpSp>
          <p:nvGrpSpPr>
            <p:cNvPr id="74" name="组合 73"/>
            <p:cNvGrpSpPr/>
            <p:nvPr/>
          </p:nvGrpSpPr>
          <p:grpSpPr>
            <a:xfrm>
              <a:off x="5900720" y="1049692"/>
              <a:ext cx="371979" cy="371980"/>
              <a:chOff x="5903913" y="4632325"/>
              <a:chExt cx="257175" cy="257176"/>
            </a:xfrm>
            <a:solidFill>
              <a:schemeClr val="bg1"/>
            </a:solidFill>
          </p:grpSpPr>
          <p:sp>
            <p:nvSpPr>
              <p:cNvPr id="76"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5" name="矩形 74"/>
            <p:cNvSpPr/>
            <p:nvPr/>
          </p:nvSpPr>
          <p:spPr>
            <a:xfrm>
              <a:off x="6358359" y="101408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81" name="组合 80"/>
          <p:cNvGrpSpPr/>
          <p:nvPr/>
        </p:nvGrpSpPr>
        <p:grpSpPr>
          <a:xfrm>
            <a:off x="571153" y="2528624"/>
            <a:ext cx="3021313" cy="7143"/>
            <a:chOff x="5934316" y="1592499"/>
            <a:chExt cx="2714384" cy="7143"/>
          </a:xfrm>
        </p:grpSpPr>
        <p:cxnSp>
          <p:nvCxnSpPr>
            <p:cNvPr id="91" name="直接连接符 90"/>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34316" y="1592499"/>
              <a:ext cx="2714384"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571153" y="3354605"/>
            <a:ext cx="3021313" cy="7143"/>
            <a:chOff x="5934316" y="1592499"/>
            <a:chExt cx="2714384" cy="7143"/>
          </a:xfrm>
        </p:grpSpPr>
        <p:cxnSp>
          <p:nvCxnSpPr>
            <p:cNvPr id="89" name="直接连接符 88"/>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934316" y="1592499"/>
              <a:ext cx="2714384"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6330755" y="1881630"/>
            <a:ext cx="2305245" cy="461665"/>
            <a:chOff x="6330755" y="1631535"/>
            <a:chExt cx="2305245" cy="461665"/>
          </a:xfrm>
        </p:grpSpPr>
        <p:sp>
          <p:nvSpPr>
            <p:cNvPr id="94" name="矩形 93"/>
            <p:cNvSpPr/>
            <p:nvPr/>
          </p:nvSpPr>
          <p:spPr>
            <a:xfrm>
              <a:off x="6934889" y="1668343"/>
              <a:ext cx="880369" cy="261610"/>
            </a:xfrm>
            <a:prstGeom prst="rect">
              <a:avLst/>
            </a:prstGeom>
          </p:spPr>
          <p:txBody>
            <a:bodyPr wrap="none">
              <a:spAutoFit/>
            </a:bodyPr>
            <a:lstStyle/>
            <a:p>
              <a:r>
                <a:rPr lang="en-US" altLang="zh-CN" sz="1100" b="1" dirty="0" smtClean="0">
                  <a:solidFill>
                    <a:srgbClr val="F44F56"/>
                  </a:solidFill>
                  <a:latin typeface="Century Gothic" panose="020B0502020202020204" pitchFamily="34" charset="0"/>
                  <a:cs typeface="Arial" panose="020B0604020202020204" pitchFamily="34" charset="0"/>
                </a:rPr>
                <a:t>New Yorrk</a:t>
              </a:r>
              <a:endParaRPr lang="en-US" altLang="zh-CN" sz="1100" b="1" dirty="0">
                <a:solidFill>
                  <a:srgbClr val="F44F56"/>
                </a:solidFill>
                <a:latin typeface="Century Gothic" panose="020B0502020202020204" pitchFamily="34" charset="0"/>
                <a:cs typeface="Arial" panose="020B0604020202020204" pitchFamily="34" charset="0"/>
              </a:endParaRPr>
            </a:p>
          </p:txBody>
        </p:sp>
        <p:sp>
          <p:nvSpPr>
            <p:cNvPr id="95" name="矩形 94"/>
            <p:cNvSpPr/>
            <p:nvPr/>
          </p:nvSpPr>
          <p:spPr>
            <a:xfrm>
              <a:off x="7026906" y="1926523"/>
              <a:ext cx="1609094" cy="4571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6330755" y="1631535"/>
              <a:ext cx="694421" cy="461665"/>
            </a:xfrm>
            <a:prstGeom prst="rect">
              <a:avLst/>
            </a:prstGeom>
          </p:spPr>
          <p:txBody>
            <a:bodyPr wrap="square">
              <a:spAutoFit/>
            </a:bodyPr>
            <a:lstStyle/>
            <a:p>
              <a:r>
                <a:rPr lang="en-US" altLang="zh-CN" sz="2400" dirty="0">
                  <a:solidFill>
                    <a:srgbClr val="F44F56"/>
                  </a:solidFill>
                  <a:latin typeface="Century Gothic" panose="020B0502020202020204" pitchFamily="34" charset="0"/>
                  <a:cs typeface="Arial" panose="020B0604020202020204" pitchFamily="34" charset="0"/>
                </a:rPr>
                <a:t>200</a:t>
              </a:r>
            </a:p>
          </p:txBody>
        </p:sp>
      </p:grpSp>
      <p:grpSp>
        <p:nvGrpSpPr>
          <p:cNvPr id="97" name="组合 96"/>
          <p:cNvGrpSpPr/>
          <p:nvPr/>
        </p:nvGrpSpPr>
        <p:grpSpPr>
          <a:xfrm>
            <a:off x="6510776" y="2339740"/>
            <a:ext cx="1801044" cy="461665"/>
            <a:chOff x="6510776" y="2089645"/>
            <a:chExt cx="1801044" cy="461665"/>
          </a:xfrm>
        </p:grpSpPr>
        <p:grpSp>
          <p:nvGrpSpPr>
            <p:cNvPr id="98" name="组合 97"/>
            <p:cNvGrpSpPr/>
            <p:nvPr/>
          </p:nvGrpSpPr>
          <p:grpSpPr>
            <a:xfrm>
              <a:off x="6934889" y="2115778"/>
              <a:ext cx="1376931" cy="307329"/>
              <a:chOff x="6934889" y="2115778"/>
              <a:chExt cx="1376931" cy="307329"/>
            </a:xfrm>
          </p:grpSpPr>
          <p:sp>
            <p:nvSpPr>
              <p:cNvPr id="100" name="矩形 99"/>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934889" y="21157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99" name="矩形 98"/>
            <p:cNvSpPr/>
            <p:nvPr/>
          </p:nvSpPr>
          <p:spPr>
            <a:xfrm>
              <a:off x="6510776" y="2089645"/>
              <a:ext cx="584124"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60</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102" name="组合 101"/>
          <p:cNvGrpSpPr/>
          <p:nvPr/>
        </p:nvGrpSpPr>
        <p:grpSpPr>
          <a:xfrm>
            <a:off x="6510775" y="2765095"/>
            <a:ext cx="1373520" cy="461665"/>
            <a:chOff x="6510775" y="2515000"/>
            <a:chExt cx="1373520" cy="461665"/>
          </a:xfrm>
        </p:grpSpPr>
        <p:sp>
          <p:nvSpPr>
            <p:cNvPr id="103" name="矩形 102"/>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934889" y="2555830"/>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05" name="矩形 104"/>
            <p:cNvSpPr/>
            <p:nvPr/>
          </p:nvSpPr>
          <p:spPr>
            <a:xfrm>
              <a:off x="6510775" y="2515000"/>
              <a:ext cx="584125"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48</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106" name="组合 105"/>
          <p:cNvGrpSpPr/>
          <p:nvPr/>
        </p:nvGrpSpPr>
        <p:grpSpPr>
          <a:xfrm>
            <a:off x="6546779" y="3169785"/>
            <a:ext cx="1765041" cy="461665"/>
            <a:chOff x="6546779" y="2919690"/>
            <a:chExt cx="1765041" cy="461665"/>
          </a:xfrm>
        </p:grpSpPr>
        <p:sp>
          <p:nvSpPr>
            <p:cNvPr id="107" name="矩形 106"/>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6934889" y="30189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09" name="矩形 108"/>
            <p:cNvSpPr/>
            <p:nvPr/>
          </p:nvSpPr>
          <p:spPr>
            <a:xfrm>
              <a:off x="6546779" y="2919690"/>
              <a:ext cx="548121"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57</a:t>
              </a:r>
              <a:endParaRPr lang="en-US" altLang="zh-CN" sz="2400" dirty="0">
                <a:solidFill>
                  <a:srgbClr val="394A57"/>
                </a:solidFill>
                <a:latin typeface="Century Gothic" panose="020B0502020202020204" pitchFamily="34" charset="0"/>
                <a:cs typeface="Arial" panose="020B0604020202020204" pitchFamily="34" charset="0"/>
              </a:endParaRPr>
            </a:p>
          </p:txBody>
        </p:sp>
      </p:grpSp>
      <p:grpSp>
        <p:nvGrpSpPr>
          <p:cNvPr id="110" name="组合 109"/>
          <p:cNvGrpSpPr/>
          <p:nvPr/>
        </p:nvGrpSpPr>
        <p:grpSpPr>
          <a:xfrm>
            <a:off x="6330755" y="3679365"/>
            <a:ext cx="2069691" cy="461665"/>
            <a:chOff x="6330755" y="3429270"/>
            <a:chExt cx="2069691" cy="461665"/>
          </a:xfrm>
        </p:grpSpPr>
        <p:sp>
          <p:nvSpPr>
            <p:cNvPr id="111" name="矩形 110"/>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6934889" y="3487626"/>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13" name="矩形 112"/>
            <p:cNvSpPr/>
            <p:nvPr/>
          </p:nvSpPr>
          <p:spPr>
            <a:xfrm>
              <a:off x="6330755" y="3429270"/>
              <a:ext cx="694421" cy="461665"/>
            </a:xfrm>
            <a:prstGeom prst="rect">
              <a:avLst/>
            </a:prstGeom>
          </p:spPr>
          <p:txBody>
            <a:bodyPr wrap="square">
              <a:spAutoFit/>
            </a:bodyPr>
            <a:lstStyle/>
            <a:p>
              <a:r>
                <a:rPr lang="en-US" altLang="zh-CN" sz="2400" dirty="0" smtClean="0">
                  <a:solidFill>
                    <a:srgbClr val="394A57"/>
                  </a:solidFill>
                  <a:latin typeface="Century Gothic" panose="020B0502020202020204" pitchFamily="34" charset="0"/>
                  <a:cs typeface="Arial" panose="020B0604020202020204" pitchFamily="34" charset="0"/>
                </a:rPr>
                <a:t>139</a:t>
              </a:r>
              <a:endParaRPr lang="en-US" altLang="zh-CN" sz="2400" dirty="0">
                <a:solidFill>
                  <a:srgbClr val="394A57"/>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737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5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decel="100000" fill="hold" nodeType="withEffect">
                                  <p:stCondLst>
                                    <p:cond delay="200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225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250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0-#ppt_w/2"/>
                                          </p:val>
                                        </p:tav>
                                        <p:tav tm="100000">
                                          <p:val>
                                            <p:strVal val="#ppt_x"/>
                                          </p:val>
                                        </p:tav>
                                      </p:tavLst>
                                    </p:anim>
                                    <p:anim calcmode="lin" valueType="num">
                                      <p:cBhvr additive="base">
                                        <p:cTn id="27" dur="500" fill="hold"/>
                                        <p:tgtEl>
                                          <p:spTgt spid="57"/>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nodeType="withEffect">
                                  <p:stCondLst>
                                    <p:cond delay="300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2" presetClass="entr" presetSubtype="2" decel="100000" fill="hold" nodeType="withEffect">
                                  <p:stCondLst>
                                    <p:cond delay="300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500" fill="hold"/>
                                        <p:tgtEl>
                                          <p:spTgt spid="93"/>
                                        </p:tgtEl>
                                        <p:attrNameLst>
                                          <p:attrName>ppt_x</p:attrName>
                                        </p:attrNameLst>
                                      </p:cBhvr>
                                      <p:tavLst>
                                        <p:tav tm="0">
                                          <p:val>
                                            <p:strVal val="1+#ppt_w/2"/>
                                          </p:val>
                                        </p:tav>
                                        <p:tav tm="100000">
                                          <p:val>
                                            <p:strVal val="#ppt_x"/>
                                          </p:val>
                                        </p:tav>
                                      </p:tavLst>
                                    </p:anim>
                                    <p:anim calcmode="lin" valueType="num">
                                      <p:cBhvr additive="base">
                                        <p:cTn id="37" dur="500" fill="hold"/>
                                        <p:tgtEl>
                                          <p:spTgt spid="93"/>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325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fill="hold"/>
                                        <p:tgtEl>
                                          <p:spTgt spid="97"/>
                                        </p:tgtEl>
                                        <p:attrNameLst>
                                          <p:attrName>ppt_x</p:attrName>
                                        </p:attrNameLst>
                                      </p:cBhvr>
                                      <p:tavLst>
                                        <p:tav tm="0">
                                          <p:val>
                                            <p:strVal val="1+#ppt_w/2"/>
                                          </p:val>
                                        </p:tav>
                                        <p:tav tm="100000">
                                          <p:val>
                                            <p:strVal val="#ppt_x"/>
                                          </p:val>
                                        </p:tav>
                                      </p:tavLst>
                                    </p:anim>
                                    <p:anim calcmode="lin" valueType="num">
                                      <p:cBhvr additive="base">
                                        <p:cTn id="41" dur="500" fill="hold"/>
                                        <p:tgtEl>
                                          <p:spTgt spid="97"/>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350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500" fill="hold"/>
                                        <p:tgtEl>
                                          <p:spTgt spid="102"/>
                                        </p:tgtEl>
                                        <p:attrNameLst>
                                          <p:attrName>ppt_x</p:attrName>
                                        </p:attrNameLst>
                                      </p:cBhvr>
                                      <p:tavLst>
                                        <p:tav tm="0">
                                          <p:val>
                                            <p:strVal val="1+#ppt_w/2"/>
                                          </p:val>
                                        </p:tav>
                                        <p:tav tm="100000">
                                          <p:val>
                                            <p:strVal val="#ppt_x"/>
                                          </p:val>
                                        </p:tav>
                                      </p:tavLst>
                                    </p:anim>
                                    <p:anim calcmode="lin" valueType="num">
                                      <p:cBhvr additive="base">
                                        <p:cTn id="45" dur="500" fill="hold"/>
                                        <p:tgtEl>
                                          <p:spTgt spid="102"/>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375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500" fill="hold"/>
                                        <p:tgtEl>
                                          <p:spTgt spid="106"/>
                                        </p:tgtEl>
                                        <p:attrNameLst>
                                          <p:attrName>ppt_x</p:attrName>
                                        </p:attrNameLst>
                                      </p:cBhvr>
                                      <p:tavLst>
                                        <p:tav tm="0">
                                          <p:val>
                                            <p:strVal val="1+#ppt_w/2"/>
                                          </p:val>
                                        </p:tav>
                                        <p:tav tm="100000">
                                          <p:val>
                                            <p:strVal val="#ppt_x"/>
                                          </p:val>
                                        </p:tav>
                                      </p:tavLst>
                                    </p:anim>
                                    <p:anim calcmode="lin" valueType="num">
                                      <p:cBhvr additive="base">
                                        <p:cTn id="49" dur="500" fill="hold"/>
                                        <p:tgtEl>
                                          <p:spTgt spid="10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400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1+#ppt_w/2"/>
                                          </p:val>
                                        </p:tav>
                                        <p:tav tm="100000">
                                          <p:val>
                                            <p:strVal val="#ppt_x"/>
                                          </p:val>
                                        </p:tav>
                                      </p:tavLst>
                                    </p:anim>
                                    <p:anim calcmode="lin" valueType="num">
                                      <p:cBhvr additive="base">
                                        <p:cTn id="53"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175869"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One</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F44F56"/>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657803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ipic_13466494_20140317195635174000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097" b="19577"/>
          <a:stretch/>
        </p:blipFill>
        <p:spPr bwMode="auto">
          <a:xfrm>
            <a:off x="0" y="-1"/>
            <a:ext cx="9216516" cy="51435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691474" y="0"/>
            <a:ext cx="1944526" cy="1563154"/>
            <a:chOff x="503238" y="0"/>
            <a:chExt cx="1944526" cy="1563154"/>
          </a:xfrm>
        </p:grpSpPr>
        <p:sp>
          <p:nvSpPr>
            <p:cNvPr id="5" name="矩形 4"/>
            <p:cNvSpPr/>
            <p:nvPr/>
          </p:nvSpPr>
          <p:spPr>
            <a:xfrm>
              <a:off x="503238" y="0"/>
              <a:ext cx="1944526" cy="1563154"/>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534378" y="339502"/>
              <a:ext cx="1319592" cy="707886"/>
            </a:xfrm>
            <a:prstGeom prst="rect">
              <a:avLst/>
            </a:prstGeom>
          </p:spPr>
          <p:txBody>
            <a:bodyPr wrap="none">
              <a:spAutoFit/>
            </a:bodyPr>
            <a:lstStyle/>
            <a:p>
              <a:r>
                <a:rPr lang="en-US" altLang="zh-CN" sz="4000" dirty="0" smtClean="0">
                  <a:solidFill>
                    <a:schemeClr val="bg1"/>
                  </a:solidFill>
                  <a:latin typeface="Century Gothic" panose="020B0502020202020204" pitchFamily="34" charset="0"/>
                  <a:cs typeface="Arial" panose="020B0604020202020204" pitchFamily="34" charset="0"/>
                </a:rPr>
                <a:t>2016</a:t>
              </a:r>
              <a:endParaRPr lang="en-US" altLang="zh-CN" sz="40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30370" y="973446"/>
              <a:ext cx="1890261" cy="27699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20"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5" name="矩形 24"/>
          <p:cNvSpPr/>
          <p:nvPr/>
        </p:nvSpPr>
        <p:spPr>
          <a:xfrm>
            <a:off x="4296961" y="2591616"/>
            <a:ext cx="4440639" cy="307777"/>
          </a:xfrm>
          <a:prstGeom prst="rect">
            <a:avLst/>
          </a:prstGeom>
        </p:spPr>
        <p:txBody>
          <a:bodyPr wrap="none">
            <a:spAutoFit/>
          </a:bodyPr>
          <a:lstStyle/>
          <a:p>
            <a:pPr algn="r"/>
            <a:r>
              <a:rPr lang="en-US" altLang="zh-CN" sz="1400" dirty="0">
                <a:solidFill>
                  <a:schemeClr val="bg1"/>
                </a:solidFill>
                <a:latin typeface="Century Gothic" panose="020B0502020202020204" pitchFamily="34" charset="0"/>
                <a:cs typeface="Arial" panose="020B0604020202020204" pitchFamily="34" charset="0"/>
              </a:rPr>
              <a:t>For consulting, management, planning, reporting</a:t>
            </a:r>
          </a:p>
        </p:txBody>
      </p:sp>
      <p:sp>
        <p:nvSpPr>
          <p:cNvPr id="46" name="矩形 45"/>
          <p:cNvSpPr/>
          <p:nvPr/>
        </p:nvSpPr>
        <p:spPr>
          <a:xfrm>
            <a:off x="4266504" y="1695453"/>
            <a:ext cx="4471096" cy="1015663"/>
          </a:xfrm>
          <a:prstGeom prst="rect">
            <a:avLst/>
          </a:prstGeom>
        </p:spPr>
        <p:txBody>
          <a:bodyPr wrap="none">
            <a:spAutoFit/>
          </a:bodyPr>
          <a:lstStyle/>
          <a:p>
            <a:r>
              <a:rPr lang="en-US" altLang="zh-CN" sz="6000" dirty="0" smtClean="0">
                <a:solidFill>
                  <a:srgbClr val="F44F56"/>
                </a:solidFill>
                <a:latin typeface="Century Gothic" panose="020B0502020202020204" pitchFamily="34" charset="0"/>
                <a:cs typeface="Arial" panose="020B0604020202020204" pitchFamily="34" charset="0"/>
              </a:rPr>
              <a:t>THANK</a:t>
            </a:r>
            <a:r>
              <a:rPr lang="en-US" altLang="zh-CN" sz="6000" dirty="0" smtClean="0">
                <a:solidFill>
                  <a:schemeClr val="bg1"/>
                </a:solidFill>
                <a:latin typeface="Century Gothic" panose="020B0502020202020204" pitchFamily="34" charset="0"/>
                <a:cs typeface="Arial" panose="020B0604020202020204" pitchFamily="34" charset="0"/>
              </a:rPr>
              <a:t> YOU</a:t>
            </a:r>
            <a:endParaRPr lang="en-US" altLang="zh-CN" sz="60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78284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2" presetClass="entr" presetSubtype="2" fill="hold" grpId="0" nodeType="withEffect">
                                  <p:stCondLst>
                                    <p:cond delay="20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left)">
                                      <p:cBhvr>
                                        <p:cTn id="12" dur="500"/>
                                        <p:tgtEl>
                                          <p:spTgt spid="25"/>
                                        </p:tgtEl>
                                      </p:cBhvr>
                                    </p:animEffect>
                                  </p:childTnLst>
                                </p:cTn>
                              </p:par>
                              <p:par>
                                <p:cTn id="13" presetID="55" presetClass="entr" presetSubtype="0" fill="hold" grpId="0" nodeType="withEffect">
                                  <p:stCondLst>
                                    <p:cond delay="50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4" name="矩形 3"/>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9" name="组合 28"/>
          <p:cNvGrpSpPr/>
          <p:nvPr/>
        </p:nvGrpSpPr>
        <p:grpSpPr>
          <a:xfrm>
            <a:off x="8892480" y="411510"/>
            <a:ext cx="251520" cy="661800"/>
            <a:chOff x="8892480" y="411510"/>
            <a:chExt cx="251520" cy="661800"/>
          </a:xfrm>
        </p:grpSpPr>
        <p:sp>
          <p:nvSpPr>
            <p:cNvPr id="16" name="矩形 15"/>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04</a:t>
              </a:r>
              <a:endParaRPr lang="zh-CN" altLang="en-US" sz="800" dirty="0">
                <a:solidFill>
                  <a:schemeClr val="bg1"/>
                </a:solidFill>
                <a:latin typeface="Century Gothic" panose="020B0502020202020204" pitchFamily="34" charset="0"/>
              </a:endParaRPr>
            </a:p>
          </p:txBody>
        </p:sp>
        <p:grpSp>
          <p:nvGrpSpPr>
            <p:cNvPr id="27" name="组合 26"/>
            <p:cNvGrpSpPr/>
            <p:nvPr/>
          </p:nvGrpSpPr>
          <p:grpSpPr>
            <a:xfrm>
              <a:off x="8964240" y="818664"/>
              <a:ext cx="108000" cy="8629"/>
              <a:chOff x="8953171" y="847239"/>
              <a:chExt cx="130138" cy="8629"/>
            </a:xfrm>
          </p:grpSpPr>
          <p:cxnSp>
            <p:nvCxnSpPr>
              <p:cNvPr id="22" name="直接连接符 21"/>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3" name="矩形 32"/>
          <p:cNvSpPr/>
          <p:nvPr/>
        </p:nvSpPr>
        <p:spPr>
          <a:xfrm>
            <a:off x="412491" y="1357013"/>
            <a:ext cx="8223510" cy="654410"/>
          </a:xfrm>
          <a:prstGeom prst="rect">
            <a:avLst/>
          </a:prstGeom>
        </p:spPr>
        <p:txBody>
          <a:bodyPr wrap="square">
            <a:spAutoFit/>
          </a:bodyPr>
          <a:lstStyle/>
          <a:p/>
        </p:txBody>
      </p:sp>
      <p:grpSp>
        <p:nvGrpSpPr>
          <p:cNvPr id="2" name="组合 1"/>
          <p:cNvGrpSpPr/>
          <p:nvPr/>
        </p:nvGrpSpPr>
        <p:grpSpPr>
          <a:xfrm>
            <a:off x="2565983" y="2303579"/>
            <a:ext cx="1944526" cy="1980220"/>
            <a:chOff x="2565983" y="2303579"/>
            <a:chExt cx="1944526" cy="1980220"/>
          </a:xfrm>
        </p:grpSpPr>
        <p:grpSp>
          <p:nvGrpSpPr>
            <p:cNvPr id="69" name="组合 68"/>
            <p:cNvGrpSpPr/>
            <p:nvPr/>
          </p:nvGrpSpPr>
          <p:grpSpPr>
            <a:xfrm>
              <a:off x="2565983" y="2303579"/>
              <a:ext cx="1944526" cy="1980220"/>
              <a:chOff x="503238" y="2332607"/>
              <a:chExt cx="1944526" cy="1980220"/>
            </a:xfrm>
          </p:grpSpPr>
          <p:sp>
            <p:nvSpPr>
              <p:cNvPr id="70" name="矩形 69"/>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96891" y="2515543"/>
                <a:ext cx="896399" cy="276999"/>
              </a:xfrm>
              <a:prstGeom prst="rect">
                <a:avLst/>
              </a:prstGeom>
            </p:spPr>
            <p:txBody>
              <a:bodyPr wrap="non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May 2013</a:t>
                </a:r>
                <a:endParaRPr lang="en-US" altLang="zh-CN" sz="1200" dirty="0">
                  <a:solidFill>
                    <a:srgbClr val="F44F56"/>
                  </a:solidFill>
                  <a:latin typeface="Century Gothic" panose="020B0502020202020204" pitchFamily="34" charset="0"/>
                  <a:cs typeface="Arial" panose="020B0604020202020204" pitchFamily="34" charset="0"/>
                </a:endParaRPr>
              </a:p>
            </p:txBody>
          </p:sp>
          <p:sp>
            <p:nvSpPr>
              <p:cNvPr id="72" name="矩形 71"/>
              <p:cNvSpPr/>
              <p:nvPr/>
            </p:nvSpPr>
            <p:spPr>
              <a:xfrm>
                <a:off x="503238" y="2823319"/>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596891" y="2806253"/>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74" name="矩形 73"/>
              <p:cNvSpPr/>
              <p:nvPr/>
            </p:nvSpPr>
            <p:spPr>
              <a:xfrm>
                <a:off x="596891" y="298759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12" name="组合 111"/>
            <p:cNvGrpSpPr/>
            <p:nvPr/>
          </p:nvGrpSpPr>
          <p:grpSpPr>
            <a:xfrm>
              <a:off x="2762507" y="3775277"/>
              <a:ext cx="329185" cy="376388"/>
              <a:chOff x="11864975" y="2498725"/>
              <a:chExt cx="420688" cy="481013"/>
            </a:xfrm>
            <a:solidFill>
              <a:srgbClr val="697E92"/>
            </a:solidFill>
          </p:grpSpPr>
          <p:sp>
            <p:nvSpPr>
              <p:cNvPr id="90"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 name="组合 5"/>
          <p:cNvGrpSpPr/>
          <p:nvPr/>
        </p:nvGrpSpPr>
        <p:grpSpPr>
          <a:xfrm>
            <a:off x="4628728" y="2303579"/>
            <a:ext cx="1944526" cy="1980220"/>
            <a:chOff x="4628728" y="2303579"/>
            <a:chExt cx="1944526" cy="1980220"/>
          </a:xfrm>
        </p:grpSpPr>
        <p:grpSp>
          <p:nvGrpSpPr>
            <p:cNvPr id="75" name="组合 74"/>
            <p:cNvGrpSpPr/>
            <p:nvPr/>
          </p:nvGrpSpPr>
          <p:grpSpPr>
            <a:xfrm>
              <a:off x="4628728" y="2303579"/>
              <a:ext cx="1944526" cy="1980220"/>
              <a:chOff x="503238" y="2332607"/>
              <a:chExt cx="1944526" cy="1980220"/>
            </a:xfrm>
          </p:grpSpPr>
          <p:sp>
            <p:nvSpPr>
              <p:cNvPr id="76" name="矩形 75"/>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96891" y="2515543"/>
                <a:ext cx="928459" cy="276999"/>
              </a:xfrm>
              <a:prstGeom prst="rect">
                <a:avLst/>
              </a:prstGeom>
            </p:spPr>
            <p:txBody>
              <a:bodyPr wrap="non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June 2013</a:t>
                </a:r>
                <a:endParaRPr lang="en-US" altLang="zh-CN" sz="1200" dirty="0">
                  <a:solidFill>
                    <a:srgbClr val="F44F56"/>
                  </a:solidFill>
                  <a:latin typeface="Century Gothic" panose="020B0502020202020204" pitchFamily="34" charset="0"/>
                  <a:cs typeface="Arial" panose="020B0604020202020204" pitchFamily="34" charset="0"/>
                </a:endParaRPr>
              </a:p>
            </p:txBody>
          </p:sp>
          <p:sp>
            <p:nvSpPr>
              <p:cNvPr id="78" name="矩形 77"/>
              <p:cNvSpPr/>
              <p:nvPr/>
            </p:nvSpPr>
            <p:spPr>
              <a:xfrm>
                <a:off x="503238" y="2823319"/>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96891" y="2806253"/>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80" name="矩形 79"/>
              <p:cNvSpPr/>
              <p:nvPr/>
            </p:nvSpPr>
            <p:spPr>
              <a:xfrm>
                <a:off x="596891" y="298759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4901388" y="3775277"/>
              <a:ext cx="356513" cy="344091"/>
              <a:chOff x="11834813" y="3744913"/>
              <a:chExt cx="455613" cy="439738"/>
            </a:xfrm>
            <a:solidFill>
              <a:srgbClr val="697E92"/>
            </a:solidFill>
          </p:grpSpPr>
          <p:sp>
            <p:nvSpPr>
              <p:cNvPr id="96"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 name="组合 6"/>
          <p:cNvGrpSpPr/>
          <p:nvPr/>
        </p:nvGrpSpPr>
        <p:grpSpPr>
          <a:xfrm>
            <a:off x="6691474" y="2303579"/>
            <a:ext cx="1944526" cy="1980220"/>
            <a:chOff x="6691474" y="2303579"/>
            <a:chExt cx="1944526" cy="1980220"/>
          </a:xfrm>
        </p:grpSpPr>
        <p:sp>
          <p:nvSpPr>
            <p:cNvPr id="82" name="矩形 81"/>
            <p:cNvSpPr/>
            <p:nvPr/>
          </p:nvSpPr>
          <p:spPr>
            <a:xfrm>
              <a:off x="6691474"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6785127" y="2486515"/>
              <a:ext cx="846707" cy="276999"/>
            </a:xfrm>
            <a:prstGeom prst="rect">
              <a:avLst/>
            </a:prstGeom>
          </p:spPr>
          <p:txBody>
            <a:bodyPr wrap="non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July 2013</a:t>
              </a:r>
              <a:endParaRPr lang="en-US" altLang="zh-CN" sz="1200" dirty="0">
                <a:solidFill>
                  <a:srgbClr val="F44F56"/>
                </a:solidFill>
                <a:latin typeface="Century Gothic" panose="020B0502020202020204" pitchFamily="34" charset="0"/>
                <a:cs typeface="Arial" panose="020B0604020202020204" pitchFamily="34" charset="0"/>
              </a:endParaRPr>
            </a:p>
          </p:txBody>
        </p:sp>
        <p:sp>
          <p:nvSpPr>
            <p:cNvPr id="84" name="矩形 83"/>
            <p:cNvSpPr/>
            <p:nvPr/>
          </p:nvSpPr>
          <p:spPr>
            <a:xfrm>
              <a:off x="6691474" y="2794291"/>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785127" y="2777225"/>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86" name="矩形 85"/>
            <p:cNvSpPr/>
            <p:nvPr/>
          </p:nvSpPr>
          <p:spPr>
            <a:xfrm>
              <a:off x="6785127" y="2950942"/>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nvGrpSpPr>
            <p:cNvPr id="114" name="组合 113"/>
            <p:cNvGrpSpPr/>
            <p:nvPr/>
          </p:nvGrpSpPr>
          <p:grpSpPr>
            <a:xfrm>
              <a:off x="6933803" y="3775277"/>
              <a:ext cx="371420" cy="371419"/>
              <a:chOff x="13057188" y="3740150"/>
              <a:chExt cx="474663" cy="474663"/>
            </a:xfrm>
            <a:solidFill>
              <a:srgbClr val="697E92"/>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 name="组合 4"/>
          <p:cNvGrpSpPr/>
          <p:nvPr/>
        </p:nvGrpSpPr>
        <p:grpSpPr>
          <a:xfrm>
            <a:off x="503238" y="2303579"/>
            <a:ext cx="1944526" cy="1980220"/>
            <a:chOff x="503238" y="2303579"/>
            <a:chExt cx="1944526" cy="1980220"/>
          </a:xfrm>
        </p:grpSpPr>
        <p:sp>
          <p:nvSpPr>
            <p:cNvPr id="31" name="矩形 30"/>
            <p:cNvSpPr/>
            <p:nvPr/>
          </p:nvSpPr>
          <p:spPr>
            <a:xfrm>
              <a:off x="503238"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891" y="2486515"/>
              <a:ext cx="893193" cy="276999"/>
            </a:xfrm>
            <a:prstGeom prst="rect">
              <a:avLst/>
            </a:prstGeom>
          </p:spPr>
          <p:txBody>
            <a:bodyPr wrap="none">
              <a:spAutoFit/>
            </a:bodyPr>
            <a:lstStyle/>
            <a:p>
              <a:r>
                <a:rPr lang="en-US" altLang="zh-CN" sz="1200" dirty="0" smtClean="0">
                  <a:solidFill>
                    <a:srgbClr val="F44F56"/>
                  </a:solidFill>
                  <a:latin typeface="Century Gothic" panose="020B0502020202020204" pitchFamily="34" charset="0"/>
                  <a:cs typeface="Arial" panose="020B0604020202020204" pitchFamily="34" charset="0"/>
                </a:rPr>
                <a:t>April 2013</a:t>
              </a:r>
              <a:endParaRPr lang="en-US" altLang="zh-CN" sz="1200" dirty="0">
                <a:solidFill>
                  <a:srgbClr val="F44F56"/>
                </a:solidFill>
                <a:latin typeface="Century Gothic" panose="020B0502020202020204" pitchFamily="34" charset="0"/>
                <a:cs typeface="Arial" panose="020B0604020202020204" pitchFamily="34" charset="0"/>
              </a:endParaRPr>
            </a:p>
          </p:txBody>
        </p:sp>
        <p:sp>
          <p:nvSpPr>
            <p:cNvPr id="35" name="矩形 34"/>
            <p:cNvSpPr/>
            <p:nvPr/>
          </p:nvSpPr>
          <p:spPr>
            <a:xfrm>
              <a:off x="503238" y="2794291"/>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891" y="2777225"/>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68" name="矩形 67"/>
            <p:cNvSpPr/>
            <p:nvPr/>
          </p:nvSpPr>
          <p:spPr>
            <a:xfrm>
              <a:off x="596891" y="2958562"/>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nvGrpSpPr>
            <p:cNvPr id="111" name="组合 110"/>
            <p:cNvGrpSpPr/>
            <p:nvPr/>
          </p:nvGrpSpPr>
          <p:grpSpPr>
            <a:xfrm flipH="1">
              <a:off x="681335" y="3775277"/>
              <a:ext cx="362725" cy="367692"/>
              <a:chOff x="9363075" y="4967288"/>
              <a:chExt cx="463551" cy="469900"/>
            </a:xfrm>
            <a:solidFill>
              <a:srgbClr val="697E92"/>
            </a:solidFill>
          </p:grpSpPr>
          <p:sp>
            <p:nvSpPr>
              <p:cNvPr id="107"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0552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2" presetClass="entr" presetSubtype="8" fill="hold" grpId="0"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 name="组合 1"/>
          <p:cNvGrpSpPr/>
          <p:nvPr/>
        </p:nvGrpSpPr>
        <p:grpSpPr>
          <a:xfrm>
            <a:off x="503238" y="1765168"/>
            <a:ext cx="1188442" cy="820923"/>
            <a:chOff x="503238" y="1765168"/>
            <a:chExt cx="1188442" cy="820923"/>
          </a:xfrm>
        </p:grpSpPr>
        <p:sp>
          <p:nvSpPr>
            <p:cNvPr id="7" name="矩形 6"/>
            <p:cNvSpPr/>
            <p:nvPr/>
          </p:nvSpPr>
          <p:spPr>
            <a:xfrm>
              <a:off x="503238" y="2038404"/>
              <a:ext cx="1188442" cy="547687"/>
            </a:xfrm>
            <a:prstGeom prst="rect">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3238" y="2142970"/>
              <a:ext cx="570990"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20%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6" name="矩形 15"/>
            <p:cNvSpPr/>
            <p:nvPr/>
          </p:nvSpPr>
          <p:spPr>
            <a:xfrm>
              <a:off x="503238"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3" name="组合 2"/>
          <p:cNvGrpSpPr/>
          <p:nvPr/>
        </p:nvGrpSpPr>
        <p:grpSpPr>
          <a:xfrm>
            <a:off x="1691680" y="1765168"/>
            <a:ext cx="4068452" cy="820923"/>
            <a:chOff x="1691680" y="1765168"/>
            <a:chExt cx="4068452" cy="820923"/>
          </a:xfrm>
        </p:grpSpPr>
        <p:sp>
          <p:nvSpPr>
            <p:cNvPr id="8" name="矩形 7"/>
            <p:cNvSpPr/>
            <p:nvPr/>
          </p:nvSpPr>
          <p:spPr>
            <a:xfrm>
              <a:off x="1691680" y="2038404"/>
              <a:ext cx="4068452" cy="547687"/>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91680" y="2142970"/>
              <a:ext cx="570990"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5</a:t>
              </a:r>
              <a:r>
                <a:rPr lang="en-US" altLang="zh-CN" sz="1600" dirty="0" smtClean="0">
                  <a:solidFill>
                    <a:schemeClr val="bg1"/>
                  </a:solidFill>
                  <a:latin typeface="Century Gothic" panose="020B0502020202020204" pitchFamily="34" charset="0"/>
                  <a:cs typeface="Arial" panose="020B0604020202020204" pitchFamily="34" charset="0"/>
                </a:rPr>
                <a:t>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7" name="矩形 16"/>
            <p:cNvSpPr/>
            <p:nvPr/>
          </p:nvSpPr>
          <p:spPr>
            <a:xfrm>
              <a:off x="1691680"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5760132" y="1765168"/>
            <a:ext cx="2875868" cy="820923"/>
            <a:chOff x="5760132" y="1765168"/>
            <a:chExt cx="2875868" cy="820923"/>
          </a:xfrm>
        </p:grpSpPr>
        <p:sp>
          <p:nvSpPr>
            <p:cNvPr id="9" name="矩形 8"/>
            <p:cNvSpPr/>
            <p:nvPr/>
          </p:nvSpPr>
          <p:spPr>
            <a:xfrm>
              <a:off x="5760132" y="2038404"/>
              <a:ext cx="2875868"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60132" y="2142970"/>
              <a:ext cx="570990"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30%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760132"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23" name="组合 22"/>
          <p:cNvGrpSpPr/>
          <p:nvPr/>
        </p:nvGrpSpPr>
        <p:grpSpPr>
          <a:xfrm>
            <a:off x="503238" y="3099016"/>
            <a:ext cx="2592598" cy="1296931"/>
            <a:chOff x="503238" y="2836720"/>
            <a:chExt cx="2592598" cy="1296931"/>
          </a:xfrm>
        </p:grpSpPr>
        <p:sp>
          <p:nvSpPr>
            <p:cNvPr id="19" name="矩形 18"/>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20" name="矩形 19"/>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sp>
          <p:nvSpPr>
            <p:cNvPr id="22" name="矩形 21"/>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24" name="组合 23"/>
          <p:cNvGrpSpPr/>
          <p:nvPr/>
        </p:nvGrpSpPr>
        <p:grpSpPr>
          <a:xfrm>
            <a:off x="3275856" y="3099016"/>
            <a:ext cx="2592598" cy="1296931"/>
            <a:chOff x="503238" y="2836720"/>
            <a:chExt cx="2592598" cy="1296931"/>
          </a:xfrm>
        </p:grpSpPr>
        <p:sp>
          <p:nvSpPr>
            <p:cNvPr id="25" name="矩形 24"/>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26" name="矩形 25"/>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sp>
          <p:nvSpPr>
            <p:cNvPr id="27" name="矩形 26"/>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28" name="组合 27"/>
          <p:cNvGrpSpPr/>
          <p:nvPr/>
        </p:nvGrpSpPr>
        <p:grpSpPr>
          <a:xfrm>
            <a:off x="6204880" y="3099016"/>
            <a:ext cx="2592598" cy="1296931"/>
            <a:chOff x="503238" y="2836720"/>
            <a:chExt cx="2592598" cy="1296931"/>
          </a:xfrm>
        </p:grpSpPr>
        <p:sp>
          <p:nvSpPr>
            <p:cNvPr id="29" name="矩形 28"/>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30" name="矩形 29"/>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sp>
          <p:nvSpPr>
            <p:cNvPr id="31" name="矩形 30"/>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2" name="组合 31"/>
          <p:cNvGrpSpPr/>
          <p:nvPr/>
        </p:nvGrpSpPr>
        <p:grpSpPr>
          <a:xfrm>
            <a:off x="8892480" y="411510"/>
            <a:ext cx="251520" cy="661800"/>
            <a:chOff x="8892480" y="411510"/>
            <a:chExt cx="251520" cy="661800"/>
          </a:xfrm>
        </p:grpSpPr>
        <p:sp>
          <p:nvSpPr>
            <p:cNvPr id="33" name="矩形 32"/>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05</a:t>
              </a:r>
              <a:endParaRPr lang="zh-CN" altLang="en-US" sz="800" dirty="0">
                <a:solidFill>
                  <a:schemeClr val="bg1"/>
                </a:solidFill>
                <a:latin typeface="Century Gothic" panose="020B0502020202020204" pitchFamily="34" charset="0"/>
              </a:endParaRPr>
            </a:p>
          </p:txBody>
        </p:sp>
        <p:grpSp>
          <p:nvGrpSpPr>
            <p:cNvPr id="35" name="组合 34"/>
            <p:cNvGrpSpPr/>
            <p:nvPr/>
          </p:nvGrpSpPr>
          <p:grpSpPr>
            <a:xfrm>
              <a:off x="8964240" y="818664"/>
              <a:ext cx="108000" cy="8629"/>
              <a:chOff x="8953171" y="847239"/>
              <a:chExt cx="130138" cy="8629"/>
            </a:xfrm>
          </p:grpSpPr>
          <p:cxnSp>
            <p:nvCxnSpPr>
              <p:cNvPr id="36" name="直接连接符 35"/>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488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2" presetClass="entr" presetSubtype="1"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12" presetClass="entr" presetSubtype="1" fill="hold" nodeType="withEffect">
                                  <p:stCondLst>
                                    <p:cond delay="1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 name="组合 1"/>
          <p:cNvGrpSpPr/>
          <p:nvPr/>
        </p:nvGrpSpPr>
        <p:grpSpPr>
          <a:xfrm>
            <a:off x="1835696" y="1738840"/>
            <a:ext cx="1336965" cy="1336965"/>
            <a:chOff x="1835696" y="1738840"/>
            <a:chExt cx="1336965" cy="1336965"/>
          </a:xfrm>
        </p:grpSpPr>
        <p:grpSp>
          <p:nvGrpSpPr>
            <p:cNvPr id="4" name="组合 3"/>
            <p:cNvGrpSpPr/>
            <p:nvPr/>
          </p:nvGrpSpPr>
          <p:grpSpPr>
            <a:xfrm>
              <a:off x="1835696" y="1738840"/>
              <a:ext cx="1336965" cy="1336965"/>
              <a:chOff x="966782" y="1738840"/>
              <a:chExt cx="1336965" cy="1336965"/>
            </a:xfrm>
          </p:grpSpPr>
          <p:sp>
            <p:nvSpPr>
              <p:cNvPr id="3" name="矩形 2"/>
              <p:cNvSpPr/>
              <p:nvPr/>
            </p:nvSpPr>
            <p:spPr>
              <a:xfrm>
                <a:off x="966782" y="1738840"/>
                <a:ext cx="1336965" cy="1336965"/>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943708"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28333C"/>
                    </a:solidFill>
                    <a:latin typeface="Century Gothic" panose="020B0502020202020204" pitchFamily="34" charset="0"/>
                  </a:rPr>
                  <a:t>S</a:t>
                </a:r>
                <a:endParaRPr lang="zh-CN" altLang="en-US" dirty="0">
                  <a:solidFill>
                    <a:srgbClr val="28333C"/>
                  </a:solidFill>
                  <a:latin typeface="Century Gothic" panose="020B0502020202020204" pitchFamily="34" charset="0"/>
                </a:endParaRPr>
              </a:p>
            </p:txBody>
          </p:sp>
        </p:grpSp>
        <p:sp>
          <p:nvSpPr>
            <p:cNvPr id="46" name="矩形 45"/>
            <p:cNvSpPr/>
            <p:nvPr/>
          </p:nvSpPr>
          <p:spPr>
            <a:xfrm>
              <a:off x="2108878" y="2276517"/>
              <a:ext cx="806631"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Strengths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7" name="组合 6"/>
          <p:cNvGrpSpPr/>
          <p:nvPr/>
        </p:nvGrpSpPr>
        <p:grpSpPr>
          <a:xfrm>
            <a:off x="3388686" y="1738840"/>
            <a:ext cx="1336965" cy="1336965"/>
            <a:chOff x="3388686" y="1738840"/>
            <a:chExt cx="1336965" cy="1336965"/>
          </a:xfrm>
        </p:grpSpPr>
        <p:grpSp>
          <p:nvGrpSpPr>
            <p:cNvPr id="35" name="组合 34"/>
            <p:cNvGrpSpPr/>
            <p:nvPr/>
          </p:nvGrpSpPr>
          <p:grpSpPr>
            <a:xfrm>
              <a:off x="3388686" y="1738840"/>
              <a:ext cx="1336965" cy="1336965"/>
              <a:chOff x="966782" y="1738840"/>
              <a:chExt cx="1336965" cy="1336965"/>
            </a:xfrm>
          </p:grpSpPr>
          <p:sp>
            <p:nvSpPr>
              <p:cNvPr id="36" name="矩形 35"/>
              <p:cNvSpPr/>
              <p:nvPr/>
            </p:nvSpPr>
            <p:spPr>
              <a:xfrm>
                <a:off x="966782" y="1738840"/>
                <a:ext cx="1336965" cy="1336965"/>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66782"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W</a:t>
                </a:r>
                <a:endParaRPr lang="zh-CN" altLang="en-US" dirty="0">
                  <a:solidFill>
                    <a:srgbClr val="28333C"/>
                  </a:solidFill>
                  <a:latin typeface="Century Gothic" panose="020B0502020202020204" pitchFamily="34" charset="0"/>
                </a:endParaRPr>
              </a:p>
            </p:txBody>
          </p:sp>
        </p:grpSp>
        <p:sp>
          <p:nvSpPr>
            <p:cNvPr id="47" name="矩形 46"/>
            <p:cNvSpPr/>
            <p:nvPr/>
          </p:nvSpPr>
          <p:spPr>
            <a:xfrm>
              <a:off x="3560879" y="2276517"/>
              <a:ext cx="1010213"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Weaknesses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8" name="组合 7"/>
          <p:cNvGrpSpPr/>
          <p:nvPr/>
        </p:nvGrpSpPr>
        <p:grpSpPr>
          <a:xfrm>
            <a:off x="1835696" y="3183818"/>
            <a:ext cx="1336965" cy="1336965"/>
            <a:chOff x="1835696" y="3183818"/>
            <a:chExt cx="1336965" cy="1336965"/>
          </a:xfrm>
        </p:grpSpPr>
        <p:grpSp>
          <p:nvGrpSpPr>
            <p:cNvPr id="38" name="组合 37"/>
            <p:cNvGrpSpPr/>
            <p:nvPr/>
          </p:nvGrpSpPr>
          <p:grpSpPr>
            <a:xfrm>
              <a:off x="1835696" y="3183818"/>
              <a:ext cx="1336965" cy="1336965"/>
              <a:chOff x="966782" y="1738840"/>
              <a:chExt cx="1336965" cy="1336965"/>
            </a:xfrm>
          </p:grpSpPr>
          <p:sp>
            <p:nvSpPr>
              <p:cNvPr id="39" name="矩形 38"/>
              <p:cNvSpPr/>
              <p:nvPr/>
            </p:nvSpPr>
            <p:spPr>
              <a:xfrm>
                <a:off x="966782" y="1738840"/>
                <a:ext cx="1336965" cy="1336965"/>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943708"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O</a:t>
                </a:r>
                <a:endParaRPr lang="zh-CN" altLang="en-US" dirty="0">
                  <a:solidFill>
                    <a:srgbClr val="28333C"/>
                  </a:solidFill>
                  <a:latin typeface="Century Gothic" panose="020B0502020202020204" pitchFamily="34" charset="0"/>
                </a:endParaRPr>
              </a:p>
            </p:txBody>
          </p:sp>
        </p:grpSp>
        <p:sp>
          <p:nvSpPr>
            <p:cNvPr id="48" name="矩形 47"/>
            <p:cNvSpPr/>
            <p:nvPr/>
          </p:nvSpPr>
          <p:spPr>
            <a:xfrm>
              <a:off x="1966210" y="3721495"/>
              <a:ext cx="1075936"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opportunities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9" name="组合 8"/>
          <p:cNvGrpSpPr/>
          <p:nvPr/>
        </p:nvGrpSpPr>
        <p:grpSpPr>
          <a:xfrm>
            <a:off x="3388686" y="3183818"/>
            <a:ext cx="1336965" cy="1336965"/>
            <a:chOff x="3388686" y="3183818"/>
            <a:chExt cx="1336965" cy="1336965"/>
          </a:xfrm>
        </p:grpSpPr>
        <p:grpSp>
          <p:nvGrpSpPr>
            <p:cNvPr id="41" name="组合 40"/>
            <p:cNvGrpSpPr/>
            <p:nvPr/>
          </p:nvGrpSpPr>
          <p:grpSpPr>
            <a:xfrm>
              <a:off x="3388686" y="3183818"/>
              <a:ext cx="1336965" cy="1336965"/>
              <a:chOff x="966782" y="1738840"/>
              <a:chExt cx="1336965" cy="1336965"/>
            </a:xfrm>
          </p:grpSpPr>
          <p:sp>
            <p:nvSpPr>
              <p:cNvPr id="42" name="矩形 41"/>
              <p:cNvSpPr/>
              <p:nvPr/>
            </p:nvSpPr>
            <p:spPr>
              <a:xfrm>
                <a:off x="966782" y="1738840"/>
                <a:ext cx="1336965" cy="1336965"/>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6782"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T</a:t>
                </a:r>
                <a:endParaRPr lang="zh-CN" altLang="en-US" dirty="0">
                  <a:solidFill>
                    <a:srgbClr val="28333C"/>
                  </a:solidFill>
                  <a:latin typeface="Century Gothic" panose="020B0502020202020204" pitchFamily="34" charset="0"/>
                </a:endParaRPr>
              </a:p>
            </p:txBody>
          </p:sp>
        </p:grpSp>
        <p:sp>
          <p:nvSpPr>
            <p:cNvPr id="49" name="矩形 48"/>
            <p:cNvSpPr/>
            <p:nvPr/>
          </p:nvSpPr>
          <p:spPr>
            <a:xfrm>
              <a:off x="3731598" y="3721495"/>
              <a:ext cx="651140"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threats</a:t>
              </a:r>
              <a:endParaRPr lang="en-US" altLang="zh-CN" sz="1100" dirty="0">
                <a:solidFill>
                  <a:schemeClr val="bg1"/>
                </a:solidFill>
                <a:latin typeface="Century Gothic" panose="020B0502020202020204" pitchFamily="34" charset="0"/>
                <a:cs typeface="Arial" panose="020B0604020202020204" pitchFamily="34" charset="0"/>
              </a:endParaRPr>
            </a:p>
          </p:txBody>
        </p:sp>
      </p:grpSp>
      <p:sp>
        <p:nvSpPr>
          <p:cNvPr id="50" name="矩形 49"/>
          <p:cNvSpPr/>
          <p:nvPr/>
        </p:nvSpPr>
        <p:spPr>
          <a:xfrm>
            <a:off x="2152159" y="1343641"/>
            <a:ext cx="70403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positive</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1" name="矩形 50"/>
          <p:cNvSpPr/>
          <p:nvPr/>
        </p:nvSpPr>
        <p:spPr>
          <a:xfrm>
            <a:off x="3657059" y="1292906"/>
            <a:ext cx="80021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negative</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2" name="矩形 51"/>
          <p:cNvSpPr/>
          <p:nvPr/>
        </p:nvSpPr>
        <p:spPr>
          <a:xfrm>
            <a:off x="979184" y="2276517"/>
            <a:ext cx="692818"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internal</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3" name="矩形 52"/>
          <p:cNvSpPr/>
          <p:nvPr/>
        </p:nvSpPr>
        <p:spPr>
          <a:xfrm>
            <a:off x="979184" y="3721495"/>
            <a:ext cx="73609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external</a:t>
            </a:r>
            <a:endParaRPr lang="en-US" altLang="zh-CN" sz="1100" dirty="0">
              <a:solidFill>
                <a:srgbClr val="28333C"/>
              </a:solidFill>
              <a:latin typeface="Century Gothic" panose="020B0502020202020204" pitchFamily="34" charset="0"/>
              <a:cs typeface="Arial" panose="020B0604020202020204" pitchFamily="34" charset="0"/>
            </a:endParaRPr>
          </a:p>
        </p:txBody>
      </p:sp>
      <p:grpSp>
        <p:nvGrpSpPr>
          <p:cNvPr id="54" name="组合 53"/>
          <p:cNvGrpSpPr/>
          <p:nvPr/>
        </p:nvGrpSpPr>
        <p:grpSpPr>
          <a:xfrm>
            <a:off x="5292080" y="1671334"/>
            <a:ext cx="3204356" cy="641308"/>
            <a:chOff x="503238" y="2836720"/>
            <a:chExt cx="3204356" cy="641308"/>
          </a:xfrm>
        </p:grpSpPr>
        <p:sp>
          <p:nvSpPr>
            <p:cNvPr id="55" name="矩形 54"/>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56" name="矩形 55"/>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58" name="组合 57"/>
          <p:cNvGrpSpPr/>
          <p:nvPr/>
        </p:nvGrpSpPr>
        <p:grpSpPr>
          <a:xfrm>
            <a:off x="5292080" y="2443875"/>
            <a:ext cx="3204356" cy="641308"/>
            <a:chOff x="503238" y="2836720"/>
            <a:chExt cx="3204356" cy="641308"/>
          </a:xfrm>
        </p:grpSpPr>
        <p:sp>
          <p:nvSpPr>
            <p:cNvPr id="59" name="矩形 58"/>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0" name="矩形 59"/>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61" name="组合 60"/>
          <p:cNvGrpSpPr/>
          <p:nvPr/>
        </p:nvGrpSpPr>
        <p:grpSpPr>
          <a:xfrm>
            <a:off x="5292080" y="3216416"/>
            <a:ext cx="3204356" cy="641308"/>
            <a:chOff x="503238" y="2836720"/>
            <a:chExt cx="3204356" cy="641308"/>
          </a:xfrm>
        </p:grpSpPr>
        <p:sp>
          <p:nvSpPr>
            <p:cNvPr id="62" name="矩形 61"/>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3" name="矩形 62"/>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64" name="组合 63"/>
          <p:cNvGrpSpPr/>
          <p:nvPr/>
        </p:nvGrpSpPr>
        <p:grpSpPr>
          <a:xfrm>
            <a:off x="5292080" y="3988958"/>
            <a:ext cx="3204356" cy="641308"/>
            <a:chOff x="503238" y="2836720"/>
            <a:chExt cx="3204356" cy="641308"/>
          </a:xfrm>
        </p:grpSpPr>
        <p:sp>
          <p:nvSpPr>
            <p:cNvPr id="65" name="矩形 64"/>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6" name="矩形 65"/>
            <p:cNvSpPr/>
            <p:nvPr/>
          </p:nvSpPr>
          <p:spPr>
            <a:xfrm>
              <a:off x="503238" y="2836720"/>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grpSp>
        <p:nvGrpSpPr>
          <p:cNvPr id="44" name="组合 43"/>
          <p:cNvGrpSpPr/>
          <p:nvPr/>
        </p:nvGrpSpPr>
        <p:grpSpPr>
          <a:xfrm>
            <a:off x="8892480" y="411510"/>
            <a:ext cx="251520" cy="661800"/>
            <a:chOff x="8892480" y="411510"/>
            <a:chExt cx="251520" cy="661800"/>
          </a:xfrm>
        </p:grpSpPr>
        <p:sp>
          <p:nvSpPr>
            <p:cNvPr id="45" name="矩形 44"/>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06</a:t>
              </a:r>
              <a:endParaRPr lang="zh-CN" altLang="en-US" sz="800" dirty="0">
                <a:solidFill>
                  <a:schemeClr val="bg1"/>
                </a:solidFill>
                <a:latin typeface="Century Gothic" panose="020B0502020202020204" pitchFamily="34" charset="0"/>
              </a:endParaRPr>
            </a:p>
          </p:txBody>
        </p:sp>
        <p:grpSp>
          <p:nvGrpSpPr>
            <p:cNvPr id="67" name="组合 66"/>
            <p:cNvGrpSpPr/>
            <p:nvPr/>
          </p:nvGrpSpPr>
          <p:grpSpPr>
            <a:xfrm>
              <a:off x="8964240" y="818664"/>
              <a:ext cx="108000" cy="8629"/>
              <a:chOff x="8953171" y="847239"/>
              <a:chExt cx="130138" cy="8629"/>
            </a:xfrm>
          </p:grpSpPr>
          <p:cxnSp>
            <p:nvCxnSpPr>
              <p:cNvPr id="68" name="直接连接符 67"/>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1499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23" presetClass="entr" presetSubtype="16"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 fill="hold"/>
                                        <p:tgtEl>
                                          <p:spTgt spid="2"/>
                                        </p:tgtEl>
                                        <p:attrNameLst>
                                          <p:attrName>ppt_w</p:attrName>
                                        </p:attrNameLst>
                                      </p:cBhvr>
                                      <p:tavLst>
                                        <p:tav tm="0">
                                          <p:val>
                                            <p:fltVal val="0"/>
                                          </p:val>
                                        </p:tav>
                                        <p:tav tm="100000">
                                          <p:val>
                                            <p:strVal val="#ppt_w"/>
                                          </p:val>
                                        </p:tav>
                                      </p:tavLst>
                                    </p:anim>
                                    <p:anim calcmode="lin" valueType="num">
                                      <p:cBhvr>
                                        <p:cTn id="14" dur="300" fill="hold"/>
                                        <p:tgtEl>
                                          <p:spTgt spid="2"/>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000"/>
                                  </p:stCondLst>
                                  <p:childTnLst>
                                    <p:animScale>
                                      <p:cBhvr>
                                        <p:cTn id="16" dur="200" fill="hold"/>
                                        <p:tgtEl>
                                          <p:spTgt spid="2"/>
                                        </p:tgtEl>
                                      </p:cBhvr>
                                      <p:by x="110000" y="110000"/>
                                    </p:animScale>
                                  </p:childTnLst>
                                </p:cTn>
                              </p:par>
                              <p:par>
                                <p:cTn id="17" presetID="23" presetClass="entr" presetSubtype="16"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250"/>
                                  </p:stCondLst>
                                  <p:childTnLst>
                                    <p:animScale>
                                      <p:cBhvr>
                                        <p:cTn id="22" dur="200" fill="hold"/>
                                        <p:tgtEl>
                                          <p:spTgt spid="7"/>
                                        </p:tgtEl>
                                      </p:cBhvr>
                                      <p:by x="110000" y="110000"/>
                                    </p:animScale>
                                  </p:childTnLst>
                                </p:cTn>
                              </p:par>
                              <p:par>
                                <p:cTn id="23" presetID="23" presetClass="entr" presetSubtype="16" fill="hold" nodeType="withEffect">
                                  <p:stCondLst>
                                    <p:cond delay="1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 fill="hold"/>
                                        <p:tgtEl>
                                          <p:spTgt spid="8"/>
                                        </p:tgtEl>
                                        <p:attrNameLst>
                                          <p:attrName>ppt_w</p:attrName>
                                        </p:attrNameLst>
                                      </p:cBhvr>
                                      <p:tavLst>
                                        <p:tav tm="0">
                                          <p:val>
                                            <p:fltVal val="0"/>
                                          </p:val>
                                        </p:tav>
                                        <p:tav tm="100000">
                                          <p:val>
                                            <p:strVal val="#ppt_w"/>
                                          </p:val>
                                        </p:tav>
                                      </p:tavLst>
                                    </p:anim>
                                    <p:anim calcmode="lin" valueType="num">
                                      <p:cBhvr>
                                        <p:cTn id="26" dur="300" fill="hold"/>
                                        <p:tgtEl>
                                          <p:spTgt spid="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200" fill="hold"/>
                                        <p:tgtEl>
                                          <p:spTgt spid="8"/>
                                        </p:tgtEl>
                                      </p:cBhvr>
                                      <p:by x="110000" y="110000"/>
                                    </p:animScale>
                                  </p:childTnLst>
                                </p:cTn>
                              </p:par>
                              <p:par>
                                <p:cTn id="29" presetID="2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 fill="hold"/>
                                        <p:tgtEl>
                                          <p:spTgt spid="9"/>
                                        </p:tgtEl>
                                        <p:attrNameLst>
                                          <p:attrName>ppt_w</p:attrName>
                                        </p:attrNameLst>
                                      </p:cBhvr>
                                      <p:tavLst>
                                        <p:tav tm="0">
                                          <p:val>
                                            <p:fltVal val="0"/>
                                          </p:val>
                                        </p:tav>
                                        <p:tav tm="100000">
                                          <p:val>
                                            <p:strVal val="#ppt_w"/>
                                          </p:val>
                                        </p:tav>
                                      </p:tavLst>
                                    </p:anim>
                                    <p:anim calcmode="lin" valueType="num">
                                      <p:cBhvr>
                                        <p:cTn id="32" dur="300" fill="hold"/>
                                        <p:tgtEl>
                                          <p:spTgt spid="9"/>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750"/>
                                  </p:stCondLst>
                                  <p:childTnLst>
                                    <p:animScale>
                                      <p:cBhvr>
                                        <p:cTn id="34" dur="200" fill="hold"/>
                                        <p:tgtEl>
                                          <p:spTgt spid="9"/>
                                        </p:tgtEl>
                                      </p:cBhvr>
                                      <p:by x="110000" y="110000"/>
                                    </p:animScale>
                                  </p:childTnLst>
                                </p:cTn>
                              </p:par>
                              <p:par>
                                <p:cTn id="35" presetID="10" presetClass="entr" presetSubtype="0" fill="hold" grpId="0" nodeType="withEffect">
                                  <p:stCondLst>
                                    <p:cond delay="225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2" presetClass="entr" presetSubtype="2" decel="100000" fill="hold" nodeType="withEffect">
                                  <p:stCondLst>
                                    <p:cond delay="275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300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1+#ppt_w/2"/>
                                          </p:val>
                                        </p:tav>
                                        <p:tav tm="100000">
                                          <p:val>
                                            <p:strVal val="#ppt_x"/>
                                          </p:val>
                                        </p:tav>
                                      </p:tavLst>
                                    </p:anim>
                                    <p:anim calcmode="lin" valueType="num">
                                      <p:cBhvr additive="base">
                                        <p:cTn id="54" dur="500" fill="hold"/>
                                        <p:tgtEl>
                                          <p:spTgt spid="58"/>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325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1+#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2" presetClass="entr" presetSubtype="2" decel="100000" fill="hold" nodeType="withEffect">
                                  <p:stCondLst>
                                    <p:cond delay="350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1+#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67" name="矩形 66"/>
          <p:cNvSpPr/>
          <p:nvPr/>
        </p:nvSpPr>
        <p:spPr>
          <a:xfrm>
            <a:off x="412490" y="1524491"/>
            <a:ext cx="1096775" cy="261610"/>
          </a:xfrm>
          <a:prstGeom prst="rect">
            <a:avLst/>
          </a:prstGeom>
        </p:spPr>
        <p:txBody>
          <a:bodyPr wrap="none">
            <a:spAutoFit/>
          </a:bodyPr>
          <a:lstStyle/>
          <a:p>
            <a:r>
              <a:rPr lang="en-US" altLang="zh-CN" sz="1100" dirty="0" smtClean="0">
                <a:solidFill>
                  <a:srgbClr val="F44F56"/>
                </a:solidFill>
                <a:latin typeface="Century Gothic" panose="020B0502020202020204" pitchFamily="34" charset="0"/>
                <a:cs typeface="Arial" panose="020B0604020202020204" pitchFamily="34" charset="0"/>
              </a:rPr>
              <a:t>ADD THE TITLE</a:t>
            </a:r>
            <a:endParaRPr lang="en-US" altLang="zh-CN" sz="1100" dirty="0">
              <a:solidFill>
                <a:srgbClr val="F44F56"/>
              </a:solidFill>
              <a:latin typeface="Century Gothic" panose="020B0502020202020204" pitchFamily="34" charset="0"/>
              <a:cs typeface="Arial" panose="020B0604020202020204" pitchFamily="34" charset="0"/>
            </a:endParaRPr>
          </a:p>
        </p:txBody>
      </p:sp>
      <p:grpSp>
        <p:nvGrpSpPr>
          <p:cNvPr id="113" name="组合 112"/>
          <p:cNvGrpSpPr/>
          <p:nvPr/>
        </p:nvGrpSpPr>
        <p:grpSpPr>
          <a:xfrm>
            <a:off x="498644" y="3867895"/>
            <a:ext cx="8144388" cy="648072"/>
            <a:chOff x="498644" y="3867895"/>
            <a:chExt cx="8144388" cy="648072"/>
          </a:xfrm>
        </p:grpSpPr>
        <p:grpSp>
          <p:nvGrpSpPr>
            <p:cNvPr id="44" name="组合 43"/>
            <p:cNvGrpSpPr/>
            <p:nvPr/>
          </p:nvGrpSpPr>
          <p:grpSpPr>
            <a:xfrm>
              <a:off x="498644" y="3970332"/>
              <a:ext cx="3245264" cy="443198"/>
              <a:chOff x="498644" y="4212060"/>
              <a:chExt cx="3245264" cy="443198"/>
            </a:xfrm>
          </p:grpSpPr>
          <p:sp>
            <p:nvSpPr>
              <p:cNvPr id="18" name="Freeform 10"/>
              <p:cNvSpPr>
                <a:spLocks/>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960877" y="4212060"/>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85" name="组合 84"/>
            <p:cNvGrpSpPr/>
            <p:nvPr/>
          </p:nvGrpSpPr>
          <p:grpSpPr>
            <a:xfrm>
              <a:off x="3827274" y="3867895"/>
              <a:ext cx="4815758" cy="648072"/>
              <a:chOff x="3827274" y="3867895"/>
              <a:chExt cx="4815758" cy="648072"/>
            </a:xfrm>
          </p:grpSpPr>
          <p:grpSp>
            <p:nvGrpSpPr>
              <p:cNvPr id="83" name="组合 82"/>
              <p:cNvGrpSpPr/>
              <p:nvPr/>
            </p:nvGrpSpPr>
            <p:grpSpPr>
              <a:xfrm>
                <a:off x="4824028" y="3867895"/>
                <a:ext cx="3819004" cy="648072"/>
                <a:chOff x="4355976" y="3867895"/>
                <a:chExt cx="4176464" cy="648072"/>
              </a:xfrm>
            </p:grpSpPr>
            <p:sp>
              <p:nvSpPr>
                <p:cNvPr id="78" name="矩形 77"/>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4421634" y="3935625"/>
                  <a:ext cx="4045148" cy="512612"/>
                  <a:chOff x="4347540" y="4003355"/>
                  <a:chExt cx="3537430" cy="512612"/>
                </a:xfrm>
              </p:grpSpPr>
              <p:sp>
                <p:nvSpPr>
                  <p:cNvPr id="79" name="矩形 78"/>
                  <p:cNvSpPr/>
                  <p:nvPr/>
                </p:nvSpPr>
                <p:spPr>
                  <a:xfrm>
                    <a:off x="4347540" y="4341558"/>
                    <a:ext cx="3537430" cy="17440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4347540" y="4172457"/>
                    <a:ext cx="2215058" cy="17440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4347540" y="4003355"/>
                    <a:ext cx="1490903" cy="174409"/>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矩形 83"/>
              <p:cNvSpPr/>
              <p:nvPr/>
            </p:nvSpPr>
            <p:spPr>
              <a:xfrm>
                <a:off x="3827274" y="4061126"/>
                <a:ext cx="933269"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1</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112" name="组合 111"/>
          <p:cNvGrpSpPr/>
          <p:nvPr/>
        </p:nvGrpSpPr>
        <p:grpSpPr>
          <a:xfrm>
            <a:off x="511271" y="3190623"/>
            <a:ext cx="8131761" cy="648072"/>
            <a:chOff x="511271" y="3106188"/>
            <a:chExt cx="8131761" cy="648072"/>
          </a:xfrm>
        </p:grpSpPr>
        <p:grpSp>
          <p:nvGrpSpPr>
            <p:cNvPr id="33" name="组合 32"/>
            <p:cNvGrpSpPr/>
            <p:nvPr/>
          </p:nvGrpSpPr>
          <p:grpSpPr>
            <a:xfrm>
              <a:off x="511271" y="3208625"/>
              <a:ext cx="3232637" cy="443198"/>
              <a:chOff x="511271" y="3599839"/>
              <a:chExt cx="3232637" cy="443198"/>
            </a:xfrm>
          </p:grpSpPr>
          <p:grpSp>
            <p:nvGrpSpPr>
              <p:cNvPr id="29" name="组合 28"/>
              <p:cNvGrpSpPr/>
              <p:nvPr/>
            </p:nvGrpSpPr>
            <p:grpSpPr>
              <a:xfrm>
                <a:off x="511271" y="3653817"/>
                <a:ext cx="378868" cy="335242"/>
                <a:chOff x="3889375" y="3302000"/>
                <a:chExt cx="261938" cy="231776"/>
              </a:xfrm>
              <a:solidFill>
                <a:srgbClr val="394A57"/>
              </a:solidFill>
            </p:grpSpPr>
            <p:sp>
              <p:nvSpPr>
                <p:cNvPr id="19"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2" name="矩形 71"/>
              <p:cNvSpPr/>
              <p:nvPr/>
            </p:nvSpPr>
            <p:spPr>
              <a:xfrm>
                <a:off x="960877" y="3599839"/>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86" name="组合 85"/>
            <p:cNvGrpSpPr/>
            <p:nvPr/>
          </p:nvGrpSpPr>
          <p:grpSpPr>
            <a:xfrm>
              <a:off x="3827274" y="3106188"/>
              <a:ext cx="4815758" cy="648072"/>
              <a:chOff x="3827274" y="3867895"/>
              <a:chExt cx="4815758" cy="648072"/>
            </a:xfrm>
          </p:grpSpPr>
          <p:grpSp>
            <p:nvGrpSpPr>
              <p:cNvPr id="87" name="组合 86"/>
              <p:cNvGrpSpPr/>
              <p:nvPr/>
            </p:nvGrpSpPr>
            <p:grpSpPr>
              <a:xfrm>
                <a:off x="4824028" y="3867895"/>
                <a:ext cx="3819004" cy="648072"/>
                <a:chOff x="4355976" y="3867895"/>
                <a:chExt cx="4176464" cy="648072"/>
              </a:xfrm>
            </p:grpSpPr>
            <p:sp>
              <p:nvSpPr>
                <p:cNvPr id="89" name="矩形 88"/>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4421633" y="3935625"/>
                  <a:ext cx="3635496" cy="512612"/>
                  <a:chOff x="4347540" y="4003355"/>
                  <a:chExt cx="3179195" cy="512612"/>
                </a:xfrm>
              </p:grpSpPr>
              <p:sp>
                <p:nvSpPr>
                  <p:cNvPr id="91" name="矩形 90"/>
                  <p:cNvSpPr/>
                  <p:nvPr/>
                </p:nvSpPr>
                <p:spPr>
                  <a:xfrm>
                    <a:off x="4347541" y="4341558"/>
                    <a:ext cx="2938171" cy="17440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347540" y="4172457"/>
                    <a:ext cx="2215058" cy="17440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4347540" y="4003355"/>
                    <a:ext cx="3179195" cy="174409"/>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矩形 87"/>
              <p:cNvSpPr/>
              <p:nvPr/>
            </p:nvSpPr>
            <p:spPr>
              <a:xfrm>
                <a:off x="3827274" y="4061126"/>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2</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111" name="组合 110"/>
          <p:cNvGrpSpPr/>
          <p:nvPr/>
        </p:nvGrpSpPr>
        <p:grpSpPr>
          <a:xfrm>
            <a:off x="510124" y="2513352"/>
            <a:ext cx="8132908" cy="648072"/>
            <a:chOff x="510124" y="2444498"/>
            <a:chExt cx="8132908" cy="648072"/>
          </a:xfrm>
        </p:grpSpPr>
        <p:grpSp>
          <p:nvGrpSpPr>
            <p:cNvPr id="32" name="组合 31"/>
            <p:cNvGrpSpPr/>
            <p:nvPr/>
          </p:nvGrpSpPr>
          <p:grpSpPr>
            <a:xfrm>
              <a:off x="510124" y="2546935"/>
              <a:ext cx="3233784" cy="443198"/>
              <a:chOff x="510124" y="2978703"/>
              <a:chExt cx="3233784" cy="443198"/>
            </a:xfrm>
          </p:grpSpPr>
          <p:grpSp>
            <p:nvGrpSpPr>
              <p:cNvPr id="28" name="组合 27"/>
              <p:cNvGrpSpPr/>
              <p:nvPr/>
            </p:nvGrpSpPr>
            <p:grpSpPr>
              <a:xfrm>
                <a:off x="510124" y="3012016"/>
                <a:ext cx="355907" cy="376572"/>
                <a:chOff x="5908675" y="1281113"/>
                <a:chExt cx="246063" cy="260350"/>
              </a:xfrm>
              <a:solidFill>
                <a:srgbClr val="394A57"/>
              </a:solidFill>
            </p:grpSpPr>
            <p:sp>
              <p:nvSpPr>
                <p:cNvPr id="13"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p:cNvSpPr/>
              <p:nvPr/>
            </p:nvSpPr>
            <p:spPr>
              <a:xfrm>
                <a:off x="960877" y="2978703"/>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94" name="组合 93"/>
            <p:cNvGrpSpPr/>
            <p:nvPr/>
          </p:nvGrpSpPr>
          <p:grpSpPr>
            <a:xfrm>
              <a:off x="3827274" y="2444498"/>
              <a:ext cx="4815758" cy="648072"/>
              <a:chOff x="3827274" y="3867895"/>
              <a:chExt cx="4815758" cy="648072"/>
            </a:xfrm>
          </p:grpSpPr>
          <p:grpSp>
            <p:nvGrpSpPr>
              <p:cNvPr id="95" name="组合 94"/>
              <p:cNvGrpSpPr/>
              <p:nvPr/>
            </p:nvGrpSpPr>
            <p:grpSpPr>
              <a:xfrm>
                <a:off x="4824028" y="3867895"/>
                <a:ext cx="3819004" cy="648072"/>
                <a:chOff x="4355976" y="3867895"/>
                <a:chExt cx="4176464" cy="648072"/>
              </a:xfrm>
            </p:grpSpPr>
            <p:sp>
              <p:nvSpPr>
                <p:cNvPr id="97" name="矩形 96"/>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4421634" y="3935625"/>
                  <a:ext cx="3792993" cy="512612"/>
                  <a:chOff x="4347540" y="4003355"/>
                  <a:chExt cx="3316924" cy="512612"/>
                </a:xfrm>
              </p:grpSpPr>
              <p:sp>
                <p:nvSpPr>
                  <p:cNvPr id="99" name="矩形 98"/>
                  <p:cNvSpPr/>
                  <p:nvPr/>
                </p:nvSpPr>
                <p:spPr>
                  <a:xfrm>
                    <a:off x="4347541" y="4341558"/>
                    <a:ext cx="2559419" cy="17440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347540" y="4172457"/>
                    <a:ext cx="3316924" cy="17440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4347540" y="4003355"/>
                    <a:ext cx="1560891" cy="174409"/>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6" name="矩形 95"/>
              <p:cNvSpPr/>
              <p:nvPr/>
            </p:nvSpPr>
            <p:spPr>
              <a:xfrm>
                <a:off x="3827274" y="4061126"/>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3</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110" name="组合 109"/>
          <p:cNvGrpSpPr/>
          <p:nvPr/>
        </p:nvGrpSpPr>
        <p:grpSpPr>
          <a:xfrm>
            <a:off x="503238" y="1836081"/>
            <a:ext cx="8139794" cy="648072"/>
            <a:chOff x="503238" y="1836081"/>
            <a:chExt cx="8139794" cy="648072"/>
          </a:xfrm>
        </p:grpSpPr>
        <p:grpSp>
          <p:nvGrpSpPr>
            <p:cNvPr id="31" name="组合 30"/>
            <p:cNvGrpSpPr/>
            <p:nvPr/>
          </p:nvGrpSpPr>
          <p:grpSpPr>
            <a:xfrm>
              <a:off x="503238" y="1938518"/>
              <a:ext cx="3240670" cy="443198"/>
              <a:chOff x="503238" y="2072770"/>
              <a:chExt cx="3240670" cy="443198"/>
            </a:xfrm>
          </p:grpSpPr>
          <p:grpSp>
            <p:nvGrpSpPr>
              <p:cNvPr id="30" name="组合 29"/>
              <p:cNvGrpSpPr/>
              <p:nvPr/>
            </p:nvGrpSpPr>
            <p:grpSpPr>
              <a:xfrm>
                <a:off x="503238" y="2108379"/>
                <a:ext cx="371979" cy="371980"/>
                <a:chOff x="5903913" y="4632325"/>
                <a:chExt cx="257175" cy="257176"/>
              </a:xfrm>
              <a:solidFill>
                <a:srgbClr val="394A57"/>
              </a:solidFill>
            </p:grpSpPr>
            <p:sp>
              <p:nvSpPr>
                <p:cNvPr id="2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9" name="矩形 68"/>
              <p:cNvSpPr/>
              <p:nvPr/>
            </p:nvSpPr>
            <p:spPr>
              <a:xfrm>
                <a:off x="960877" y="2072770"/>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02" name="组合 101"/>
            <p:cNvGrpSpPr/>
            <p:nvPr/>
          </p:nvGrpSpPr>
          <p:grpSpPr>
            <a:xfrm>
              <a:off x="3827274" y="1836081"/>
              <a:ext cx="4815758" cy="648072"/>
              <a:chOff x="3827274" y="3867895"/>
              <a:chExt cx="4815758" cy="648072"/>
            </a:xfrm>
          </p:grpSpPr>
          <p:grpSp>
            <p:nvGrpSpPr>
              <p:cNvPr id="103" name="组合 102"/>
              <p:cNvGrpSpPr/>
              <p:nvPr/>
            </p:nvGrpSpPr>
            <p:grpSpPr>
              <a:xfrm>
                <a:off x="4824028" y="3867895"/>
                <a:ext cx="3819004" cy="648072"/>
                <a:chOff x="4355976" y="3867895"/>
                <a:chExt cx="4176464" cy="648072"/>
              </a:xfrm>
            </p:grpSpPr>
            <p:sp>
              <p:nvSpPr>
                <p:cNvPr id="105" name="矩形 104"/>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4421633" y="3935625"/>
                  <a:ext cx="4045148" cy="512612"/>
                  <a:chOff x="4347539" y="4003355"/>
                  <a:chExt cx="3537430" cy="512612"/>
                </a:xfrm>
              </p:grpSpPr>
              <p:sp>
                <p:nvSpPr>
                  <p:cNvPr id="107" name="矩形 106"/>
                  <p:cNvSpPr/>
                  <p:nvPr/>
                </p:nvSpPr>
                <p:spPr>
                  <a:xfrm>
                    <a:off x="4347541" y="4341558"/>
                    <a:ext cx="1560890" cy="174409"/>
                  </a:xfrm>
                  <a:prstGeom prst="rect">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4347540" y="4172457"/>
                    <a:ext cx="2215058" cy="17440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4347539" y="4003355"/>
                    <a:ext cx="3537430" cy="174409"/>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4" name="矩形 103"/>
              <p:cNvSpPr/>
              <p:nvPr/>
            </p:nvSpPr>
            <p:spPr>
              <a:xfrm>
                <a:off x="3827274" y="4061126"/>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4</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70" name="组合 69"/>
          <p:cNvGrpSpPr/>
          <p:nvPr/>
        </p:nvGrpSpPr>
        <p:grpSpPr>
          <a:xfrm>
            <a:off x="8892480" y="411510"/>
            <a:ext cx="251520" cy="661800"/>
            <a:chOff x="8892480" y="411510"/>
            <a:chExt cx="251520" cy="661800"/>
          </a:xfrm>
        </p:grpSpPr>
        <p:sp>
          <p:nvSpPr>
            <p:cNvPr id="74" name="矩形 73"/>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07</a:t>
              </a:r>
              <a:endParaRPr lang="zh-CN" altLang="en-US" sz="800" dirty="0">
                <a:solidFill>
                  <a:schemeClr val="bg1"/>
                </a:solidFill>
                <a:latin typeface="Century Gothic" panose="020B0502020202020204" pitchFamily="34" charset="0"/>
              </a:endParaRPr>
            </a:p>
          </p:txBody>
        </p:sp>
        <p:grpSp>
          <p:nvGrpSpPr>
            <p:cNvPr id="76" name="组合 75"/>
            <p:cNvGrpSpPr/>
            <p:nvPr/>
          </p:nvGrpSpPr>
          <p:grpSpPr>
            <a:xfrm>
              <a:off x="8964240" y="818664"/>
              <a:ext cx="108000" cy="8629"/>
              <a:chOff x="8953171" y="847239"/>
              <a:chExt cx="130138" cy="8629"/>
            </a:xfrm>
          </p:grpSpPr>
          <p:cxnSp>
            <p:nvCxnSpPr>
              <p:cNvPr id="77" name="直接连接符 76"/>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5505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2" presetClass="entr" presetSubtype="2" fill="hold" grpId="0" nodeType="withEffect">
                                  <p:stCondLst>
                                    <p:cond delay="75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1+#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50"/>
                                  </p:stCondLst>
                                  <p:childTnLst>
                                    <p:set>
                                      <p:cBhvr>
                                        <p:cTn id="20" dur="1" fill="hold">
                                          <p:stCondLst>
                                            <p:cond delay="0"/>
                                          </p:stCondLst>
                                        </p:cTn>
                                        <p:tgtEl>
                                          <p:spTgt spid="110"/>
                                        </p:tgtEl>
                                        <p:attrNameLst>
                                          <p:attrName>style.visibility</p:attrName>
                                        </p:attrNameLst>
                                      </p:cBhvr>
                                      <p:to>
                                        <p:strVal val="visible"/>
                                      </p:to>
                                    </p:set>
                                    <p:anim calcmode="lin" valueType="num">
                                      <p:cBhvr additive="base">
                                        <p:cTn id="21" dur="500" fill="hold"/>
                                        <p:tgtEl>
                                          <p:spTgt spid="110"/>
                                        </p:tgtEl>
                                        <p:attrNameLst>
                                          <p:attrName>ppt_x</p:attrName>
                                        </p:attrNameLst>
                                      </p:cBhvr>
                                      <p:tavLst>
                                        <p:tav tm="0">
                                          <p:val>
                                            <p:strVal val="0-#ppt_w/2"/>
                                          </p:val>
                                        </p:tav>
                                        <p:tav tm="100000">
                                          <p:val>
                                            <p:strVal val="#ppt_x"/>
                                          </p:val>
                                        </p:tav>
                                      </p:tavLst>
                                    </p:anim>
                                    <p:anim calcmode="lin" valueType="num">
                                      <p:cBhvr additive="base">
                                        <p:cTn id="22" dur="500" fill="hold"/>
                                        <p:tgtEl>
                                          <p:spTgt spid="11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250"/>
                                  </p:stCondLst>
                                  <p:childTnLst>
                                    <p:set>
                                      <p:cBhvr>
                                        <p:cTn id="24" dur="1" fill="hold">
                                          <p:stCondLst>
                                            <p:cond delay="0"/>
                                          </p:stCondLst>
                                        </p:cTn>
                                        <p:tgtEl>
                                          <p:spTgt spid="111"/>
                                        </p:tgtEl>
                                        <p:attrNameLst>
                                          <p:attrName>style.visibility</p:attrName>
                                        </p:attrNameLst>
                                      </p:cBhvr>
                                      <p:to>
                                        <p:strVal val="visible"/>
                                      </p:to>
                                    </p:set>
                                    <p:anim calcmode="lin" valueType="num">
                                      <p:cBhvr additive="base">
                                        <p:cTn id="25" dur="500" fill="hold"/>
                                        <p:tgtEl>
                                          <p:spTgt spid="111"/>
                                        </p:tgtEl>
                                        <p:attrNameLst>
                                          <p:attrName>ppt_x</p:attrName>
                                        </p:attrNameLst>
                                      </p:cBhvr>
                                      <p:tavLst>
                                        <p:tav tm="0">
                                          <p:val>
                                            <p:strVal val="1+#ppt_w/2"/>
                                          </p:val>
                                        </p:tav>
                                        <p:tav tm="100000">
                                          <p:val>
                                            <p:strVal val="#ppt_x"/>
                                          </p:val>
                                        </p:tav>
                                      </p:tavLst>
                                    </p:anim>
                                    <p:anim calcmode="lin" valueType="num">
                                      <p:cBhvr additive="base">
                                        <p:cTn id="26" dur="500" fill="hold"/>
                                        <p:tgtEl>
                                          <p:spTgt spid="1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112"/>
                                        </p:tgtEl>
                                        <p:attrNameLst>
                                          <p:attrName>style.visibility</p:attrName>
                                        </p:attrNameLst>
                                      </p:cBhvr>
                                      <p:to>
                                        <p:strVal val="visible"/>
                                      </p:to>
                                    </p:set>
                                    <p:anim calcmode="lin" valueType="num">
                                      <p:cBhvr additive="base">
                                        <p:cTn id="29" dur="500" fill="hold"/>
                                        <p:tgtEl>
                                          <p:spTgt spid="112"/>
                                        </p:tgtEl>
                                        <p:attrNameLst>
                                          <p:attrName>ppt_x</p:attrName>
                                        </p:attrNameLst>
                                      </p:cBhvr>
                                      <p:tavLst>
                                        <p:tav tm="0">
                                          <p:val>
                                            <p:strVal val="0-#ppt_w/2"/>
                                          </p:val>
                                        </p:tav>
                                        <p:tav tm="100000">
                                          <p:val>
                                            <p:strVal val="#ppt_x"/>
                                          </p:val>
                                        </p:tav>
                                      </p:tavLst>
                                    </p:anim>
                                    <p:anim calcmode="lin" valueType="num">
                                      <p:cBhvr additive="base">
                                        <p:cTn id="30" dur="500" fill="hold"/>
                                        <p:tgtEl>
                                          <p:spTgt spid="1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113"/>
                                        </p:tgtEl>
                                        <p:attrNameLst>
                                          <p:attrName>style.visibility</p:attrName>
                                        </p:attrNameLst>
                                      </p:cBhvr>
                                      <p:to>
                                        <p:strVal val="visible"/>
                                      </p:to>
                                    </p:set>
                                    <p:anim calcmode="lin" valueType="num">
                                      <p:cBhvr additive="base">
                                        <p:cTn id="33" dur="500" fill="hold"/>
                                        <p:tgtEl>
                                          <p:spTgt spid="113"/>
                                        </p:tgtEl>
                                        <p:attrNameLst>
                                          <p:attrName>ppt_x</p:attrName>
                                        </p:attrNameLst>
                                      </p:cBhvr>
                                      <p:tavLst>
                                        <p:tav tm="0">
                                          <p:val>
                                            <p:strVal val="1+#ppt_w/2"/>
                                          </p:val>
                                        </p:tav>
                                        <p:tav tm="100000">
                                          <p:val>
                                            <p:strVal val="#ppt_x"/>
                                          </p:val>
                                        </p:tav>
                                      </p:tavLst>
                                    </p:anim>
                                    <p:anim calcmode="lin" valueType="num">
                                      <p:cBhvr additive="base">
                                        <p:cTn id="34"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7" name="组合 6"/>
          <p:cNvGrpSpPr/>
          <p:nvPr/>
        </p:nvGrpSpPr>
        <p:grpSpPr>
          <a:xfrm>
            <a:off x="3390332" y="1963874"/>
            <a:ext cx="2621632" cy="2621632"/>
            <a:chOff x="3203848" y="1635646"/>
            <a:chExt cx="2621632" cy="2621632"/>
          </a:xfrm>
        </p:grpSpPr>
        <p:grpSp>
          <p:nvGrpSpPr>
            <p:cNvPr id="4" name="组合 3"/>
            <p:cNvGrpSpPr/>
            <p:nvPr/>
          </p:nvGrpSpPr>
          <p:grpSpPr>
            <a:xfrm>
              <a:off x="3203848" y="1635646"/>
              <a:ext cx="2621632" cy="2621632"/>
              <a:chOff x="4054834" y="1018426"/>
              <a:chExt cx="2621632" cy="2621632"/>
            </a:xfrm>
          </p:grpSpPr>
          <p:sp>
            <p:nvSpPr>
              <p:cNvPr id="3" name="饼形 2"/>
              <p:cNvSpPr/>
              <p:nvPr/>
            </p:nvSpPr>
            <p:spPr>
              <a:xfrm>
                <a:off x="4054834" y="1018426"/>
                <a:ext cx="2621632" cy="2621632"/>
              </a:xfrm>
              <a:prstGeom prst="pie">
                <a:avLst>
                  <a:gd name="adj1" fmla="val 15696902"/>
                  <a:gd name="adj2" fmla="val 6922972"/>
                </a:avLst>
              </a:prstGeom>
              <a:solidFill>
                <a:srgbClr val="F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饼形 73"/>
              <p:cNvSpPr/>
              <p:nvPr/>
            </p:nvSpPr>
            <p:spPr>
              <a:xfrm>
                <a:off x="4054834" y="1018426"/>
                <a:ext cx="2621632" cy="2621632"/>
              </a:xfrm>
              <a:prstGeom prst="pie">
                <a:avLst>
                  <a:gd name="adj1" fmla="val 14052946"/>
                  <a:gd name="adj2" fmla="val 15713496"/>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饼形 74"/>
              <p:cNvSpPr/>
              <p:nvPr/>
            </p:nvSpPr>
            <p:spPr>
              <a:xfrm>
                <a:off x="4054834" y="1018426"/>
                <a:ext cx="2621632" cy="2621632"/>
              </a:xfrm>
              <a:prstGeom prst="pie">
                <a:avLst>
                  <a:gd name="adj1" fmla="val 11900485"/>
                  <a:gd name="adj2" fmla="val 14083259"/>
                </a:avLst>
              </a:prstGeom>
              <a:solidFill>
                <a:srgbClr val="69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饼形 75"/>
              <p:cNvSpPr/>
              <p:nvPr/>
            </p:nvSpPr>
            <p:spPr>
              <a:xfrm>
                <a:off x="4054834" y="1018426"/>
                <a:ext cx="2621632" cy="2621632"/>
              </a:xfrm>
              <a:prstGeom prst="pie">
                <a:avLst>
                  <a:gd name="adj1" fmla="val 6865544"/>
                  <a:gd name="adj2" fmla="val 11932479"/>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3650811" y="2369620"/>
              <a:ext cx="570990"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1</a:t>
              </a:r>
              <a:r>
                <a:rPr lang="en-US" altLang="zh-CN" sz="1600" dirty="0" smtClean="0">
                  <a:solidFill>
                    <a:schemeClr val="bg1"/>
                  </a:solidFill>
                  <a:latin typeface="Century Gothic" panose="020B0502020202020204" pitchFamily="34" charset="0"/>
                  <a:cs typeface="Arial" panose="020B0604020202020204" pitchFamily="34" charset="0"/>
                </a:rPr>
                <a:t>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14" name="矩形 113"/>
            <p:cNvSpPr/>
            <p:nvPr/>
          </p:nvSpPr>
          <p:spPr>
            <a:xfrm>
              <a:off x="3887924" y="1920335"/>
              <a:ext cx="457176"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9</a:t>
              </a:r>
              <a:r>
                <a:rPr lang="en-US" altLang="zh-CN" sz="1600" dirty="0" smtClean="0">
                  <a:solidFill>
                    <a:schemeClr val="bg1"/>
                  </a:solidFill>
                  <a:latin typeface="Century Gothic" panose="020B0502020202020204" pitchFamily="34" charset="0"/>
                  <a:cs typeface="Arial" panose="020B0604020202020204" pitchFamily="34" charset="0"/>
                </a:rPr>
                <a:t>%</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15" name="矩形 114"/>
            <p:cNvSpPr/>
            <p:nvPr/>
          </p:nvSpPr>
          <p:spPr>
            <a:xfrm>
              <a:off x="4716016" y="3036544"/>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58%</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116" name="矩形 115"/>
            <p:cNvSpPr/>
            <p:nvPr/>
          </p:nvSpPr>
          <p:spPr>
            <a:xfrm>
              <a:off x="3448111" y="301614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23%</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3" name="组合 12"/>
          <p:cNvGrpSpPr/>
          <p:nvPr/>
        </p:nvGrpSpPr>
        <p:grpSpPr>
          <a:xfrm>
            <a:off x="683568" y="2443592"/>
            <a:ext cx="3157270" cy="646269"/>
            <a:chOff x="683568" y="2443592"/>
            <a:chExt cx="3157270" cy="646269"/>
          </a:xfrm>
        </p:grpSpPr>
        <p:grpSp>
          <p:nvGrpSpPr>
            <p:cNvPr id="39" name="组合 38"/>
            <p:cNvGrpSpPr/>
            <p:nvPr/>
          </p:nvGrpSpPr>
          <p:grpSpPr>
            <a:xfrm>
              <a:off x="683568" y="2535863"/>
              <a:ext cx="2422482" cy="553998"/>
              <a:chOff x="448895" y="2236210"/>
              <a:chExt cx="2422482" cy="553998"/>
            </a:xfrm>
          </p:grpSpPr>
          <p:grpSp>
            <p:nvGrpSpPr>
              <p:cNvPr id="173" name="组合 172"/>
              <p:cNvGrpSpPr/>
              <p:nvPr/>
            </p:nvGrpSpPr>
            <p:grpSpPr>
              <a:xfrm>
                <a:off x="448895" y="2334135"/>
                <a:ext cx="371979" cy="371980"/>
                <a:chOff x="5903913" y="4632325"/>
                <a:chExt cx="257175" cy="257176"/>
              </a:xfrm>
              <a:solidFill>
                <a:srgbClr val="394A57"/>
              </a:solidFill>
            </p:grpSpPr>
            <p:sp>
              <p:nvSpPr>
                <p:cNvPr id="17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矩形 173"/>
              <p:cNvSpPr/>
              <p:nvPr/>
            </p:nvSpPr>
            <p:spPr>
              <a:xfrm>
                <a:off x="906534" y="2236210"/>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38" name="直接连接符 37"/>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4253" y="3712413"/>
            <a:ext cx="3337560" cy="606952"/>
            <a:chOff x="684253" y="3712413"/>
            <a:chExt cx="3337560" cy="606952"/>
          </a:xfrm>
        </p:grpSpPr>
        <p:grpSp>
          <p:nvGrpSpPr>
            <p:cNvPr id="36" name="组合 35"/>
            <p:cNvGrpSpPr/>
            <p:nvPr/>
          </p:nvGrpSpPr>
          <p:grpSpPr>
            <a:xfrm>
              <a:off x="690454" y="3712413"/>
              <a:ext cx="2415596" cy="553998"/>
              <a:chOff x="455781" y="2526656"/>
              <a:chExt cx="2415596" cy="553998"/>
            </a:xfrm>
          </p:grpSpPr>
          <p:grpSp>
            <p:nvGrpSpPr>
              <p:cNvPr id="156" name="组合 155"/>
              <p:cNvGrpSpPr/>
              <p:nvPr/>
            </p:nvGrpSpPr>
            <p:grpSpPr>
              <a:xfrm>
                <a:off x="455781" y="2622285"/>
                <a:ext cx="355907" cy="376572"/>
                <a:chOff x="5908675" y="1281113"/>
                <a:chExt cx="246063" cy="260350"/>
              </a:xfrm>
              <a:solidFill>
                <a:srgbClr val="394A57"/>
              </a:solidFill>
            </p:grpSpPr>
            <p:sp>
              <p:nvSpPr>
                <p:cNvPr id="15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矩形 156"/>
              <p:cNvSpPr/>
              <p:nvPr/>
            </p:nvSpPr>
            <p:spPr>
              <a:xfrm>
                <a:off x="906534" y="2526656"/>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79" name="直接连接符 178"/>
            <p:cNvCxnSpPr/>
            <p:nvPr/>
          </p:nvCxnSpPr>
          <p:spPr>
            <a:xfrm>
              <a:off x="684253" y="43193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628940" y="2443592"/>
            <a:ext cx="3132352" cy="626100"/>
            <a:chOff x="5628940" y="2443592"/>
            <a:chExt cx="3132352" cy="626100"/>
          </a:xfrm>
        </p:grpSpPr>
        <p:grpSp>
          <p:nvGrpSpPr>
            <p:cNvPr id="9" name="组合 8"/>
            <p:cNvGrpSpPr/>
            <p:nvPr/>
          </p:nvGrpSpPr>
          <p:grpSpPr>
            <a:xfrm>
              <a:off x="6346843" y="2515694"/>
              <a:ext cx="2414449" cy="553998"/>
              <a:chOff x="7486143" y="1974569"/>
              <a:chExt cx="2414449" cy="553998"/>
            </a:xfrm>
          </p:grpSpPr>
          <p:grpSp>
            <p:nvGrpSpPr>
              <p:cNvPr id="139" name="组合 138"/>
              <p:cNvGrpSpPr/>
              <p:nvPr/>
            </p:nvGrpSpPr>
            <p:grpSpPr>
              <a:xfrm>
                <a:off x="7486143" y="2090863"/>
                <a:ext cx="378868" cy="335242"/>
                <a:chOff x="3889375" y="3302000"/>
                <a:chExt cx="261938" cy="231776"/>
              </a:xfrm>
              <a:solidFill>
                <a:srgbClr val="394A57"/>
              </a:solidFill>
            </p:grpSpPr>
            <p:sp>
              <p:nvSpPr>
                <p:cNvPr id="14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0" name="矩形 139"/>
              <p:cNvSpPr/>
              <p:nvPr/>
            </p:nvSpPr>
            <p:spPr>
              <a:xfrm>
                <a:off x="7935749" y="1974569"/>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81" name="直接连接符 180"/>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628940" y="3712413"/>
            <a:ext cx="3231400" cy="606952"/>
            <a:chOff x="5628940" y="3712413"/>
            <a:chExt cx="3231400" cy="606952"/>
          </a:xfrm>
        </p:grpSpPr>
        <p:grpSp>
          <p:nvGrpSpPr>
            <p:cNvPr id="34" name="组合 33"/>
            <p:cNvGrpSpPr/>
            <p:nvPr/>
          </p:nvGrpSpPr>
          <p:grpSpPr>
            <a:xfrm>
              <a:off x="6433264" y="3712413"/>
              <a:ext cx="2427076" cy="553998"/>
              <a:chOff x="7473516" y="2651841"/>
              <a:chExt cx="2427076" cy="553998"/>
            </a:xfrm>
          </p:grpSpPr>
          <p:sp>
            <p:nvSpPr>
              <p:cNvPr id="127" name="Freeform 10"/>
              <p:cNvSpPr>
                <a:spLocks/>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矩形 127"/>
              <p:cNvSpPr/>
              <p:nvPr/>
            </p:nvSpPr>
            <p:spPr>
              <a:xfrm>
                <a:off x="7935749" y="2651841"/>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82" name="直接连接符 181"/>
            <p:cNvCxnSpPr/>
            <p:nvPr/>
          </p:nvCxnSpPr>
          <p:spPr>
            <a:xfrm flipH="1">
              <a:off x="5628940" y="43193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83" name="矩形 182"/>
          <p:cNvSpPr/>
          <p:nvPr/>
        </p:nvSpPr>
        <p:spPr>
          <a:xfrm>
            <a:off x="412491" y="1255435"/>
            <a:ext cx="8223510" cy="654410"/>
          </a:xfrm>
          <a:prstGeom prst="rect">
            <a:avLst/>
          </a:prstGeom>
        </p:spPr>
        <p:txBody>
          <a:bodyPr wrap="square">
            <a:spAutoFit/>
          </a:bodyPr>
          <a:lstStyle/>
          <a:p/>
        </p:txBody>
      </p:sp>
      <p:grpSp>
        <p:nvGrpSpPr>
          <p:cNvPr id="49" name="组合 48"/>
          <p:cNvGrpSpPr/>
          <p:nvPr/>
        </p:nvGrpSpPr>
        <p:grpSpPr>
          <a:xfrm>
            <a:off x="8892480" y="411510"/>
            <a:ext cx="251520" cy="661800"/>
            <a:chOff x="8892480" y="411510"/>
            <a:chExt cx="251520" cy="661800"/>
          </a:xfrm>
        </p:grpSpPr>
        <p:sp>
          <p:nvSpPr>
            <p:cNvPr id="50" name="矩形 49"/>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08</a:t>
              </a:r>
              <a:endParaRPr lang="zh-CN" altLang="en-US" sz="800" dirty="0">
                <a:solidFill>
                  <a:schemeClr val="bg1"/>
                </a:solidFill>
                <a:latin typeface="Century Gothic" panose="020B0502020202020204" pitchFamily="34" charset="0"/>
              </a:endParaRPr>
            </a:p>
          </p:txBody>
        </p:sp>
        <p:grpSp>
          <p:nvGrpSpPr>
            <p:cNvPr id="52" name="组合 51"/>
            <p:cNvGrpSpPr/>
            <p:nvPr/>
          </p:nvGrpSpPr>
          <p:grpSpPr>
            <a:xfrm>
              <a:off x="8964240" y="818664"/>
              <a:ext cx="108000" cy="8629"/>
              <a:chOff x="8953171" y="847239"/>
              <a:chExt cx="130138" cy="8629"/>
            </a:xfrm>
          </p:grpSpPr>
          <p:cxnSp>
            <p:nvCxnSpPr>
              <p:cNvPr id="53" name="直接连接符 52"/>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86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
                                        <p:tgtEl>
                                          <p:spTgt spid="6"/>
                                        </p:tgtEl>
                                      </p:cBhvr>
                                    </p:animEffect>
                                    <p:anim calcmode="lin" valueType="num">
                                      <p:cBhvr>
                                        <p:cTn id="13" dur="600" fill="hold"/>
                                        <p:tgtEl>
                                          <p:spTgt spid="6"/>
                                        </p:tgtEl>
                                        <p:attrNameLst>
                                          <p:attrName>ppt_x</p:attrName>
                                        </p:attrNameLst>
                                      </p:cBhvr>
                                      <p:tavLst>
                                        <p:tav tm="0">
                                          <p:val>
                                            <p:strVal val="#ppt_x"/>
                                          </p:val>
                                        </p:tav>
                                        <p:tav tm="100000">
                                          <p:val>
                                            <p:strVal val="#ppt_x"/>
                                          </p:val>
                                        </p:tav>
                                      </p:tavLst>
                                    </p:anim>
                                    <p:anim calcmode="lin" valueType="num">
                                      <p:cBhvr>
                                        <p:cTn id="14" dur="600" fill="hold"/>
                                        <p:tgtEl>
                                          <p:spTgt spid="6"/>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500"/>
                                  </p:stCondLst>
                                  <p:childTnLst>
                                    <p:set>
                                      <p:cBhvr>
                                        <p:cTn id="16" dur="1" fill="hold">
                                          <p:stCondLst>
                                            <p:cond delay="0"/>
                                          </p:stCondLst>
                                        </p:cTn>
                                        <p:tgtEl>
                                          <p:spTgt spid="183"/>
                                        </p:tgtEl>
                                        <p:attrNameLst>
                                          <p:attrName>style.visibility</p:attrName>
                                        </p:attrNameLst>
                                      </p:cBhvr>
                                      <p:to>
                                        <p:strVal val="visible"/>
                                      </p:to>
                                    </p:set>
                                    <p:animEffect transition="in" filter="randombar(horizontal)">
                                      <p:cBhvr>
                                        <p:cTn id="17" dur="1000"/>
                                        <p:tgtEl>
                                          <p:spTgt spid="183"/>
                                        </p:tgtEl>
                                      </p:cBhvr>
                                    </p:animEffect>
                                  </p:childTnLst>
                                </p:cTn>
                              </p:par>
                              <p:par>
                                <p:cTn id="18" presetID="53" presetClass="entr" presetSubtype="16" fill="hold"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8" presetClass="emph" presetSubtype="0" fill="hold" nodeType="withEffect">
                                  <p:stCondLst>
                                    <p:cond delay="1500"/>
                                  </p:stCondLst>
                                  <p:childTnLst>
                                    <p:animRot by="21600000">
                                      <p:cBhvr>
                                        <p:cTn id="24" dur="500" fill="hold"/>
                                        <p:tgtEl>
                                          <p:spTgt spid="7"/>
                                        </p:tgtEl>
                                        <p:attrNameLst>
                                          <p:attrName>r</p:attrName>
                                        </p:attrNameLst>
                                      </p:cBhvr>
                                    </p:animRot>
                                  </p:childTnLst>
                                </p:cTn>
                              </p:par>
                              <p:par>
                                <p:cTn id="25" presetID="6" presetClass="emph" presetSubtype="0" autoRev="1" fill="hold" nodeType="withEffect">
                                  <p:stCondLst>
                                    <p:cond delay="1750"/>
                                  </p:stCondLst>
                                  <p:childTnLst>
                                    <p:animScale>
                                      <p:cBhvr>
                                        <p:cTn id="26" dur="200" fill="hold"/>
                                        <p:tgtEl>
                                          <p:spTgt spid="7"/>
                                        </p:tgtEl>
                                      </p:cBhvr>
                                      <p:by x="110000" y="110000"/>
                                    </p:animScale>
                                  </p:childTnLst>
                                </p:cTn>
                              </p:par>
                              <p:par>
                                <p:cTn id="27" presetID="22" presetClass="entr" presetSubtype="2" fill="hold" nodeType="withEffect">
                                  <p:stCondLst>
                                    <p:cond delay="225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2" presetClass="entr" presetSubtype="8" fill="hold" nodeType="withEffect">
                                  <p:stCondLst>
                                    <p:cond delay="250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2"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par>
                                <p:cTn id="36" presetID="22" presetClass="entr" presetSubtype="8" fill="hold" nodeType="withEffect">
                                  <p:stCondLst>
                                    <p:cond delay="30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F44F56"/>
                </a:solidFill>
                <a:latin typeface="Century Gothic" panose="020B0502020202020204" pitchFamily="34" charset="0"/>
                <a:cs typeface="Arial" panose="020B0604020202020204" pitchFamily="34" charset="0"/>
              </a:rPr>
              <a:t>The Business Objectives</a:t>
            </a:r>
            <a:endParaRPr lang="en-US" altLang="zh-CN" sz="2400" dirty="0">
              <a:solidFill>
                <a:srgbClr val="F44F56"/>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82" name="组合 81"/>
          <p:cNvGrpSpPr/>
          <p:nvPr/>
        </p:nvGrpSpPr>
        <p:grpSpPr>
          <a:xfrm>
            <a:off x="2565983" y="1596870"/>
            <a:ext cx="1944526" cy="2898322"/>
            <a:chOff x="2565983" y="1596870"/>
            <a:chExt cx="1944526" cy="2898322"/>
          </a:xfrm>
        </p:grpSpPr>
        <p:sp>
          <p:nvSpPr>
            <p:cNvPr id="18" name="矩形 17"/>
            <p:cNvSpPr/>
            <p:nvPr/>
          </p:nvSpPr>
          <p:spPr>
            <a:xfrm>
              <a:off x="2565983" y="1596870"/>
              <a:ext cx="1944526" cy="2898322"/>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199780" y="1801960"/>
              <a:ext cx="698127" cy="798234"/>
              <a:chOff x="11864975" y="2498725"/>
              <a:chExt cx="420688" cy="481013"/>
            </a:xfrm>
            <a:solidFill>
              <a:schemeClr val="bg1"/>
            </a:solidFill>
          </p:grpSpPr>
          <p:sp>
            <p:nvSpPr>
              <p:cNvPr id="36"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662762" y="2823778"/>
              <a:ext cx="1785994" cy="1615827"/>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7" name="组合 6"/>
          <p:cNvGrpSpPr/>
          <p:nvPr/>
        </p:nvGrpSpPr>
        <p:grpSpPr>
          <a:xfrm>
            <a:off x="503238" y="1596870"/>
            <a:ext cx="1944526" cy="2898322"/>
            <a:chOff x="503238" y="1596870"/>
            <a:chExt cx="1944526" cy="2898322"/>
          </a:xfrm>
        </p:grpSpPr>
        <p:sp>
          <p:nvSpPr>
            <p:cNvPr id="9" name="矩形 8"/>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83031" y="1779806"/>
              <a:ext cx="1184940" cy="276999"/>
            </a:xfrm>
            <a:prstGeom prst="rect">
              <a:avLst/>
            </a:prstGeom>
          </p:spPr>
          <p:txBody>
            <a:bodyPr wrap="none">
              <a:spAutoFit/>
            </a:bodyPr>
            <a:lstStyle/>
            <a:p>
              <a:pPr algn="ctr"/>
              <a:r>
                <a:rPr lang="en-US" altLang="zh-CN" sz="1200" dirty="0">
                  <a:solidFill>
                    <a:srgbClr val="F44F56"/>
                  </a:solidFill>
                  <a:latin typeface="Century Gothic" panose="020B0502020202020204" pitchFamily="34" charset="0"/>
                  <a:cs typeface="Arial" panose="020B0604020202020204" pitchFamily="34" charset="0"/>
                </a:rPr>
                <a:t>ADD THE TITLE</a:t>
              </a:r>
            </a:p>
          </p:txBody>
        </p:sp>
        <p:sp>
          <p:nvSpPr>
            <p:cNvPr id="14" name="矩形 13"/>
            <p:cNvSpPr/>
            <p:nvPr/>
          </p:nvSpPr>
          <p:spPr>
            <a:xfrm>
              <a:off x="503238" y="2087582"/>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34327" y="2150030"/>
              <a:ext cx="1082348" cy="400110"/>
            </a:xfrm>
            <a:prstGeom prst="rect">
              <a:avLst/>
            </a:prstGeom>
          </p:spPr>
          <p:txBody>
            <a:bodyPr wrap="none">
              <a:spAutoFit/>
            </a:bodyPr>
            <a:lstStyle/>
            <a:p>
              <a:r>
                <a:rPr lang="zh-CN" altLang="en-US" sz="2000" dirty="0" smtClean="0">
                  <a:solidFill>
                    <a:schemeClr val="bg1"/>
                  </a:solidFill>
                  <a:latin typeface="Century Gothic" panose="020B0502020202020204" pitchFamily="34" charset="0"/>
                  <a:cs typeface="Arial" panose="020B0604020202020204" pitchFamily="34" charset="0"/>
                </a:rPr>
                <a:t>￥</a:t>
              </a:r>
              <a:r>
                <a:rPr lang="en-US" altLang="zh-CN" sz="2000" dirty="0" smtClean="0">
                  <a:solidFill>
                    <a:schemeClr val="bg1"/>
                  </a:solidFill>
                  <a:latin typeface="Century Gothic" panose="020B0502020202020204" pitchFamily="34" charset="0"/>
                  <a:cs typeface="Arial" panose="020B0604020202020204" pitchFamily="34" charset="0"/>
                </a:rPr>
                <a:t>19.99</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62" name="矩形 61"/>
            <p:cNvSpPr/>
            <p:nvPr/>
          </p:nvSpPr>
          <p:spPr>
            <a:xfrm>
              <a:off x="967188" y="2792115"/>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3" name="矩形 62"/>
            <p:cNvSpPr/>
            <p:nvPr/>
          </p:nvSpPr>
          <p:spPr>
            <a:xfrm>
              <a:off x="967188" y="325152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4" name="矩形 63"/>
            <p:cNvSpPr/>
            <p:nvPr/>
          </p:nvSpPr>
          <p:spPr>
            <a:xfrm>
              <a:off x="967188" y="3710927"/>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5" name="矩形 64"/>
            <p:cNvSpPr/>
            <p:nvPr/>
          </p:nvSpPr>
          <p:spPr>
            <a:xfrm>
              <a:off x="967188" y="417033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4" name="直接连接符 3"/>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628728" y="1596870"/>
            <a:ext cx="1944526" cy="2898322"/>
            <a:chOff x="503238" y="1596870"/>
            <a:chExt cx="1944526" cy="2898322"/>
          </a:xfrm>
        </p:grpSpPr>
        <p:sp>
          <p:nvSpPr>
            <p:cNvPr id="70" name="矩形 69"/>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883031" y="1779806"/>
              <a:ext cx="1184940" cy="276999"/>
            </a:xfrm>
            <a:prstGeom prst="rect">
              <a:avLst/>
            </a:prstGeom>
          </p:spPr>
          <p:txBody>
            <a:bodyPr wrap="none">
              <a:spAutoFit/>
            </a:bodyPr>
            <a:lstStyle/>
            <a:p>
              <a:pPr algn="ctr"/>
              <a:r>
                <a:rPr lang="en-US" altLang="zh-CN" sz="1200" dirty="0">
                  <a:solidFill>
                    <a:srgbClr val="F44F56"/>
                  </a:solidFill>
                  <a:latin typeface="Century Gothic" panose="020B0502020202020204" pitchFamily="34" charset="0"/>
                  <a:cs typeface="Arial" panose="020B0604020202020204" pitchFamily="34" charset="0"/>
                </a:rPr>
                <a:t>ADD THE TITLE</a:t>
              </a:r>
            </a:p>
          </p:txBody>
        </p:sp>
        <p:sp>
          <p:nvSpPr>
            <p:cNvPr id="72" name="矩形 71"/>
            <p:cNvSpPr/>
            <p:nvPr/>
          </p:nvSpPr>
          <p:spPr>
            <a:xfrm>
              <a:off x="503238" y="2087582"/>
              <a:ext cx="1944526" cy="547687"/>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934327" y="2150030"/>
              <a:ext cx="1082348" cy="400110"/>
            </a:xfrm>
            <a:prstGeom prst="rect">
              <a:avLst/>
            </a:prstGeom>
          </p:spPr>
          <p:txBody>
            <a:bodyPr wrap="none">
              <a:spAutoFit/>
            </a:bodyPr>
            <a:lstStyle/>
            <a:p>
              <a:r>
                <a:rPr lang="zh-CN" altLang="en-US" sz="2000" dirty="0" smtClean="0">
                  <a:solidFill>
                    <a:schemeClr val="bg1"/>
                  </a:solidFill>
                  <a:latin typeface="Century Gothic" panose="020B0502020202020204" pitchFamily="34" charset="0"/>
                  <a:cs typeface="Arial" panose="020B0604020202020204" pitchFamily="34" charset="0"/>
                </a:rPr>
                <a:t>￥</a:t>
              </a:r>
              <a:r>
                <a:rPr lang="en-US" altLang="zh-CN" sz="2000" dirty="0" smtClean="0">
                  <a:solidFill>
                    <a:schemeClr val="bg1"/>
                  </a:solidFill>
                  <a:latin typeface="Century Gothic" panose="020B0502020202020204" pitchFamily="34" charset="0"/>
                  <a:cs typeface="Arial" panose="020B0604020202020204" pitchFamily="34" charset="0"/>
                </a:rPr>
                <a:t>30.89</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74" name="矩形 73"/>
            <p:cNvSpPr/>
            <p:nvPr/>
          </p:nvSpPr>
          <p:spPr>
            <a:xfrm>
              <a:off x="967188" y="2792115"/>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5" name="矩形 74"/>
            <p:cNvSpPr/>
            <p:nvPr/>
          </p:nvSpPr>
          <p:spPr>
            <a:xfrm>
              <a:off x="967188" y="325152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6" name="矩形 75"/>
            <p:cNvSpPr/>
            <p:nvPr/>
          </p:nvSpPr>
          <p:spPr>
            <a:xfrm>
              <a:off x="967188" y="3710927"/>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7" name="矩形 76"/>
            <p:cNvSpPr/>
            <p:nvPr/>
          </p:nvSpPr>
          <p:spPr>
            <a:xfrm>
              <a:off x="967188" y="417033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78" name="直接连接符 77"/>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6691474" y="1596870"/>
            <a:ext cx="1944526" cy="2898322"/>
            <a:chOff x="6691474" y="1596870"/>
            <a:chExt cx="1944526" cy="2898322"/>
          </a:xfrm>
        </p:grpSpPr>
        <p:sp>
          <p:nvSpPr>
            <p:cNvPr id="53" name="矩形 52"/>
            <p:cNvSpPr/>
            <p:nvPr/>
          </p:nvSpPr>
          <p:spPr>
            <a:xfrm>
              <a:off x="6691474" y="1596870"/>
              <a:ext cx="1944526" cy="2898322"/>
            </a:xfrm>
            <a:prstGeom prst="rect">
              <a:avLst/>
            </a:prstGeom>
            <a:solidFill>
              <a:srgbClr val="F44F5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788253" y="2823778"/>
              <a:ext cx="1785994" cy="1615827"/>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42" name="组合 41"/>
            <p:cNvGrpSpPr/>
            <p:nvPr/>
          </p:nvGrpSpPr>
          <p:grpSpPr>
            <a:xfrm>
              <a:off x="7285695" y="1801960"/>
              <a:ext cx="756084" cy="729740"/>
              <a:chOff x="11834813" y="3744913"/>
              <a:chExt cx="455613" cy="439738"/>
            </a:xfrm>
            <a:solidFill>
              <a:schemeClr val="bg1"/>
            </a:solidFill>
          </p:grpSpPr>
          <p:sp>
            <p:nvSpPr>
              <p:cNvPr id="43"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3" name="组合 82"/>
          <p:cNvGrpSpPr/>
          <p:nvPr/>
        </p:nvGrpSpPr>
        <p:grpSpPr>
          <a:xfrm>
            <a:off x="8892480" y="411510"/>
            <a:ext cx="251520" cy="661800"/>
            <a:chOff x="8892480" y="411510"/>
            <a:chExt cx="251520" cy="661800"/>
          </a:xfrm>
        </p:grpSpPr>
        <p:sp>
          <p:nvSpPr>
            <p:cNvPr id="84" name="矩形 83"/>
            <p:cNvSpPr/>
            <p:nvPr/>
          </p:nvSpPr>
          <p:spPr>
            <a:xfrm>
              <a:off x="8892480" y="411510"/>
              <a:ext cx="251520" cy="661800"/>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09</a:t>
              </a:r>
              <a:endParaRPr lang="zh-CN" altLang="en-US" sz="800" dirty="0">
                <a:solidFill>
                  <a:schemeClr val="bg1"/>
                </a:solidFill>
                <a:latin typeface="Century Gothic" panose="020B0502020202020204" pitchFamily="34" charset="0"/>
              </a:endParaRPr>
            </a:p>
          </p:txBody>
        </p:sp>
        <p:grpSp>
          <p:nvGrpSpPr>
            <p:cNvPr id="86" name="组合 85"/>
            <p:cNvGrpSpPr/>
            <p:nvPr/>
          </p:nvGrpSpPr>
          <p:grpSpPr>
            <a:xfrm>
              <a:off x="8964240" y="818664"/>
              <a:ext cx="108000" cy="8629"/>
              <a:chOff x="8953171" y="847239"/>
              <a:chExt cx="130138" cy="8629"/>
            </a:xfrm>
          </p:grpSpPr>
          <p:cxnSp>
            <p:nvCxnSpPr>
              <p:cNvPr id="87" name="直接连接符 86"/>
              <p:cNvCxnSpPr/>
              <p:nvPr/>
            </p:nvCxnSpPr>
            <p:spPr>
              <a:xfrm>
                <a:off x="8953171" y="855868"/>
                <a:ext cx="130138" cy="0"/>
              </a:xfrm>
              <a:prstGeom prst="line">
                <a:avLst/>
              </a:prstGeom>
              <a:ln w="3175">
                <a:solidFill>
                  <a:srgbClr val="28333C"/>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953171" y="847239"/>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2472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1" fill="hold" nodeType="withEffect">
                                  <p:stCondLst>
                                    <p:cond delay="75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p:tgtEl>
                                          <p:spTgt spid="82"/>
                                        </p:tgtEl>
                                        <p:attrNameLst>
                                          <p:attrName>ppt_y</p:attrName>
                                        </p:attrNameLst>
                                      </p:cBhvr>
                                      <p:tavLst>
                                        <p:tav tm="0">
                                          <p:val>
                                            <p:strVal val="#ppt_y-#ppt_h*1.125000"/>
                                          </p:val>
                                        </p:tav>
                                        <p:tav tm="100000">
                                          <p:val>
                                            <p:strVal val="#ppt_y"/>
                                          </p:val>
                                        </p:tav>
                                      </p:tavLst>
                                    </p:anim>
                                    <p:animEffect transition="in" filter="wipe(down)">
                                      <p:cBhvr>
                                        <p:cTn id="20" dur="500"/>
                                        <p:tgtEl>
                                          <p:spTgt spid="82"/>
                                        </p:tgtEl>
                                      </p:cBhvr>
                                    </p:animEffect>
                                  </p:childTnLst>
                                </p:cTn>
                              </p:par>
                              <p:par>
                                <p:cTn id="21" presetID="12" presetClass="entr" presetSubtype="4"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ppt_h*1.125000"/>
                                          </p:val>
                                        </p:tav>
                                        <p:tav tm="100000">
                                          <p:val>
                                            <p:strVal val="#ppt_y"/>
                                          </p:val>
                                        </p:tav>
                                      </p:tavLst>
                                    </p:anim>
                                    <p:animEffect transition="in" filter="wipe(up)">
                                      <p:cBhvr>
                                        <p:cTn id="24" dur="500"/>
                                        <p:tgtEl>
                                          <p:spTgt spid="69"/>
                                        </p:tgtEl>
                                      </p:cBhvr>
                                    </p:animEffect>
                                  </p:childTnLst>
                                </p:cTn>
                              </p:par>
                              <p:par>
                                <p:cTn id="25" presetID="12" presetClass="entr" presetSubtype="1" fill="hold" nodeType="withEffect">
                                  <p:stCondLst>
                                    <p:cond delay="125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p:tgtEl>
                                          <p:spTgt spid="81"/>
                                        </p:tgtEl>
                                        <p:attrNameLst>
                                          <p:attrName>ppt_y</p:attrName>
                                        </p:attrNameLst>
                                      </p:cBhvr>
                                      <p:tavLst>
                                        <p:tav tm="0">
                                          <p:val>
                                            <p:strVal val="#ppt_y-#ppt_h*1.125000"/>
                                          </p:val>
                                        </p:tav>
                                        <p:tav tm="100000">
                                          <p:val>
                                            <p:strVal val="#ppt_y"/>
                                          </p:val>
                                        </p:tav>
                                      </p:tavLst>
                                    </p:anim>
                                    <p:animEffect transition="in" filter="wipe(down)">
                                      <p:cBhvr>
                                        <p:cTn id="2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2187</Words>
  <Application>Microsoft Office PowerPoint</Application>
  <PresentationFormat>全屏显示(16:9)</PresentationFormat>
  <Paragraphs>398</Paragraphs>
  <Slides>30</Slides>
  <Notes>30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Calibri</vt:lpstr>
      <vt:lpstr>华康娃娃体W5(P)</vt:lpstr>
      <vt:lpstr>Wingdings</vt:lpstr>
      <vt:lpstr>Arial</vt:lpstr>
      <vt:lpstr>Century Gothic</vt:lpstr>
      <vt:lpstr>宋体</vt:lpstr>
      <vt:lpstr>方正幼线简体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87</cp:revision>
  <dcterms:created xsi:type="dcterms:W3CDTF">2014-08-01T07:00:40Z</dcterms:created>
  <dcterms:modified xsi:type="dcterms:W3CDTF">2017-03-29T11:32:31Z</dcterms:modified>
  <cp:category/>
  <dc:description/>
  <cp:contentStatus/>
  <dc:identifier/>
  <cp:keywords/>
  <dc:language>utf-8</dc:language>
  <dc:subject/>
</cp:coreProperties>
</file>